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>
      <p:cViewPr varScale="1">
        <p:scale>
          <a:sx n="56" d="100"/>
          <a:sy n="56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1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2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8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5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9844-C1CD-4D7B-8726-3CE66EF1D07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2DA3E-9DD6-441D-899C-9FF31515C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632848" cy="136815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Subtopic  </a:t>
            </a:r>
            <a:r>
              <a:rPr lang="ru-RU" sz="3600" dirty="0">
                <a:solidFill>
                  <a:schemeClr val="tx1"/>
                </a:solidFill>
              </a:rPr>
              <a:t>1.1.</a:t>
            </a:r>
            <a:r>
              <a:rPr lang="en-US" sz="3600" dirty="0">
                <a:solidFill>
                  <a:schemeClr val="tx1"/>
                </a:solidFill>
              </a:rPr>
              <a:t>6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. Infrastructure of data processing center (DPC)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25C9-BECE-44A6-B24B-D1E8EFD6EC3A}" type="slidenum">
              <a:rPr lang="ru-RU" smtClean="0"/>
              <a:t>1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EC7F1FD-0432-774B-B189-7C7A500E51F8}"/>
              </a:ext>
            </a:extLst>
          </p:cNvPr>
          <p:cNvSpPr txBox="1">
            <a:spLocks/>
          </p:cNvSpPr>
          <p:nvPr/>
        </p:nvSpPr>
        <p:spPr>
          <a:xfrm>
            <a:off x="5292080" y="411349"/>
            <a:ext cx="366794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/>
              <a:t>IT infrastructure</a:t>
            </a:r>
            <a:endParaRPr lang="ru-RU" sz="4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F43CAE4-445B-534F-8DC9-B30E39413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84"/>
            <a:ext cx="4680520" cy="8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3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25C9-BECE-44A6-B24B-D1E8EFD6EC3A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2" y="1772816"/>
            <a:ext cx="8476617" cy="396044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CD30D10-968E-F34C-AC0D-84E7A4C22BD3}"/>
              </a:ext>
            </a:extLst>
          </p:cNvPr>
          <p:cNvSpPr txBox="1">
            <a:spLocks/>
          </p:cNvSpPr>
          <p:nvPr/>
        </p:nvSpPr>
        <p:spPr>
          <a:xfrm>
            <a:off x="5292080" y="411349"/>
            <a:ext cx="366794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/>
              <a:t>IT infrastructure</a:t>
            </a:r>
            <a:endParaRPr 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9C1348-4ADE-244F-80C6-A2ED4DDD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84"/>
            <a:ext cx="4680520" cy="8535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12C40C-A537-AC46-BA28-AD915A11259E}"/>
              </a:ext>
            </a:extLst>
          </p:cNvPr>
          <p:cNvSpPr/>
          <p:nvPr/>
        </p:nvSpPr>
        <p:spPr>
          <a:xfrm>
            <a:off x="350837" y="576083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dirty="0">
                <a:solidFill>
                  <a:srgbClr val="000000"/>
                </a:solidFill>
                <a:latin typeface="Helvetica" pitchFamily="2" charset="0"/>
              </a:rPr>
              <a:t>Some of the major advantages and disadvantages of centralized and distributed architectures.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E2C1313-5B7E-C249-AC12-EFC2CA3B2788}"/>
              </a:ext>
            </a:extLst>
          </p:cNvPr>
          <p:cNvSpPr/>
          <p:nvPr/>
        </p:nvSpPr>
        <p:spPr>
          <a:xfrm>
            <a:off x="377262" y="1375907"/>
            <a:ext cx="71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archive.cotsjournalonline.com</a:t>
            </a:r>
            <a:r>
              <a:rPr lang="ru-RU" dirty="0"/>
              <a:t>/</a:t>
            </a:r>
            <a:r>
              <a:rPr lang="ru-RU" dirty="0" err="1"/>
              <a:t>articles</a:t>
            </a:r>
            <a:r>
              <a:rPr lang="ru-RU" dirty="0"/>
              <a:t>/</a:t>
            </a:r>
            <a:r>
              <a:rPr lang="ru-RU" dirty="0" err="1"/>
              <a:t>view</a:t>
            </a:r>
            <a:r>
              <a:rPr lang="ru-RU" dirty="0"/>
              <a:t>/101273</a:t>
            </a:r>
          </a:p>
        </p:txBody>
      </p:sp>
    </p:spTree>
    <p:extLst>
      <p:ext uri="{BB962C8B-B14F-4D97-AF65-F5344CB8AC3E}">
        <p14:creationId xmlns:p14="http://schemas.microsoft.com/office/powerpoint/2010/main" val="404515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00331"/>
            <a:ext cx="7632848" cy="6480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Processing Center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25C9-BECE-44A6-B24B-D1E8EFD6EC3A}" type="slidenum">
              <a:rPr lang="ru-RU" smtClean="0"/>
              <a:t>3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E552451-EF13-4B40-B0EC-B34FC96693F6}"/>
              </a:ext>
            </a:extLst>
          </p:cNvPr>
          <p:cNvSpPr txBox="1">
            <a:spLocks/>
          </p:cNvSpPr>
          <p:nvPr/>
        </p:nvSpPr>
        <p:spPr>
          <a:xfrm>
            <a:off x="5292080" y="411349"/>
            <a:ext cx="366794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/>
              <a:t>IT infrastructure</a:t>
            </a:r>
            <a:endParaRPr lang="ru-RU" sz="4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BFDDAAB-2BB3-A14E-B3AA-FC717DFD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84"/>
            <a:ext cx="4680520" cy="8535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A541B4-CDDB-1E4E-9927-2EEB91FB7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66" y="2097021"/>
            <a:ext cx="5238328" cy="349221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BE8A8B-A616-D246-94AD-4B7B24BDA1A1}"/>
              </a:ext>
            </a:extLst>
          </p:cNvPr>
          <p:cNvSpPr/>
          <p:nvPr/>
        </p:nvSpPr>
        <p:spPr>
          <a:xfrm>
            <a:off x="565110" y="1671205"/>
            <a:ext cx="784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steemit.com</a:t>
            </a:r>
            <a:r>
              <a:rPr lang="ru-RU" dirty="0"/>
              <a:t>/</a:t>
            </a:r>
            <a:r>
              <a:rPr lang="ru-RU" dirty="0" err="1"/>
              <a:t>technology</a:t>
            </a:r>
            <a:r>
              <a:rPr lang="ru-RU" dirty="0"/>
              <a:t>/@</a:t>
            </a:r>
            <a:r>
              <a:rPr lang="ru-RU" dirty="0" err="1"/>
              <a:t>ndnthor</a:t>
            </a:r>
            <a:r>
              <a:rPr lang="ru-RU" dirty="0"/>
              <a:t>/</a:t>
            </a:r>
            <a:r>
              <a:rPr lang="ru-RU" dirty="0" err="1"/>
              <a:t>what-is-a-data-processing-center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3E306EE-E1F5-CD40-8D78-16A7361F4E94}"/>
              </a:ext>
            </a:extLst>
          </p:cNvPr>
          <p:cNvSpPr/>
          <p:nvPr/>
        </p:nvSpPr>
        <p:spPr>
          <a:xfrm>
            <a:off x="292660" y="5625154"/>
            <a:ext cx="86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333333"/>
                </a:solidFill>
                <a:latin typeface="Source Serif Pro"/>
              </a:rPr>
              <a:t>A Data Processing Center is the physical space where, in an organized way, a large number of computer and electronic equipment are stored in lockers, with the purpose of storing and processing digitized information from a private company, a public entity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43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632848" cy="6480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Centralized Data Processing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25C9-BECE-44A6-B24B-D1E8EFD6EC3A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4"/>
          <a:stretch/>
        </p:blipFill>
        <p:spPr>
          <a:xfrm>
            <a:off x="1331640" y="2302691"/>
            <a:ext cx="6768752" cy="421791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6384C73-0413-6041-BEEF-8D078F391697}"/>
              </a:ext>
            </a:extLst>
          </p:cNvPr>
          <p:cNvSpPr txBox="1">
            <a:spLocks/>
          </p:cNvSpPr>
          <p:nvPr/>
        </p:nvSpPr>
        <p:spPr>
          <a:xfrm>
            <a:off x="5292080" y="411349"/>
            <a:ext cx="366794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/>
              <a:t>IT infrastructure</a:t>
            </a:r>
            <a:endParaRPr lang="ru-RU" sz="4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A76D46-0868-5F48-B813-34DBE8F9B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84"/>
            <a:ext cx="4680520" cy="85350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C49C4A5-6922-884F-A1C5-339EB318DE68}"/>
              </a:ext>
            </a:extLst>
          </p:cNvPr>
          <p:cNvSpPr/>
          <p:nvPr/>
        </p:nvSpPr>
        <p:spPr>
          <a:xfrm>
            <a:off x="1285651" y="1847226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slideplayer.com</a:t>
            </a:r>
            <a:r>
              <a:rPr lang="ru-RU" dirty="0"/>
              <a:t>/</a:t>
            </a:r>
            <a:r>
              <a:rPr lang="ru-RU" dirty="0" err="1"/>
              <a:t>slide</a:t>
            </a:r>
            <a:r>
              <a:rPr lang="ru-RU" dirty="0"/>
              <a:t>/1574754/</a:t>
            </a:r>
          </a:p>
        </p:txBody>
      </p:sp>
    </p:spTree>
    <p:extLst>
      <p:ext uri="{BB962C8B-B14F-4D97-AF65-F5344CB8AC3E}">
        <p14:creationId xmlns:p14="http://schemas.microsoft.com/office/powerpoint/2010/main" val="188811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25C9-BECE-44A6-B24B-D1E8EFD6EC3A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19267"/>
            <a:ext cx="6460291" cy="485028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B1AB41F-45A9-4B4A-9D47-A63916F5EA9A}"/>
              </a:ext>
            </a:extLst>
          </p:cNvPr>
          <p:cNvSpPr txBox="1">
            <a:spLocks/>
          </p:cNvSpPr>
          <p:nvPr/>
        </p:nvSpPr>
        <p:spPr>
          <a:xfrm>
            <a:off x="5292080" y="411349"/>
            <a:ext cx="366794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/>
              <a:t>IT infrastructure</a:t>
            </a:r>
            <a:endParaRPr 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B9EC62-EA22-B544-8C30-5BDFE6543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84"/>
            <a:ext cx="4680520" cy="8535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2A4BF22-6C1D-0746-AF75-DC2BDA7A6C72}"/>
              </a:ext>
            </a:extLst>
          </p:cNvPr>
          <p:cNvSpPr/>
          <p:nvPr/>
        </p:nvSpPr>
        <p:spPr>
          <a:xfrm>
            <a:off x="277816" y="1253055"/>
            <a:ext cx="8408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peda.net</a:t>
            </a:r>
            <a:r>
              <a:rPr lang="ru-RU" dirty="0"/>
              <a:t>/</a:t>
            </a:r>
            <a:r>
              <a:rPr lang="ru-RU" dirty="0" err="1"/>
              <a:t>kenya</a:t>
            </a:r>
            <a:r>
              <a:rPr lang="ru-RU" dirty="0"/>
              <a:t>/</a:t>
            </a:r>
            <a:r>
              <a:rPr lang="ru-RU" dirty="0" err="1"/>
              <a:t>ass</a:t>
            </a:r>
            <a:r>
              <a:rPr lang="ru-RU" dirty="0"/>
              <a:t>/subjects2/</a:t>
            </a:r>
            <a:r>
              <a:rPr lang="ru-RU" dirty="0" err="1"/>
              <a:t>computer-studies</a:t>
            </a:r>
            <a:r>
              <a:rPr lang="ru-RU" dirty="0"/>
              <a:t>/form-3/</a:t>
            </a:r>
            <a:r>
              <a:rPr lang="ru-RU" dirty="0" err="1"/>
              <a:t>data-processing</a:t>
            </a:r>
            <a:r>
              <a:rPr lang="ru-RU" dirty="0"/>
              <a:t>/dpc2</a:t>
            </a:r>
          </a:p>
        </p:txBody>
      </p:sp>
    </p:spTree>
    <p:extLst>
      <p:ext uri="{BB962C8B-B14F-4D97-AF65-F5344CB8AC3E}">
        <p14:creationId xmlns:p14="http://schemas.microsoft.com/office/powerpoint/2010/main" val="228458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632848" cy="6480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Centralized Data Processing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25C9-BECE-44A6-B24B-D1E8EFD6EC3A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8" y="2277932"/>
            <a:ext cx="7415163" cy="444354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BBE2ABC-0718-B443-836D-FC6AF47DA632}"/>
              </a:ext>
            </a:extLst>
          </p:cNvPr>
          <p:cNvSpPr txBox="1">
            <a:spLocks/>
          </p:cNvSpPr>
          <p:nvPr/>
        </p:nvSpPr>
        <p:spPr>
          <a:xfrm>
            <a:off x="5292080" y="411349"/>
            <a:ext cx="366794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/>
              <a:t>IT infrastructure</a:t>
            </a:r>
            <a:endParaRPr lang="ru-RU" sz="4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3DE925-0C46-A74F-9DF4-DD4ACEBB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84"/>
            <a:ext cx="4680520" cy="85350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6F86419-F41C-6B4F-9B1D-8A333939C622}"/>
              </a:ext>
            </a:extLst>
          </p:cNvPr>
          <p:cNvSpPr/>
          <p:nvPr/>
        </p:nvSpPr>
        <p:spPr>
          <a:xfrm>
            <a:off x="206894" y="165268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www.researchgate.net</a:t>
            </a:r>
            <a:r>
              <a:rPr lang="ru-RU" dirty="0"/>
              <a:t>/</a:t>
            </a:r>
            <a:r>
              <a:rPr lang="ru-RU" dirty="0" err="1"/>
              <a:t>figure</a:t>
            </a:r>
            <a:r>
              <a:rPr lang="ru-RU" dirty="0"/>
              <a:t>/Consolidated-data-processing-centers-forming-the-base-of-common-cloud-informational_fig2_311780444</a:t>
            </a:r>
          </a:p>
        </p:txBody>
      </p:sp>
    </p:spTree>
    <p:extLst>
      <p:ext uri="{BB962C8B-B14F-4D97-AF65-F5344CB8AC3E}">
        <p14:creationId xmlns:p14="http://schemas.microsoft.com/office/powerpoint/2010/main" val="27560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25C9-BECE-44A6-B24B-D1E8EFD6EC3A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52" y="1897005"/>
            <a:ext cx="6243623" cy="464369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229A2FE-BB14-1F4D-81F1-4D147C586EA3}"/>
              </a:ext>
            </a:extLst>
          </p:cNvPr>
          <p:cNvSpPr txBox="1">
            <a:spLocks/>
          </p:cNvSpPr>
          <p:nvPr/>
        </p:nvSpPr>
        <p:spPr>
          <a:xfrm>
            <a:off x="5292080" y="411349"/>
            <a:ext cx="366794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/>
              <a:t>IT infrastructure</a:t>
            </a:r>
            <a:endParaRPr 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D62808-A80F-404D-8735-572C7810C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84"/>
            <a:ext cx="4680520" cy="8535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36C218-5F9D-6747-9A82-AE040B93E006}"/>
              </a:ext>
            </a:extLst>
          </p:cNvPr>
          <p:cNvSpPr/>
          <p:nvPr/>
        </p:nvSpPr>
        <p:spPr>
          <a:xfrm>
            <a:off x="323528" y="1266809"/>
            <a:ext cx="836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www.imagenesmi.com</a:t>
            </a:r>
            <a:r>
              <a:rPr lang="ru-RU" dirty="0"/>
              <a:t>/im%C3%A1genes/data-center-single-line-diagram-1d.html</a:t>
            </a:r>
          </a:p>
        </p:txBody>
      </p:sp>
    </p:spTree>
    <p:extLst>
      <p:ext uri="{BB962C8B-B14F-4D97-AF65-F5344CB8AC3E}">
        <p14:creationId xmlns:p14="http://schemas.microsoft.com/office/powerpoint/2010/main" val="420771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120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V.M.Dubovoy</dc:creator>
  <cp:lastModifiedBy>V.M.Dubovoy</cp:lastModifiedBy>
  <cp:revision>5</cp:revision>
  <dcterms:created xsi:type="dcterms:W3CDTF">2019-01-27T10:15:07Z</dcterms:created>
  <dcterms:modified xsi:type="dcterms:W3CDTF">2019-02-27T17:32:17Z</dcterms:modified>
</cp:coreProperties>
</file>