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25"/>
  </p:notesMasterIdLst>
  <p:sldIdLst>
    <p:sldId id="317" r:id="rId2"/>
    <p:sldId id="270" r:id="rId3"/>
    <p:sldId id="271" r:id="rId4"/>
    <p:sldId id="272" r:id="rId5"/>
    <p:sldId id="282" r:id="rId6"/>
    <p:sldId id="280" r:id="rId7"/>
    <p:sldId id="276" r:id="rId8"/>
    <p:sldId id="294" r:id="rId9"/>
    <p:sldId id="278" r:id="rId10"/>
    <p:sldId id="291" r:id="rId11"/>
    <p:sldId id="300" r:id="rId12"/>
    <p:sldId id="301" r:id="rId13"/>
    <p:sldId id="302" r:id="rId14"/>
    <p:sldId id="303" r:id="rId15"/>
    <p:sldId id="290" r:id="rId16"/>
    <p:sldId id="297" r:id="rId17"/>
    <p:sldId id="296" r:id="rId18"/>
    <p:sldId id="305" r:id="rId19"/>
    <p:sldId id="306" r:id="rId20"/>
    <p:sldId id="307" r:id="rId21"/>
    <p:sldId id="315" r:id="rId22"/>
    <p:sldId id="311" r:id="rId23"/>
    <p:sldId id="310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B9E2B-C9FB-4C0F-96C9-7C40A2CC346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196FDB-9422-402A-897E-37994E7DF8D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2800" dirty="0" smtClean="0">
              <a:solidFill>
                <a:srgbClr val="FF0000"/>
              </a:solidFill>
              <a:latin typeface="Arial Black" panose="020B0A04020102020204" pitchFamily="34" charset="0"/>
            </a:rPr>
            <a:t>Які основні</a:t>
          </a:r>
        </a:p>
        <a:p>
          <a:r>
            <a:rPr lang="uk-UA" sz="2800" dirty="0" smtClean="0">
              <a:solidFill>
                <a:srgbClr val="FF0000"/>
              </a:solidFill>
              <a:latin typeface="Arial Black" panose="020B0A04020102020204" pitchFamily="34" charset="0"/>
            </a:rPr>
            <a:t> чинники утворення боліт?</a:t>
          </a:r>
          <a:endParaRPr lang="ru-RU" sz="28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D752212B-B3D3-4E19-8B80-07DDDD47EE26}" type="parTrans" cxnId="{7F6AB282-C1F6-4107-82FC-FC063EC105D7}">
      <dgm:prSet/>
      <dgm:spPr/>
      <dgm:t>
        <a:bodyPr/>
        <a:lstStyle/>
        <a:p>
          <a:endParaRPr lang="ru-RU"/>
        </a:p>
      </dgm:t>
    </dgm:pt>
    <dgm:pt modelId="{9EBCD9C4-3216-4F84-B79F-940AF4CE85EB}" type="sibTrans" cxnId="{7F6AB282-C1F6-4107-82FC-FC063EC105D7}">
      <dgm:prSet/>
      <dgm:spPr/>
      <dgm:t>
        <a:bodyPr/>
        <a:lstStyle/>
        <a:p>
          <a:endParaRPr lang="ru-RU"/>
        </a:p>
      </dgm:t>
    </dgm:pt>
    <dgm:pt modelId="{05784E88-C55A-4E49-8F02-E64D979598AE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Надмірно зволожена територія</a:t>
          </a:r>
        </a:p>
      </dgm:t>
    </dgm:pt>
    <dgm:pt modelId="{CC9F161B-F5A1-4EFE-BC2B-2ED9710F1FBE}" type="parTrans" cxnId="{1477A57F-B189-4181-BD54-9C7C3B3F5165}">
      <dgm:prSet/>
      <dgm:spPr/>
      <dgm:t>
        <a:bodyPr/>
        <a:lstStyle/>
        <a:p>
          <a:endParaRPr lang="ru-RU"/>
        </a:p>
      </dgm:t>
    </dgm:pt>
    <dgm:pt modelId="{47A0E167-81D9-46ED-94ED-798DFC828B40}" type="sibTrans" cxnId="{1477A57F-B189-4181-BD54-9C7C3B3F5165}">
      <dgm:prSet/>
      <dgm:spPr/>
      <dgm:t>
        <a:bodyPr/>
        <a:lstStyle/>
        <a:p>
          <a:endParaRPr lang="ru-RU"/>
        </a:p>
      </dgm:t>
    </dgm:pt>
    <dgm:pt modelId="{FEF0250C-0D18-4826-8FA3-50130E9E89B9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Багато</a:t>
          </a:r>
          <a:r>
            <a:rPr lang="uk-UA" sz="2400" baseline="0" dirty="0" smtClean="0">
              <a:latin typeface="Arial Black" panose="020B0A04020102020204" pitchFamily="34" charset="0"/>
            </a:rPr>
            <a:t> опадів</a:t>
          </a:r>
          <a:endParaRPr lang="uk-UA" sz="2400" dirty="0" smtClean="0">
            <a:latin typeface="Arial Black" panose="020B0A04020102020204" pitchFamily="34" charset="0"/>
          </a:endParaRPr>
        </a:p>
      </dgm:t>
    </dgm:pt>
    <dgm:pt modelId="{97B1A781-9604-4DF7-82CB-B72558EF36EE}" type="parTrans" cxnId="{E781DD21-7C74-4FB4-B0C1-C72D5E41DAFB}">
      <dgm:prSet/>
      <dgm:spPr/>
      <dgm:t>
        <a:bodyPr/>
        <a:lstStyle/>
        <a:p>
          <a:endParaRPr lang="ru-RU"/>
        </a:p>
      </dgm:t>
    </dgm:pt>
    <dgm:pt modelId="{8E93C16B-E60C-4AE7-83C7-E9853B415A0E}" type="sibTrans" cxnId="{E781DD21-7C74-4FB4-B0C1-C72D5E41DAFB}">
      <dgm:prSet/>
      <dgm:spPr/>
      <dgm:t>
        <a:bodyPr/>
        <a:lstStyle/>
        <a:p>
          <a:endParaRPr lang="ru-RU"/>
        </a:p>
      </dgm:t>
    </dgm:pt>
    <dgm:pt modelId="{6DB93D1C-CEBD-4CCF-B9D7-B0447D50B643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Близьке залягання підземних вод до земної поверхні</a:t>
          </a:r>
        </a:p>
      </dgm:t>
    </dgm:pt>
    <dgm:pt modelId="{F2BE264F-6F2A-4345-B003-BDE1065BEEC1}" type="parTrans" cxnId="{B33B619B-13DC-455A-B826-76080EB120B5}">
      <dgm:prSet/>
      <dgm:spPr/>
      <dgm:t>
        <a:bodyPr/>
        <a:lstStyle/>
        <a:p>
          <a:endParaRPr lang="ru-RU"/>
        </a:p>
      </dgm:t>
    </dgm:pt>
    <dgm:pt modelId="{C2417972-88B6-45B5-B42D-2E154C02EBFD}" type="sibTrans" cxnId="{B33B619B-13DC-455A-B826-76080EB120B5}">
      <dgm:prSet/>
      <dgm:spPr/>
      <dgm:t>
        <a:bodyPr/>
        <a:lstStyle/>
        <a:p>
          <a:endParaRPr lang="ru-RU"/>
        </a:p>
      </dgm:t>
    </dgm:pt>
    <dgm:pt modelId="{36E1F104-A381-4A24-A5EC-8B605EF8FE6A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Невисока середньорічна температура повітря</a:t>
          </a:r>
          <a:endParaRPr lang="ru-RU" sz="2400" dirty="0"/>
        </a:p>
      </dgm:t>
    </dgm:pt>
    <dgm:pt modelId="{D0916D22-0162-46A5-BFA5-E08501DF576B}" type="parTrans" cxnId="{6F222A5A-B07B-455F-AF72-9E09A590B3B2}">
      <dgm:prSet/>
      <dgm:spPr/>
      <dgm:t>
        <a:bodyPr/>
        <a:lstStyle/>
        <a:p>
          <a:endParaRPr lang="ru-RU"/>
        </a:p>
      </dgm:t>
    </dgm:pt>
    <dgm:pt modelId="{6ED6271C-5406-406C-A94C-CDD3EB040BFE}" type="sibTrans" cxnId="{6F222A5A-B07B-455F-AF72-9E09A590B3B2}">
      <dgm:prSet/>
      <dgm:spPr/>
      <dgm:t>
        <a:bodyPr/>
        <a:lstStyle/>
        <a:p>
          <a:endParaRPr lang="ru-RU"/>
        </a:p>
      </dgm:t>
    </dgm:pt>
    <dgm:pt modelId="{DAA37013-AD05-4EF7-AC7C-7C8490A81BC8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Низинний рельєф </a:t>
          </a:r>
        </a:p>
      </dgm:t>
    </dgm:pt>
    <dgm:pt modelId="{5E2455EE-4F59-4C07-8A04-E4F8B33A2396}" type="parTrans" cxnId="{FC7FC47A-CCB2-41B4-8801-5907740E5DB1}">
      <dgm:prSet/>
      <dgm:spPr/>
      <dgm:t>
        <a:bodyPr/>
        <a:lstStyle/>
        <a:p>
          <a:endParaRPr lang="ru-RU"/>
        </a:p>
      </dgm:t>
    </dgm:pt>
    <dgm:pt modelId="{917C8989-5514-49AB-8AD1-2BE9BA7B64E7}" type="sibTrans" cxnId="{FC7FC47A-CCB2-41B4-8801-5907740E5DB1}">
      <dgm:prSet/>
      <dgm:spPr/>
      <dgm:t>
        <a:bodyPr/>
        <a:lstStyle/>
        <a:p>
          <a:endParaRPr lang="ru-RU"/>
        </a:p>
      </dgm:t>
    </dgm:pt>
    <dgm:pt modelId="{7455F8BA-BBE1-44A6-A436-BFEC384347A3}" type="pres">
      <dgm:prSet presAssocID="{27EB9E2B-C9FB-4C0F-96C9-7C40A2CC34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2D5C4-7626-4B13-9A3D-B6A4A0C93D47}" type="pres">
      <dgm:prSet presAssocID="{31196FDB-9422-402A-897E-37994E7DF8D4}" presName="node" presStyleLbl="node1" presStyleIdx="0" presStyleCnt="6" custAng="0" custScaleX="254749" custScaleY="164808" custLinFactNeighborX="3876" custLinFactNeighborY="-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FE09A-BF2B-47EB-944B-5106B7E564F8}" type="pres">
      <dgm:prSet presAssocID="{9EBCD9C4-3216-4F84-B79F-940AF4CE85EB}" presName="sibTrans" presStyleCnt="0"/>
      <dgm:spPr/>
    </dgm:pt>
    <dgm:pt modelId="{E8056213-CD9C-44EE-B9FB-E6E79125447E}" type="pres">
      <dgm:prSet presAssocID="{36E1F104-A381-4A24-A5EC-8B605EF8FE6A}" presName="node" presStyleLbl="node1" presStyleIdx="1" presStyleCnt="6" custScaleX="158684" custScaleY="151530" custLinFactNeighborX="1565" custLinFactNeighborY="-8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E5A2-6C75-4C87-8518-1875BF0A6906}" type="pres">
      <dgm:prSet presAssocID="{6ED6271C-5406-406C-A94C-CDD3EB040BFE}" presName="sibTrans" presStyleCnt="0"/>
      <dgm:spPr/>
    </dgm:pt>
    <dgm:pt modelId="{4633397C-E938-48A2-8229-ED40A6E43C41}" type="pres">
      <dgm:prSet presAssocID="{DAA37013-AD05-4EF7-AC7C-7C8490A81BC8}" presName="node" presStyleLbl="node1" presStyleIdx="2" presStyleCnt="6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E837B-3524-48C4-A7C2-0E99E5717552}" type="pres">
      <dgm:prSet presAssocID="{917C8989-5514-49AB-8AD1-2BE9BA7B64E7}" presName="sibTrans" presStyleCnt="0"/>
      <dgm:spPr/>
    </dgm:pt>
    <dgm:pt modelId="{62E53A34-FCFC-4E67-BE80-2E222262354F}" type="pres">
      <dgm:prSet presAssocID="{FEF0250C-0D18-4826-8FA3-50130E9E89B9}" presName="node" presStyleLbl="node1" presStyleIdx="3" presStyleCnt="6" custScaleX="112293" custLinFactNeighborX="993" custLinFactNeighborY="-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95ABB-7575-4771-B5BE-408D217E546B}" type="pres">
      <dgm:prSet presAssocID="{8E93C16B-E60C-4AE7-83C7-E9853B415A0E}" presName="sibTrans" presStyleCnt="0"/>
      <dgm:spPr/>
    </dgm:pt>
    <dgm:pt modelId="{EEC9DC83-02F0-4AD3-B12F-C9727A667A6A}" type="pres">
      <dgm:prSet presAssocID="{05784E88-C55A-4E49-8F02-E64D979598AE}" presName="node" presStyleLbl="node1" presStyleIdx="4" presStyleCnt="6" custScaleX="11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F0A98-5B92-43B5-86B9-18AA2B9022A1}" type="pres">
      <dgm:prSet presAssocID="{47A0E167-81D9-46ED-94ED-798DFC828B40}" presName="sibTrans" presStyleCnt="0"/>
      <dgm:spPr/>
    </dgm:pt>
    <dgm:pt modelId="{D5E6F9C7-E282-4660-84CA-5BA105B09445}" type="pres">
      <dgm:prSet presAssocID="{6DB93D1C-CEBD-4CCF-B9D7-B0447D50B643}" presName="node" presStyleLbl="node1" presStyleIdx="5" presStyleCnt="6" custScaleX="181304" custScaleY="13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77A57F-B189-4181-BD54-9C7C3B3F5165}" srcId="{27EB9E2B-C9FB-4C0F-96C9-7C40A2CC346B}" destId="{05784E88-C55A-4E49-8F02-E64D979598AE}" srcOrd="4" destOrd="0" parTransId="{CC9F161B-F5A1-4EFE-BC2B-2ED9710F1FBE}" sibTransId="{47A0E167-81D9-46ED-94ED-798DFC828B40}"/>
    <dgm:cxn modelId="{369B6AFD-B5F8-4534-938C-399041CD157E}" type="presOf" srcId="{27EB9E2B-C9FB-4C0F-96C9-7C40A2CC346B}" destId="{7455F8BA-BBE1-44A6-A436-BFEC384347A3}" srcOrd="0" destOrd="0" presId="urn:microsoft.com/office/officeart/2005/8/layout/default"/>
    <dgm:cxn modelId="{83516018-F8FC-4340-9823-A268BC5D56F2}" type="presOf" srcId="{05784E88-C55A-4E49-8F02-E64D979598AE}" destId="{EEC9DC83-02F0-4AD3-B12F-C9727A667A6A}" srcOrd="0" destOrd="0" presId="urn:microsoft.com/office/officeart/2005/8/layout/default"/>
    <dgm:cxn modelId="{735AAAE6-F114-4D88-93A8-8563F38360D2}" type="presOf" srcId="{6DB93D1C-CEBD-4CCF-B9D7-B0447D50B643}" destId="{D5E6F9C7-E282-4660-84CA-5BA105B09445}" srcOrd="0" destOrd="0" presId="urn:microsoft.com/office/officeart/2005/8/layout/default"/>
    <dgm:cxn modelId="{25C0C394-7899-426B-886F-C7140F65DD4B}" type="presOf" srcId="{FEF0250C-0D18-4826-8FA3-50130E9E89B9}" destId="{62E53A34-FCFC-4E67-BE80-2E222262354F}" srcOrd="0" destOrd="0" presId="urn:microsoft.com/office/officeart/2005/8/layout/default"/>
    <dgm:cxn modelId="{E781DD21-7C74-4FB4-B0C1-C72D5E41DAFB}" srcId="{27EB9E2B-C9FB-4C0F-96C9-7C40A2CC346B}" destId="{FEF0250C-0D18-4826-8FA3-50130E9E89B9}" srcOrd="3" destOrd="0" parTransId="{97B1A781-9604-4DF7-82CB-B72558EF36EE}" sibTransId="{8E93C16B-E60C-4AE7-83C7-E9853B415A0E}"/>
    <dgm:cxn modelId="{FD5A1B3F-899C-4B9B-ADA3-D8EBF5B1B0B9}" type="presOf" srcId="{DAA37013-AD05-4EF7-AC7C-7C8490A81BC8}" destId="{4633397C-E938-48A2-8229-ED40A6E43C41}" srcOrd="0" destOrd="0" presId="urn:microsoft.com/office/officeart/2005/8/layout/default"/>
    <dgm:cxn modelId="{081490C1-2E45-4BD4-8668-A3D6D0552245}" type="presOf" srcId="{31196FDB-9422-402A-897E-37994E7DF8D4}" destId="{96D2D5C4-7626-4B13-9A3D-B6A4A0C93D47}" srcOrd="0" destOrd="0" presId="urn:microsoft.com/office/officeart/2005/8/layout/default"/>
    <dgm:cxn modelId="{B82E479C-C8E5-4DCA-9232-227F84A1A06A}" type="presOf" srcId="{36E1F104-A381-4A24-A5EC-8B605EF8FE6A}" destId="{E8056213-CD9C-44EE-B9FB-E6E79125447E}" srcOrd="0" destOrd="0" presId="urn:microsoft.com/office/officeart/2005/8/layout/default"/>
    <dgm:cxn modelId="{FC7FC47A-CCB2-41B4-8801-5907740E5DB1}" srcId="{27EB9E2B-C9FB-4C0F-96C9-7C40A2CC346B}" destId="{DAA37013-AD05-4EF7-AC7C-7C8490A81BC8}" srcOrd="2" destOrd="0" parTransId="{5E2455EE-4F59-4C07-8A04-E4F8B33A2396}" sibTransId="{917C8989-5514-49AB-8AD1-2BE9BA7B64E7}"/>
    <dgm:cxn modelId="{6F222A5A-B07B-455F-AF72-9E09A590B3B2}" srcId="{27EB9E2B-C9FB-4C0F-96C9-7C40A2CC346B}" destId="{36E1F104-A381-4A24-A5EC-8B605EF8FE6A}" srcOrd="1" destOrd="0" parTransId="{D0916D22-0162-46A5-BFA5-E08501DF576B}" sibTransId="{6ED6271C-5406-406C-A94C-CDD3EB040BFE}"/>
    <dgm:cxn modelId="{7F6AB282-C1F6-4107-82FC-FC063EC105D7}" srcId="{27EB9E2B-C9FB-4C0F-96C9-7C40A2CC346B}" destId="{31196FDB-9422-402A-897E-37994E7DF8D4}" srcOrd="0" destOrd="0" parTransId="{D752212B-B3D3-4E19-8B80-07DDDD47EE26}" sibTransId="{9EBCD9C4-3216-4F84-B79F-940AF4CE85EB}"/>
    <dgm:cxn modelId="{B33B619B-13DC-455A-B826-76080EB120B5}" srcId="{27EB9E2B-C9FB-4C0F-96C9-7C40A2CC346B}" destId="{6DB93D1C-CEBD-4CCF-B9D7-B0447D50B643}" srcOrd="5" destOrd="0" parTransId="{F2BE264F-6F2A-4345-B003-BDE1065BEEC1}" sibTransId="{C2417972-88B6-45B5-B42D-2E154C02EBFD}"/>
    <dgm:cxn modelId="{FDB2FC63-1056-448E-88E9-02C6E8178324}" type="presParOf" srcId="{7455F8BA-BBE1-44A6-A436-BFEC384347A3}" destId="{96D2D5C4-7626-4B13-9A3D-B6A4A0C93D47}" srcOrd="0" destOrd="0" presId="urn:microsoft.com/office/officeart/2005/8/layout/default"/>
    <dgm:cxn modelId="{234FEAE6-2897-4B7C-8217-6ECC8AF4665B}" type="presParOf" srcId="{7455F8BA-BBE1-44A6-A436-BFEC384347A3}" destId="{786FE09A-BF2B-47EB-944B-5106B7E564F8}" srcOrd="1" destOrd="0" presId="urn:microsoft.com/office/officeart/2005/8/layout/default"/>
    <dgm:cxn modelId="{D60CB7B9-37FB-40EE-90D9-1DDC40AE35F9}" type="presParOf" srcId="{7455F8BA-BBE1-44A6-A436-BFEC384347A3}" destId="{E8056213-CD9C-44EE-B9FB-E6E79125447E}" srcOrd="2" destOrd="0" presId="urn:microsoft.com/office/officeart/2005/8/layout/default"/>
    <dgm:cxn modelId="{A0DA8334-DE4C-4836-B410-2D0D4033794B}" type="presParOf" srcId="{7455F8BA-BBE1-44A6-A436-BFEC384347A3}" destId="{C805E5A2-6C75-4C87-8518-1875BF0A6906}" srcOrd="3" destOrd="0" presId="urn:microsoft.com/office/officeart/2005/8/layout/default"/>
    <dgm:cxn modelId="{273760F9-5990-4A49-B1DE-4A27B6BC8D33}" type="presParOf" srcId="{7455F8BA-BBE1-44A6-A436-BFEC384347A3}" destId="{4633397C-E938-48A2-8229-ED40A6E43C41}" srcOrd="4" destOrd="0" presId="urn:microsoft.com/office/officeart/2005/8/layout/default"/>
    <dgm:cxn modelId="{CFD9EEB0-F798-4DC8-8EE0-4BB0E2BE9886}" type="presParOf" srcId="{7455F8BA-BBE1-44A6-A436-BFEC384347A3}" destId="{C09E837B-3524-48C4-A7C2-0E99E5717552}" srcOrd="5" destOrd="0" presId="urn:microsoft.com/office/officeart/2005/8/layout/default"/>
    <dgm:cxn modelId="{A8B6F887-D08F-40AF-AB6F-102611C4FB58}" type="presParOf" srcId="{7455F8BA-BBE1-44A6-A436-BFEC384347A3}" destId="{62E53A34-FCFC-4E67-BE80-2E222262354F}" srcOrd="6" destOrd="0" presId="urn:microsoft.com/office/officeart/2005/8/layout/default"/>
    <dgm:cxn modelId="{0C5CC16F-6731-43CE-A613-B4499232E7A3}" type="presParOf" srcId="{7455F8BA-BBE1-44A6-A436-BFEC384347A3}" destId="{4F595ABB-7575-4771-B5BE-408D217E546B}" srcOrd="7" destOrd="0" presId="urn:microsoft.com/office/officeart/2005/8/layout/default"/>
    <dgm:cxn modelId="{DC7AF972-0C0E-4105-98A8-AC23728C6FD1}" type="presParOf" srcId="{7455F8BA-BBE1-44A6-A436-BFEC384347A3}" destId="{EEC9DC83-02F0-4AD3-B12F-C9727A667A6A}" srcOrd="8" destOrd="0" presId="urn:microsoft.com/office/officeart/2005/8/layout/default"/>
    <dgm:cxn modelId="{78175A0B-5BC6-4F34-AC2C-AD55A1C248E7}" type="presParOf" srcId="{7455F8BA-BBE1-44A6-A436-BFEC384347A3}" destId="{8B1F0A98-5B92-43B5-86B9-18AA2B9022A1}" srcOrd="9" destOrd="0" presId="urn:microsoft.com/office/officeart/2005/8/layout/default"/>
    <dgm:cxn modelId="{8A80E0F7-25A1-4E46-A5C7-8A8ECA4CAC02}" type="presParOf" srcId="{7455F8BA-BBE1-44A6-A436-BFEC384347A3}" destId="{D5E6F9C7-E282-4660-84CA-5BA105B094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EB9E2B-C9FB-4C0F-96C9-7C40A2CC346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1196FDB-9422-402A-897E-37994E7DF8D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uk-UA" sz="2800" dirty="0" smtClean="0">
              <a:solidFill>
                <a:srgbClr val="FF0000"/>
              </a:solidFill>
              <a:latin typeface="Arial Black" panose="020B0A04020102020204" pitchFamily="34" charset="0"/>
            </a:rPr>
            <a:t>Які основні</a:t>
          </a:r>
        </a:p>
        <a:p>
          <a:r>
            <a:rPr lang="uk-UA" sz="2800" dirty="0" smtClean="0">
              <a:solidFill>
                <a:srgbClr val="FF0000"/>
              </a:solidFill>
              <a:latin typeface="Arial Black" panose="020B0A04020102020204" pitchFamily="34" charset="0"/>
            </a:rPr>
            <a:t> чинники утворення боліт?</a:t>
          </a:r>
          <a:endParaRPr lang="ru-RU" sz="2800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D752212B-B3D3-4E19-8B80-07DDDD47EE26}" type="parTrans" cxnId="{7F6AB282-C1F6-4107-82FC-FC063EC105D7}">
      <dgm:prSet/>
      <dgm:spPr/>
      <dgm:t>
        <a:bodyPr/>
        <a:lstStyle/>
        <a:p>
          <a:endParaRPr lang="ru-RU"/>
        </a:p>
      </dgm:t>
    </dgm:pt>
    <dgm:pt modelId="{9EBCD9C4-3216-4F84-B79F-940AF4CE85EB}" type="sibTrans" cxnId="{7F6AB282-C1F6-4107-82FC-FC063EC105D7}">
      <dgm:prSet/>
      <dgm:spPr/>
      <dgm:t>
        <a:bodyPr/>
        <a:lstStyle/>
        <a:p>
          <a:endParaRPr lang="ru-RU"/>
        </a:p>
      </dgm:t>
    </dgm:pt>
    <dgm:pt modelId="{05784E88-C55A-4E49-8F02-E64D979598AE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Надмірно зволожена територія</a:t>
          </a:r>
        </a:p>
      </dgm:t>
    </dgm:pt>
    <dgm:pt modelId="{CC9F161B-F5A1-4EFE-BC2B-2ED9710F1FBE}" type="parTrans" cxnId="{1477A57F-B189-4181-BD54-9C7C3B3F5165}">
      <dgm:prSet/>
      <dgm:spPr/>
      <dgm:t>
        <a:bodyPr/>
        <a:lstStyle/>
        <a:p>
          <a:endParaRPr lang="ru-RU"/>
        </a:p>
      </dgm:t>
    </dgm:pt>
    <dgm:pt modelId="{47A0E167-81D9-46ED-94ED-798DFC828B40}" type="sibTrans" cxnId="{1477A57F-B189-4181-BD54-9C7C3B3F5165}">
      <dgm:prSet/>
      <dgm:spPr/>
      <dgm:t>
        <a:bodyPr/>
        <a:lstStyle/>
        <a:p>
          <a:endParaRPr lang="ru-RU"/>
        </a:p>
      </dgm:t>
    </dgm:pt>
    <dgm:pt modelId="{FEF0250C-0D18-4826-8FA3-50130E9E89B9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Багато</a:t>
          </a:r>
          <a:r>
            <a:rPr lang="uk-UA" sz="2400" baseline="0" dirty="0" smtClean="0">
              <a:latin typeface="Arial Black" panose="020B0A04020102020204" pitchFamily="34" charset="0"/>
            </a:rPr>
            <a:t> опадів</a:t>
          </a:r>
          <a:endParaRPr lang="uk-UA" sz="2400" dirty="0" smtClean="0">
            <a:latin typeface="Arial Black" panose="020B0A04020102020204" pitchFamily="34" charset="0"/>
          </a:endParaRPr>
        </a:p>
      </dgm:t>
    </dgm:pt>
    <dgm:pt modelId="{97B1A781-9604-4DF7-82CB-B72558EF36EE}" type="parTrans" cxnId="{E781DD21-7C74-4FB4-B0C1-C72D5E41DAFB}">
      <dgm:prSet/>
      <dgm:spPr/>
      <dgm:t>
        <a:bodyPr/>
        <a:lstStyle/>
        <a:p>
          <a:endParaRPr lang="ru-RU"/>
        </a:p>
      </dgm:t>
    </dgm:pt>
    <dgm:pt modelId="{8E93C16B-E60C-4AE7-83C7-E9853B415A0E}" type="sibTrans" cxnId="{E781DD21-7C74-4FB4-B0C1-C72D5E41DAFB}">
      <dgm:prSet/>
      <dgm:spPr/>
      <dgm:t>
        <a:bodyPr/>
        <a:lstStyle/>
        <a:p>
          <a:endParaRPr lang="ru-RU"/>
        </a:p>
      </dgm:t>
    </dgm:pt>
    <dgm:pt modelId="{6DB93D1C-CEBD-4CCF-B9D7-B0447D50B643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Близьке залягання підземних вод до земної поверхні</a:t>
          </a:r>
        </a:p>
      </dgm:t>
    </dgm:pt>
    <dgm:pt modelId="{F2BE264F-6F2A-4345-B003-BDE1065BEEC1}" type="parTrans" cxnId="{B33B619B-13DC-455A-B826-76080EB120B5}">
      <dgm:prSet/>
      <dgm:spPr/>
      <dgm:t>
        <a:bodyPr/>
        <a:lstStyle/>
        <a:p>
          <a:endParaRPr lang="ru-RU"/>
        </a:p>
      </dgm:t>
    </dgm:pt>
    <dgm:pt modelId="{C2417972-88B6-45B5-B42D-2E154C02EBFD}" type="sibTrans" cxnId="{B33B619B-13DC-455A-B826-76080EB120B5}">
      <dgm:prSet/>
      <dgm:spPr/>
      <dgm:t>
        <a:bodyPr/>
        <a:lstStyle/>
        <a:p>
          <a:endParaRPr lang="ru-RU"/>
        </a:p>
      </dgm:t>
    </dgm:pt>
    <dgm:pt modelId="{36E1F104-A381-4A24-A5EC-8B605EF8FE6A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Невисока середньорічна температура повітря</a:t>
          </a:r>
          <a:endParaRPr lang="ru-RU" sz="2400" dirty="0"/>
        </a:p>
      </dgm:t>
    </dgm:pt>
    <dgm:pt modelId="{D0916D22-0162-46A5-BFA5-E08501DF576B}" type="parTrans" cxnId="{6F222A5A-B07B-455F-AF72-9E09A590B3B2}">
      <dgm:prSet/>
      <dgm:spPr/>
      <dgm:t>
        <a:bodyPr/>
        <a:lstStyle/>
        <a:p>
          <a:endParaRPr lang="ru-RU"/>
        </a:p>
      </dgm:t>
    </dgm:pt>
    <dgm:pt modelId="{6ED6271C-5406-406C-A94C-CDD3EB040BFE}" type="sibTrans" cxnId="{6F222A5A-B07B-455F-AF72-9E09A590B3B2}">
      <dgm:prSet/>
      <dgm:spPr/>
      <dgm:t>
        <a:bodyPr/>
        <a:lstStyle/>
        <a:p>
          <a:endParaRPr lang="ru-RU"/>
        </a:p>
      </dgm:t>
    </dgm:pt>
    <dgm:pt modelId="{DAA37013-AD05-4EF7-AC7C-7C8490A81BC8}">
      <dgm:prSet custT="1"/>
      <dgm:spPr/>
      <dgm:t>
        <a:bodyPr/>
        <a:lstStyle/>
        <a:p>
          <a:r>
            <a:rPr lang="uk-UA" sz="2400" dirty="0" smtClean="0">
              <a:latin typeface="Arial Black" panose="020B0A04020102020204" pitchFamily="34" charset="0"/>
            </a:rPr>
            <a:t>Низинний рельєф </a:t>
          </a:r>
        </a:p>
      </dgm:t>
    </dgm:pt>
    <dgm:pt modelId="{5E2455EE-4F59-4C07-8A04-E4F8B33A2396}" type="parTrans" cxnId="{FC7FC47A-CCB2-41B4-8801-5907740E5DB1}">
      <dgm:prSet/>
      <dgm:spPr/>
      <dgm:t>
        <a:bodyPr/>
        <a:lstStyle/>
        <a:p>
          <a:endParaRPr lang="ru-RU"/>
        </a:p>
      </dgm:t>
    </dgm:pt>
    <dgm:pt modelId="{917C8989-5514-49AB-8AD1-2BE9BA7B64E7}" type="sibTrans" cxnId="{FC7FC47A-CCB2-41B4-8801-5907740E5DB1}">
      <dgm:prSet/>
      <dgm:spPr/>
      <dgm:t>
        <a:bodyPr/>
        <a:lstStyle/>
        <a:p>
          <a:endParaRPr lang="ru-RU"/>
        </a:p>
      </dgm:t>
    </dgm:pt>
    <dgm:pt modelId="{7455F8BA-BBE1-44A6-A436-BFEC384347A3}" type="pres">
      <dgm:prSet presAssocID="{27EB9E2B-C9FB-4C0F-96C9-7C40A2CC346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D2D5C4-7626-4B13-9A3D-B6A4A0C93D47}" type="pres">
      <dgm:prSet presAssocID="{31196FDB-9422-402A-897E-37994E7DF8D4}" presName="node" presStyleLbl="node1" presStyleIdx="0" presStyleCnt="6" custAng="0" custScaleX="254749" custScaleY="164808" custLinFactNeighborX="3876" custLinFactNeighborY="-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6FE09A-BF2B-47EB-944B-5106B7E564F8}" type="pres">
      <dgm:prSet presAssocID="{9EBCD9C4-3216-4F84-B79F-940AF4CE85EB}" presName="sibTrans" presStyleCnt="0"/>
      <dgm:spPr/>
    </dgm:pt>
    <dgm:pt modelId="{E8056213-CD9C-44EE-B9FB-E6E79125447E}" type="pres">
      <dgm:prSet presAssocID="{36E1F104-A381-4A24-A5EC-8B605EF8FE6A}" presName="node" presStyleLbl="node1" presStyleIdx="1" presStyleCnt="6" custScaleX="158684" custScaleY="151530" custLinFactNeighborX="1565" custLinFactNeighborY="-8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05E5A2-6C75-4C87-8518-1875BF0A6906}" type="pres">
      <dgm:prSet presAssocID="{6ED6271C-5406-406C-A94C-CDD3EB040BFE}" presName="sibTrans" presStyleCnt="0"/>
      <dgm:spPr/>
    </dgm:pt>
    <dgm:pt modelId="{4633397C-E938-48A2-8229-ED40A6E43C41}" type="pres">
      <dgm:prSet presAssocID="{DAA37013-AD05-4EF7-AC7C-7C8490A81BC8}" presName="node" presStyleLbl="node1" presStyleIdx="2" presStyleCnt="6" custScaleX="1415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9E837B-3524-48C4-A7C2-0E99E5717552}" type="pres">
      <dgm:prSet presAssocID="{917C8989-5514-49AB-8AD1-2BE9BA7B64E7}" presName="sibTrans" presStyleCnt="0"/>
      <dgm:spPr/>
    </dgm:pt>
    <dgm:pt modelId="{62E53A34-FCFC-4E67-BE80-2E222262354F}" type="pres">
      <dgm:prSet presAssocID="{FEF0250C-0D18-4826-8FA3-50130E9E89B9}" presName="node" presStyleLbl="node1" presStyleIdx="3" presStyleCnt="6" custScaleX="112293" custLinFactNeighborX="993" custLinFactNeighborY="-3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595ABB-7575-4771-B5BE-408D217E546B}" type="pres">
      <dgm:prSet presAssocID="{8E93C16B-E60C-4AE7-83C7-E9853B415A0E}" presName="sibTrans" presStyleCnt="0"/>
      <dgm:spPr/>
    </dgm:pt>
    <dgm:pt modelId="{EEC9DC83-02F0-4AD3-B12F-C9727A667A6A}" type="pres">
      <dgm:prSet presAssocID="{05784E88-C55A-4E49-8F02-E64D979598AE}" presName="node" presStyleLbl="node1" presStyleIdx="4" presStyleCnt="6" custScaleX="1165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1F0A98-5B92-43B5-86B9-18AA2B9022A1}" type="pres">
      <dgm:prSet presAssocID="{47A0E167-81D9-46ED-94ED-798DFC828B40}" presName="sibTrans" presStyleCnt="0"/>
      <dgm:spPr/>
    </dgm:pt>
    <dgm:pt modelId="{D5E6F9C7-E282-4660-84CA-5BA105B09445}" type="pres">
      <dgm:prSet presAssocID="{6DB93D1C-CEBD-4CCF-B9D7-B0447D50B643}" presName="node" presStyleLbl="node1" presStyleIdx="5" presStyleCnt="6" custScaleX="181304" custScaleY="1385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FC92B1-6FDE-4705-8CBD-6351B7B1ECA2}" type="presOf" srcId="{DAA37013-AD05-4EF7-AC7C-7C8490A81BC8}" destId="{4633397C-E938-48A2-8229-ED40A6E43C41}" srcOrd="0" destOrd="0" presId="urn:microsoft.com/office/officeart/2005/8/layout/default"/>
    <dgm:cxn modelId="{B33B619B-13DC-455A-B826-76080EB120B5}" srcId="{27EB9E2B-C9FB-4C0F-96C9-7C40A2CC346B}" destId="{6DB93D1C-CEBD-4CCF-B9D7-B0447D50B643}" srcOrd="5" destOrd="0" parTransId="{F2BE264F-6F2A-4345-B003-BDE1065BEEC1}" sibTransId="{C2417972-88B6-45B5-B42D-2E154C02EBFD}"/>
    <dgm:cxn modelId="{5E82AFAA-495A-456B-AE87-31A8844A95C0}" type="presOf" srcId="{FEF0250C-0D18-4826-8FA3-50130E9E89B9}" destId="{62E53A34-FCFC-4E67-BE80-2E222262354F}" srcOrd="0" destOrd="0" presId="urn:microsoft.com/office/officeart/2005/8/layout/default"/>
    <dgm:cxn modelId="{E781DD21-7C74-4FB4-B0C1-C72D5E41DAFB}" srcId="{27EB9E2B-C9FB-4C0F-96C9-7C40A2CC346B}" destId="{FEF0250C-0D18-4826-8FA3-50130E9E89B9}" srcOrd="3" destOrd="0" parTransId="{97B1A781-9604-4DF7-82CB-B72558EF36EE}" sibTransId="{8E93C16B-E60C-4AE7-83C7-E9853B415A0E}"/>
    <dgm:cxn modelId="{1477A57F-B189-4181-BD54-9C7C3B3F5165}" srcId="{27EB9E2B-C9FB-4C0F-96C9-7C40A2CC346B}" destId="{05784E88-C55A-4E49-8F02-E64D979598AE}" srcOrd="4" destOrd="0" parTransId="{CC9F161B-F5A1-4EFE-BC2B-2ED9710F1FBE}" sibTransId="{47A0E167-81D9-46ED-94ED-798DFC828B40}"/>
    <dgm:cxn modelId="{3158202D-E155-4662-A9E6-7389C7832BB2}" type="presOf" srcId="{05784E88-C55A-4E49-8F02-E64D979598AE}" destId="{EEC9DC83-02F0-4AD3-B12F-C9727A667A6A}" srcOrd="0" destOrd="0" presId="urn:microsoft.com/office/officeart/2005/8/layout/default"/>
    <dgm:cxn modelId="{96ACAFC9-86DD-4070-B2CF-99FF16F6AF90}" type="presOf" srcId="{6DB93D1C-CEBD-4CCF-B9D7-B0447D50B643}" destId="{D5E6F9C7-E282-4660-84CA-5BA105B09445}" srcOrd="0" destOrd="0" presId="urn:microsoft.com/office/officeart/2005/8/layout/default"/>
    <dgm:cxn modelId="{61F7E0B1-00ED-4F60-A640-6964E7259F15}" type="presOf" srcId="{31196FDB-9422-402A-897E-37994E7DF8D4}" destId="{96D2D5C4-7626-4B13-9A3D-B6A4A0C93D47}" srcOrd="0" destOrd="0" presId="urn:microsoft.com/office/officeart/2005/8/layout/default"/>
    <dgm:cxn modelId="{FC7FC47A-CCB2-41B4-8801-5907740E5DB1}" srcId="{27EB9E2B-C9FB-4C0F-96C9-7C40A2CC346B}" destId="{DAA37013-AD05-4EF7-AC7C-7C8490A81BC8}" srcOrd="2" destOrd="0" parTransId="{5E2455EE-4F59-4C07-8A04-E4F8B33A2396}" sibTransId="{917C8989-5514-49AB-8AD1-2BE9BA7B64E7}"/>
    <dgm:cxn modelId="{6F222A5A-B07B-455F-AF72-9E09A590B3B2}" srcId="{27EB9E2B-C9FB-4C0F-96C9-7C40A2CC346B}" destId="{36E1F104-A381-4A24-A5EC-8B605EF8FE6A}" srcOrd="1" destOrd="0" parTransId="{D0916D22-0162-46A5-BFA5-E08501DF576B}" sibTransId="{6ED6271C-5406-406C-A94C-CDD3EB040BFE}"/>
    <dgm:cxn modelId="{D422DB60-ECAE-49A0-8F60-57DA02FF8660}" type="presOf" srcId="{27EB9E2B-C9FB-4C0F-96C9-7C40A2CC346B}" destId="{7455F8BA-BBE1-44A6-A436-BFEC384347A3}" srcOrd="0" destOrd="0" presId="urn:microsoft.com/office/officeart/2005/8/layout/default"/>
    <dgm:cxn modelId="{EA6E6F0C-24A7-4ADF-8B44-27D0B1E381A7}" type="presOf" srcId="{36E1F104-A381-4A24-A5EC-8B605EF8FE6A}" destId="{E8056213-CD9C-44EE-B9FB-E6E79125447E}" srcOrd="0" destOrd="0" presId="urn:microsoft.com/office/officeart/2005/8/layout/default"/>
    <dgm:cxn modelId="{7F6AB282-C1F6-4107-82FC-FC063EC105D7}" srcId="{27EB9E2B-C9FB-4C0F-96C9-7C40A2CC346B}" destId="{31196FDB-9422-402A-897E-37994E7DF8D4}" srcOrd="0" destOrd="0" parTransId="{D752212B-B3D3-4E19-8B80-07DDDD47EE26}" sibTransId="{9EBCD9C4-3216-4F84-B79F-940AF4CE85EB}"/>
    <dgm:cxn modelId="{19D3ED41-A966-4E55-B6D4-1785088E3CCE}" type="presParOf" srcId="{7455F8BA-BBE1-44A6-A436-BFEC384347A3}" destId="{96D2D5C4-7626-4B13-9A3D-B6A4A0C93D47}" srcOrd="0" destOrd="0" presId="urn:microsoft.com/office/officeart/2005/8/layout/default"/>
    <dgm:cxn modelId="{9760F060-1378-47C5-B6BC-2C6C924BE585}" type="presParOf" srcId="{7455F8BA-BBE1-44A6-A436-BFEC384347A3}" destId="{786FE09A-BF2B-47EB-944B-5106B7E564F8}" srcOrd="1" destOrd="0" presId="urn:microsoft.com/office/officeart/2005/8/layout/default"/>
    <dgm:cxn modelId="{4210860C-890C-48E9-84C2-50EC1F409230}" type="presParOf" srcId="{7455F8BA-BBE1-44A6-A436-BFEC384347A3}" destId="{E8056213-CD9C-44EE-B9FB-E6E79125447E}" srcOrd="2" destOrd="0" presId="urn:microsoft.com/office/officeart/2005/8/layout/default"/>
    <dgm:cxn modelId="{F0709C3C-EC4A-42C3-8BC7-1019E91713F6}" type="presParOf" srcId="{7455F8BA-BBE1-44A6-A436-BFEC384347A3}" destId="{C805E5A2-6C75-4C87-8518-1875BF0A6906}" srcOrd="3" destOrd="0" presId="urn:microsoft.com/office/officeart/2005/8/layout/default"/>
    <dgm:cxn modelId="{FE2E6013-632A-41B5-A5ED-6FB466096187}" type="presParOf" srcId="{7455F8BA-BBE1-44A6-A436-BFEC384347A3}" destId="{4633397C-E938-48A2-8229-ED40A6E43C41}" srcOrd="4" destOrd="0" presId="urn:microsoft.com/office/officeart/2005/8/layout/default"/>
    <dgm:cxn modelId="{4A10ACB0-D139-44A5-A206-C5DDBF8B5E8C}" type="presParOf" srcId="{7455F8BA-BBE1-44A6-A436-BFEC384347A3}" destId="{C09E837B-3524-48C4-A7C2-0E99E5717552}" srcOrd="5" destOrd="0" presId="urn:microsoft.com/office/officeart/2005/8/layout/default"/>
    <dgm:cxn modelId="{5D74A0E8-B9D4-449B-B43F-F788296A0206}" type="presParOf" srcId="{7455F8BA-BBE1-44A6-A436-BFEC384347A3}" destId="{62E53A34-FCFC-4E67-BE80-2E222262354F}" srcOrd="6" destOrd="0" presId="urn:microsoft.com/office/officeart/2005/8/layout/default"/>
    <dgm:cxn modelId="{CA8D0A48-14DE-40FB-ADAA-D1E110D27660}" type="presParOf" srcId="{7455F8BA-BBE1-44A6-A436-BFEC384347A3}" destId="{4F595ABB-7575-4771-B5BE-408D217E546B}" srcOrd="7" destOrd="0" presId="urn:microsoft.com/office/officeart/2005/8/layout/default"/>
    <dgm:cxn modelId="{EB994FF2-6157-421F-A527-904DBE18B163}" type="presParOf" srcId="{7455F8BA-BBE1-44A6-A436-BFEC384347A3}" destId="{EEC9DC83-02F0-4AD3-B12F-C9727A667A6A}" srcOrd="8" destOrd="0" presId="urn:microsoft.com/office/officeart/2005/8/layout/default"/>
    <dgm:cxn modelId="{0F1EBB8A-B961-4459-A57B-1679B6B0B88A}" type="presParOf" srcId="{7455F8BA-BBE1-44A6-A436-BFEC384347A3}" destId="{8B1F0A98-5B92-43B5-86B9-18AA2B9022A1}" srcOrd="9" destOrd="0" presId="urn:microsoft.com/office/officeart/2005/8/layout/default"/>
    <dgm:cxn modelId="{B5348549-1353-4F34-8B7A-99EE26E100D8}" type="presParOf" srcId="{7455F8BA-BBE1-44A6-A436-BFEC384347A3}" destId="{D5E6F9C7-E282-4660-84CA-5BA105B09445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43DBA5-80B3-40D7-8B7E-0F917FBDD8C7}" type="doc">
      <dgm:prSet loTypeId="urn:microsoft.com/office/officeart/2005/8/layout/pList2" loCatId="list" qsTypeId="urn:microsoft.com/office/officeart/2005/8/quickstyle/simple1" qsCatId="simple" csTypeId="urn:microsoft.com/office/officeart/2005/8/colors/accent0_3" csCatId="mainScheme" phldr="1"/>
      <dgm:spPr/>
    </dgm:pt>
    <dgm:pt modelId="{3BB54BE8-FB35-486A-8DC4-9CB56A8989D1}">
      <dgm:prSet phldrT="[Текст]" custT="1"/>
      <dgm:spPr/>
      <dgm:t>
        <a:bodyPr/>
        <a:lstStyle/>
        <a:p>
          <a:r>
            <a:rPr lang="uk-UA" sz="2000" dirty="0" smtClean="0">
              <a:latin typeface="Arial Black" panose="020B0A04020102020204" pitchFamily="34" charset="0"/>
            </a:rPr>
            <a:t>НИЗИННІ-рясна рослинність - очерет, рогіз, осока, мохи, зарості вільхи , верби, берези</a:t>
          </a:r>
          <a:endParaRPr lang="ru-RU" sz="2000" dirty="0">
            <a:latin typeface="Arial Black" panose="020B0A04020102020204" pitchFamily="34" charset="0"/>
          </a:endParaRPr>
        </a:p>
      </dgm:t>
    </dgm:pt>
    <dgm:pt modelId="{731ECDE9-A4CE-4988-ABF2-3060CE6F8B62}" type="parTrans" cxnId="{C328F345-37E5-42CF-BD93-F822E1C90302}">
      <dgm:prSet/>
      <dgm:spPr/>
      <dgm:t>
        <a:bodyPr/>
        <a:lstStyle/>
        <a:p>
          <a:endParaRPr lang="ru-RU"/>
        </a:p>
      </dgm:t>
    </dgm:pt>
    <dgm:pt modelId="{F099658A-9450-4871-847B-43819227CA02}" type="sibTrans" cxnId="{C328F345-37E5-42CF-BD93-F822E1C90302}">
      <dgm:prSet/>
      <dgm:spPr/>
      <dgm:t>
        <a:bodyPr/>
        <a:lstStyle/>
        <a:p>
          <a:endParaRPr lang="ru-RU"/>
        </a:p>
      </dgm:t>
    </dgm:pt>
    <dgm:pt modelId="{51D8F1FE-F60D-4EBB-881D-76A9762692E6}">
      <dgm:prSet phldrT="[Текст]" custT="1"/>
      <dgm:spPr/>
      <dgm:t>
        <a:bodyPr/>
        <a:lstStyle/>
        <a:p>
          <a:r>
            <a:rPr lang="uk-UA" sz="2000" dirty="0" smtClean="0">
              <a:latin typeface="Arial Black" panose="020B0A04020102020204" pitchFamily="34" charset="0"/>
            </a:rPr>
            <a:t>ПЕРЕХІДНІ-росте </a:t>
          </a:r>
          <a:r>
            <a:rPr lang="uk-UA" sz="2000" dirty="0" smtClean="0">
              <a:latin typeface="Arial Black" panose="020B0A04020102020204" pitchFamily="34" charset="0"/>
            </a:rPr>
            <a:t>велика кількість сфагнума, можна зустріти журавлину, росичку</a:t>
          </a:r>
          <a:endParaRPr lang="ru-RU" sz="2000" dirty="0">
            <a:latin typeface="Arial Black" panose="020B0A04020102020204" pitchFamily="34" charset="0"/>
          </a:endParaRPr>
        </a:p>
      </dgm:t>
    </dgm:pt>
    <dgm:pt modelId="{76DFDE36-040A-430D-8083-8FB7B67021EF}" type="parTrans" cxnId="{2B0EEA65-9A73-455C-A97A-9ACC353F4DBB}">
      <dgm:prSet/>
      <dgm:spPr/>
      <dgm:t>
        <a:bodyPr/>
        <a:lstStyle/>
        <a:p>
          <a:endParaRPr lang="ru-RU"/>
        </a:p>
      </dgm:t>
    </dgm:pt>
    <dgm:pt modelId="{D2902703-FEF1-4C72-B50A-DF886173DBA1}" type="sibTrans" cxnId="{2B0EEA65-9A73-455C-A97A-9ACC353F4DBB}">
      <dgm:prSet/>
      <dgm:spPr/>
      <dgm:t>
        <a:bodyPr/>
        <a:lstStyle/>
        <a:p>
          <a:endParaRPr lang="ru-RU"/>
        </a:p>
      </dgm:t>
    </dgm:pt>
    <dgm:pt modelId="{4643C387-7838-4B64-9AAD-F57185FB5497}">
      <dgm:prSet phldrT="[Текст]" custT="1"/>
      <dgm:spPr/>
      <dgm:t>
        <a:bodyPr/>
        <a:lstStyle/>
        <a:p>
          <a:r>
            <a:rPr lang="uk-UA" sz="2000" dirty="0" smtClean="0">
              <a:latin typeface="Arial Black" panose="020B0A04020102020204" pitchFamily="34" charset="0"/>
            </a:rPr>
            <a:t>ВЕРХОВІ -рослинність бідна, чагарники – багно болотне, журавлина, пухівка, мохи</a:t>
          </a:r>
          <a:endParaRPr lang="ru-RU" sz="2000" dirty="0">
            <a:latin typeface="Arial Black" panose="020B0A04020102020204" pitchFamily="34" charset="0"/>
          </a:endParaRPr>
        </a:p>
      </dgm:t>
    </dgm:pt>
    <dgm:pt modelId="{7BEA16E0-E264-4100-8F85-CC209384BC08}" type="parTrans" cxnId="{5310A4E9-EC78-4D2D-A9E3-29637D84693E}">
      <dgm:prSet/>
      <dgm:spPr/>
      <dgm:t>
        <a:bodyPr/>
        <a:lstStyle/>
        <a:p>
          <a:endParaRPr lang="ru-RU"/>
        </a:p>
      </dgm:t>
    </dgm:pt>
    <dgm:pt modelId="{A7CBC7C9-4A13-407D-816D-4F231466636B}" type="sibTrans" cxnId="{5310A4E9-EC78-4D2D-A9E3-29637D84693E}">
      <dgm:prSet/>
      <dgm:spPr/>
      <dgm:t>
        <a:bodyPr/>
        <a:lstStyle/>
        <a:p>
          <a:endParaRPr lang="ru-RU"/>
        </a:p>
      </dgm:t>
    </dgm:pt>
    <dgm:pt modelId="{A75104F2-0772-429C-A328-9DE4ADD15D27}" type="pres">
      <dgm:prSet presAssocID="{9243DBA5-80B3-40D7-8B7E-0F917FBDD8C7}" presName="Name0" presStyleCnt="0">
        <dgm:presLayoutVars>
          <dgm:dir/>
          <dgm:resizeHandles val="exact"/>
        </dgm:presLayoutVars>
      </dgm:prSet>
      <dgm:spPr/>
    </dgm:pt>
    <dgm:pt modelId="{7FCBD781-2329-43C5-8992-0F4D24D5A8FB}" type="pres">
      <dgm:prSet presAssocID="{9243DBA5-80B3-40D7-8B7E-0F917FBDD8C7}" presName="bkgdShp" presStyleLbl="alignAccFollowNode1" presStyleIdx="0" presStyleCnt="1"/>
      <dgm:spPr/>
    </dgm:pt>
    <dgm:pt modelId="{246ADA38-A8D2-4C7C-B97C-2DFDBA5A4F5C}" type="pres">
      <dgm:prSet presAssocID="{9243DBA5-80B3-40D7-8B7E-0F917FBDD8C7}" presName="linComp" presStyleCnt="0"/>
      <dgm:spPr/>
    </dgm:pt>
    <dgm:pt modelId="{FBC7FA2A-E312-4996-BA27-7DCB4D71F2E7}" type="pres">
      <dgm:prSet presAssocID="{3BB54BE8-FB35-486A-8DC4-9CB56A8989D1}" presName="compNode" presStyleCnt="0"/>
      <dgm:spPr/>
    </dgm:pt>
    <dgm:pt modelId="{29EF7D38-5139-4AF7-A56E-9B3FAD604D99}" type="pres">
      <dgm:prSet presAssocID="{3BB54BE8-FB35-486A-8DC4-9CB56A8989D1}" presName="node" presStyleLbl="node1" presStyleIdx="0" presStyleCnt="3" custScaleX="109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20F391-4148-481A-9B5A-A753FBF1F807}" type="pres">
      <dgm:prSet presAssocID="{3BB54BE8-FB35-486A-8DC4-9CB56A8989D1}" presName="invisiNode" presStyleLbl="node1" presStyleIdx="0" presStyleCnt="3"/>
      <dgm:spPr/>
    </dgm:pt>
    <dgm:pt modelId="{1D80FC12-FB04-49C0-8D40-BA1B4D8F96BB}" type="pres">
      <dgm:prSet presAssocID="{3BB54BE8-FB35-486A-8DC4-9CB56A8989D1}" presName="imagNode" presStyleLbl="fgImgPlace1" presStyleIdx="0" presStyleCnt="3" custLinFactNeighborX="3172" custLinFactNeighborY="-8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D7A153E-8019-4355-81C9-59D345F5634E}" type="pres">
      <dgm:prSet presAssocID="{F099658A-9450-4871-847B-43819227CA02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C1E2865-5305-46B0-9D27-F7BE6EAC2DE0}" type="pres">
      <dgm:prSet presAssocID="{51D8F1FE-F60D-4EBB-881D-76A9762692E6}" presName="compNode" presStyleCnt="0"/>
      <dgm:spPr/>
    </dgm:pt>
    <dgm:pt modelId="{C89EB7AF-E946-426C-A7F2-34BBD72148EC}" type="pres">
      <dgm:prSet presAssocID="{51D8F1FE-F60D-4EBB-881D-76A9762692E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A99CEE-DEF8-41E2-9307-E16423A1CCB4}" type="pres">
      <dgm:prSet presAssocID="{51D8F1FE-F60D-4EBB-881D-76A9762692E6}" presName="invisiNode" presStyleLbl="node1" presStyleIdx="1" presStyleCnt="3"/>
      <dgm:spPr/>
    </dgm:pt>
    <dgm:pt modelId="{B2ACB615-A78E-447B-BD3F-0DD8D31DFBF4}" type="pres">
      <dgm:prSet presAssocID="{51D8F1FE-F60D-4EBB-881D-76A9762692E6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20C6768B-E8FE-494F-9349-BC20F2CDEB61}" type="pres">
      <dgm:prSet presAssocID="{D2902703-FEF1-4C72-B50A-DF886173DBA1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D337CA4-744B-4436-8BE1-738427B1ECCA}" type="pres">
      <dgm:prSet presAssocID="{4643C387-7838-4B64-9AAD-F57185FB5497}" presName="compNode" presStyleCnt="0"/>
      <dgm:spPr/>
    </dgm:pt>
    <dgm:pt modelId="{57B43224-04AB-4A31-9023-66D1034EC8D7}" type="pres">
      <dgm:prSet presAssocID="{4643C387-7838-4B64-9AAD-F57185FB5497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880A58-48F5-4C34-84F3-4C7A8538863A}" type="pres">
      <dgm:prSet presAssocID="{4643C387-7838-4B64-9AAD-F57185FB5497}" presName="invisiNode" presStyleLbl="node1" presStyleIdx="2" presStyleCnt="3"/>
      <dgm:spPr/>
    </dgm:pt>
    <dgm:pt modelId="{28F02EA6-41B4-4D44-AA08-7CFB8D4BF245}" type="pres">
      <dgm:prSet presAssocID="{4643C387-7838-4B64-9AAD-F57185FB5497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FA24CBFA-0482-48C0-9EAE-FCBCBE4B4EB8}" type="presOf" srcId="{F099658A-9450-4871-847B-43819227CA02}" destId="{FD7A153E-8019-4355-81C9-59D345F5634E}" srcOrd="0" destOrd="0" presId="urn:microsoft.com/office/officeart/2005/8/layout/pList2"/>
    <dgm:cxn modelId="{AE420750-C0D9-4695-AD0B-FE4BAE5EDBB5}" type="presOf" srcId="{3BB54BE8-FB35-486A-8DC4-9CB56A8989D1}" destId="{29EF7D38-5139-4AF7-A56E-9B3FAD604D99}" srcOrd="0" destOrd="0" presId="urn:microsoft.com/office/officeart/2005/8/layout/pList2"/>
    <dgm:cxn modelId="{9FAC547B-FE82-4E9E-8F50-1B52661FB8A0}" type="presOf" srcId="{D2902703-FEF1-4C72-B50A-DF886173DBA1}" destId="{20C6768B-E8FE-494F-9349-BC20F2CDEB61}" srcOrd="0" destOrd="0" presId="urn:microsoft.com/office/officeart/2005/8/layout/pList2"/>
    <dgm:cxn modelId="{346AD15D-823C-4860-8739-BDA2AC6A96F5}" type="presOf" srcId="{51D8F1FE-F60D-4EBB-881D-76A9762692E6}" destId="{C89EB7AF-E946-426C-A7F2-34BBD72148EC}" srcOrd="0" destOrd="0" presId="urn:microsoft.com/office/officeart/2005/8/layout/pList2"/>
    <dgm:cxn modelId="{C328F345-37E5-42CF-BD93-F822E1C90302}" srcId="{9243DBA5-80B3-40D7-8B7E-0F917FBDD8C7}" destId="{3BB54BE8-FB35-486A-8DC4-9CB56A8989D1}" srcOrd="0" destOrd="0" parTransId="{731ECDE9-A4CE-4988-ABF2-3060CE6F8B62}" sibTransId="{F099658A-9450-4871-847B-43819227CA02}"/>
    <dgm:cxn modelId="{2B0EEA65-9A73-455C-A97A-9ACC353F4DBB}" srcId="{9243DBA5-80B3-40D7-8B7E-0F917FBDD8C7}" destId="{51D8F1FE-F60D-4EBB-881D-76A9762692E6}" srcOrd="1" destOrd="0" parTransId="{76DFDE36-040A-430D-8083-8FB7B67021EF}" sibTransId="{D2902703-FEF1-4C72-B50A-DF886173DBA1}"/>
    <dgm:cxn modelId="{C24F0C03-1C38-4393-A440-F1EE53BDA9F9}" type="presOf" srcId="{4643C387-7838-4B64-9AAD-F57185FB5497}" destId="{57B43224-04AB-4A31-9023-66D1034EC8D7}" srcOrd="0" destOrd="0" presId="urn:microsoft.com/office/officeart/2005/8/layout/pList2"/>
    <dgm:cxn modelId="{5310A4E9-EC78-4D2D-A9E3-29637D84693E}" srcId="{9243DBA5-80B3-40D7-8B7E-0F917FBDD8C7}" destId="{4643C387-7838-4B64-9AAD-F57185FB5497}" srcOrd="2" destOrd="0" parTransId="{7BEA16E0-E264-4100-8F85-CC209384BC08}" sibTransId="{A7CBC7C9-4A13-407D-816D-4F231466636B}"/>
    <dgm:cxn modelId="{09AAE9F0-1CA3-46B6-952A-C3B4B8F88E77}" type="presOf" srcId="{9243DBA5-80B3-40D7-8B7E-0F917FBDD8C7}" destId="{A75104F2-0772-429C-A328-9DE4ADD15D27}" srcOrd="0" destOrd="0" presId="urn:microsoft.com/office/officeart/2005/8/layout/pList2"/>
    <dgm:cxn modelId="{2C0DBD29-A801-4BB1-808B-E6EC36AF7739}" type="presParOf" srcId="{A75104F2-0772-429C-A328-9DE4ADD15D27}" destId="{7FCBD781-2329-43C5-8992-0F4D24D5A8FB}" srcOrd="0" destOrd="0" presId="urn:microsoft.com/office/officeart/2005/8/layout/pList2"/>
    <dgm:cxn modelId="{96316959-B538-4B4A-AD4E-C5A0BDBE8378}" type="presParOf" srcId="{A75104F2-0772-429C-A328-9DE4ADD15D27}" destId="{246ADA38-A8D2-4C7C-B97C-2DFDBA5A4F5C}" srcOrd="1" destOrd="0" presId="urn:microsoft.com/office/officeart/2005/8/layout/pList2"/>
    <dgm:cxn modelId="{43D910FC-2B69-4653-AEDA-41E851CF6575}" type="presParOf" srcId="{246ADA38-A8D2-4C7C-B97C-2DFDBA5A4F5C}" destId="{FBC7FA2A-E312-4996-BA27-7DCB4D71F2E7}" srcOrd="0" destOrd="0" presId="urn:microsoft.com/office/officeart/2005/8/layout/pList2"/>
    <dgm:cxn modelId="{A6D805D1-9567-454B-95BC-895816EDE7D7}" type="presParOf" srcId="{FBC7FA2A-E312-4996-BA27-7DCB4D71F2E7}" destId="{29EF7D38-5139-4AF7-A56E-9B3FAD604D99}" srcOrd="0" destOrd="0" presId="urn:microsoft.com/office/officeart/2005/8/layout/pList2"/>
    <dgm:cxn modelId="{F927DFA1-80FC-4596-8F48-EC3420B76B04}" type="presParOf" srcId="{FBC7FA2A-E312-4996-BA27-7DCB4D71F2E7}" destId="{5E20F391-4148-481A-9B5A-A753FBF1F807}" srcOrd="1" destOrd="0" presId="urn:microsoft.com/office/officeart/2005/8/layout/pList2"/>
    <dgm:cxn modelId="{F362C854-5488-4BC3-A11A-17344C28FFB1}" type="presParOf" srcId="{FBC7FA2A-E312-4996-BA27-7DCB4D71F2E7}" destId="{1D80FC12-FB04-49C0-8D40-BA1B4D8F96BB}" srcOrd="2" destOrd="0" presId="urn:microsoft.com/office/officeart/2005/8/layout/pList2"/>
    <dgm:cxn modelId="{0F6B3462-1DB6-4B5B-9126-0C117FE5D6A8}" type="presParOf" srcId="{246ADA38-A8D2-4C7C-B97C-2DFDBA5A4F5C}" destId="{FD7A153E-8019-4355-81C9-59D345F5634E}" srcOrd="1" destOrd="0" presId="urn:microsoft.com/office/officeart/2005/8/layout/pList2"/>
    <dgm:cxn modelId="{62BC7173-4C88-4E1F-BF2D-F7C111CAFE95}" type="presParOf" srcId="{246ADA38-A8D2-4C7C-B97C-2DFDBA5A4F5C}" destId="{AC1E2865-5305-46B0-9D27-F7BE6EAC2DE0}" srcOrd="2" destOrd="0" presId="urn:microsoft.com/office/officeart/2005/8/layout/pList2"/>
    <dgm:cxn modelId="{907C794B-FDAA-4C37-8B97-FCA475EE68EA}" type="presParOf" srcId="{AC1E2865-5305-46B0-9D27-F7BE6EAC2DE0}" destId="{C89EB7AF-E946-426C-A7F2-34BBD72148EC}" srcOrd="0" destOrd="0" presId="urn:microsoft.com/office/officeart/2005/8/layout/pList2"/>
    <dgm:cxn modelId="{E80EC8F8-06F5-4828-AA34-7D8CB37EFAB8}" type="presParOf" srcId="{AC1E2865-5305-46B0-9D27-F7BE6EAC2DE0}" destId="{4DA99CEE-DEF8-41E2-9307-E16423A1CCB4}" srcOrd="1" destOrd="0" presId="urn:microsoft.com/office/officeart/2005/8/layout/pList2"/>
    <dgm:cxn modelId="{CA4CB2ED-F7FF-4D96-9475-8C9B4042318F}" type="presParOf" srcId="{AC1E2865-5305-46B0-9D27-F7BE6EAC2DE0}" destId="{B2ACB615-A78E-447B-BD3F-0DD8D31DFBF4}" srcOrd="2" destOrd="0" presId="urn:microsoft.com/office/officeart/2005/8/layout/pList2"/>
    <dgm:cxn modelId="{8C298EC7-2983-4185-A90E-93BF5BAA2B98}" type="presParOf" srcId="{246ADA38-A8D2-4C7C-B97C-2DFDBA5A4F5C}" destId="{20C6768B-E8FE-494F-9349-BC20F2CDEB61}" srcOrd="3" destOrd="0" presId="urn:microsoft.com/office/officeart/2005/8/layout/pList2"/>
    <dgm:cxn modelId="{5D9F1915-0B27-42B0-8E8A-BEB91F47742E}" type="presParOf" srcId="{246ADA38-A8D2-4C7C-B97C-2DFDBA5A4F5C}" destId="{7D337CA4-744B-4436-8BE1-738427B1ECCA}" srcOrd="4" destOrd="0" presId="urn:microsoft.com/office/officeart/2005/8/layout/pList2"/>
    <dgm:cxn modelId="{26048275-AEE9-4C63-BE65-E38871F3F8E1}" type="presParOf" srcId="{7D337CA4-744B-4436-8BE1-738427B1ECCA}" destId="{57B43224-04AB-4A31-9023-66D1034EC8D7}" srcOrd="0" destOrd="0" presId="urn:microsoft.com/office/officeart/2005/8/layout/pList2"/>
    <dgm:cxn modelId="{02FBC272-68A8-4C34-9EC6-B692FA284539}" type="presParOf" srcId="{7D337CA4-744B-4436-8BE1-738427B1ECCA}" destId="{F6880A58-48F5-4C34-84F3-4C7A8538863A}" srcOrd="1" destOrd="0" presId="urn:microsoft.com/office/officeart/2005/8/layout/pList2"/>
    <dgm:cxn modelId="{586ED194-94C7-41DC-A501-2FFF3AD8514D}" type="presParOf" srcId="{7D337CA4-744B-4436-8BE1-738427B1ECCA}" destId="{28F02EA6-41B4-4D44-AA08-7CFB8D4BF24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CA3F4F-ADC1-4C2E-9A31-7379054347AE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FF26BE52-D3C9-412A-A69C-FB1C76EDC644}">
      <dgm:prSet phldrT="[Текст]"/>
      <dgm:spPr/>
      <dgm:t>
        <a:bodyPr/>
        <a:lstStyle/>
        <a:p>
          <a:r>
            <a:rPr lang="uk-UA" dirty="0" smtClean="0">
              <a:latin typeface="Arial Black" panose="020B0A04020102020204" pitchFamily="34" charset="0"/>
            </a:rPr>
            <a:t>Зрошувальні:</a:t>
          </a:r>
          <a:endParaRPr lang="ru-RU" dirty="0">
            <a:latin typeface="Arial Black" panose="020B0A04020102020204" pitchFamily="34" charset="0"/>
          </a:endParaRPr>
        </a:p>
      </dgm:t>
    </dgm:pt>
    <dgm:pt modelId="{7E43E76C-759E-4F70-BA2C-4E68B68FED6D}" type="parTrans" cxnId="{B59B107C-D066-4630-8361-648B747D4525}">
      <dgm:prSet/>
      <dgm:spPr/>
      <dgm:t>
        <a:bodyPr/>
        <a:lstStyle/>
        <a:p>
          <a:endParaRPr lang="ru-RU"/>
        </a:p>
      </dgm:t>
    </dgm:pt>
    <dgm:pt modelId="{E6A06385-1C19-4110-A4A4-A9B0D1AE86AB}" type="sibTrans" cxnId="{B59B107C-D066-4630-8361-648B747D4525}">
      <dgm:prSet/>
      <dgm:spPr/>
      <dgm:t>
        <a:bodyPr/>
        <a:lstStyle/>
        <a:p>
          <a:endParaRPr lang="ru-RU"/>
        </a:p>
      </dgm:t>
    </dgm:pt>
    <dgm:pt modelId="{D879C47B-1A8A-4207-BAD7-33F3AE893482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  <a:latin typeface="Arial Black" panose="020B0A04020102020204" pitchFamily="34" charset="0"/>
            </a:rPr>
            <a:t>ПІВНІЧНОКРИМСЬКИЙ</a:t>
          </a:r>
          <a:endParaRPr lang="ru-RU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D42E689C-1467-4C70-8926-21441169045A}" type="parTrans" cxnId="{25E400E4-404F-48AE-87BE-CCBD816B0AB1}">
      <dgm:prSet/>
      <dgm:spPr/>
      <dgm:t>
        <a:bodyPr/>
        <a:lstStyle/>
        <a:p>
          <a:endParaRPr lang="ru-RU"/>
        </a:p>
      </dgm:t>
    </dgm:pt>
    <dgm:pt modelId="{3A23519A-C0A8-4C2E-84A2-FEE99098D5EF}" type="sibTrans" cxnId="{25E400E4-404F-48AE-87BE-CCBD816B0AB1}">
      <dgm:prSet/>
      <dgm:spPr/>
      <dgm:t>
        <a:bodyPr/>
        <a:lstStyle/>
        <a:p>
          <a:endParaRPr lang="ru-RU"/>
        </a:p>
      </dgm:t>
    </dgm:pt>
    <dgm:pt modelId="{6E2A6CA3-B391-4FB5-AC49-F56AB2FBCACB}">
      <dgm:prSet phldrT="[Текст]"/>
      <dgm:spPr/>
      <dgm:t>
        <a:bodyPr/>
        <a:lstStyle/>
        <a:p>
          <a:r>
            <a:rPr lang="uk-UA" dirty="0" smtClean="0">
              <a:latin typeface="Arial Black" panose="020B0A04020102020204" pitchFamily="34" charset="0"/>
            </a:rPr>
            <a:t>Транспортні:</a:t>
          </a:r>
          <a:endParaRPr lang="ru-RU" dirty="0">
            <a:latin typeface="Arial Black" panose="020B0A04020102020204" pitchFamily="34" charset="0"/>
          </a:endParaRPr>
        </a:p>
      </dgm:t>
    </dgm:pt>
    <dgm:pt modelId="{0EC2F436-F542-4A69-B268-87E3DA0608C7}" type="parTrans" cxnId="{580C985D-897B-4184-9C83-A23FE2201EFA}">
      <dgm:prSet/>
      <dgm:spPr/>
      <dgm:t>
        <a:bodyPr/>
        <a:lstStyle/>
        <a:p>
          <a:endParaRPr lang="ru-RU"/>
        </a:p>
      </dgm:t>
    </dgm:pt>
    <dgm:pt modelId="{A707A27F-0C6B-403F-9415-3DC20442DF1B}" type="sibTrans" cxnId="{580C985D-897B-4184-9C83-A23FE2201EFA}">
      <dgm:prSet/>
      <dgm:spPr/>
      <dgm:t>
        <a:bodyPr/>
        <a:lstStyle/>
        <a:p>
          <a:endParaRPr lang="ru-RU"/>
        </a:p>
      </dgm:t>
    </dgm:pt>
    <dgm:pt modelId="{BCCA443F-FA07-4BB4-A14D-58B9DBA906F4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  <a:latin typeface="Arial Black" panose="020B0A04020102020204" pitchFamily="34" charset="0"/>
            </a:rPr>
            <a:t>ПАНАМСЬКИЙ</a:t>
          </a:r>
          <a:endParaRPr lang="ru-RU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2828839A-88C7-429C-B72B-35B2C1E1092A}" type="parTrans" cxnId="{17270306-B3A9-4B74-AEC9-F3C9BF4DB57F}">
      <dgm:prSet/>
      <dgm:spPr/>
      <dgm:t>
        <a:bodyPr/>
        <a:lstStyle/>
        <a:p>
          <a:endParaRPr lang="ru-RU"/>
        </a:p>
      </dgm:t>
    </dgm:pt>
    <dgm:pt modelId="{BE3E6803-A93A-4963-BF20-20DBD44D08C0}" type="sibTrans" cxnId="{17270306-B3A9-4B74-AEC9-F3C9BF4DB57F}">
      <dgm:prSet/>
      <dgm:spPr/>
      <dgm:t>
        <a:bodyPr/>
        <a:lstStyle/>
        <a:p>
          <a:endParaRPr lang="ru-RU"/>
        </a:p>
      </dgm:t>
    </dgm:pt>
    <dgm:pt modelId="{965D12AE-1824-4377-A235-EC9F0B03A425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  <a:latin typeface="Arial Black" panose="020B0A04020102020204" pitchFamily="34" charset="0"/>
            </a:rPr>
            <a:t>СУЄЦЬКИЙ</a:t>
          </a:r>
          <a:endParaRPr lang="ru-RU" dirty="0">
            <a:solidFill>
              <a:srgbClr val="FF0000"/>
            </a:solidFill>
            <a:latin typeface="Arial Black" panose="020B0A04020102020204" pitchFamily="34" charset="0"/>
          </a:endParaRPr>
        </a:p>
      </dgm:t>
    </dgm:pt>
    <dgm:pt modelId="{25FF617F-1FD3-4169-A031-4C38DDD07F98}" type="parTrans" cxnId="{B9BEF4B5-0B1B-498C-AD13-71658B3EFB83}">
      <dgm:prSet/>
      <dgm:spPr/>
      <dgm:t>
        <a:bodyPr/>
        <a:lstStyle/>
        <a:p>
          <a:endParaRPr lang="ru-RU"/>
        </a:p>
      </dgm:t>
    </dgm:pt>
    <dgm:pt modelId="{7291A348-CF09-4103-9FC8-36205988D406}" type="sibTrans" cxnId="{B9BEF4B5-0B1B-498C-AD13-71658B3EFB83}">
      <dgm:prSet/>
      <dgm:spPr/>
      <dgm:t>
        <a:bodyPr/>
        <a:lstStyle/>
        <a:p>
          <a:endParaRPr lang="ru-RU"/>
        </a:p>
      </dgm:t>
    </dgm:pt>
    <dgm:pt modelId="{3DFD8D9E-1C24-4B99-9DD8-F4EC461CA7FD}" type="pres">
      <dgm:prSet presAssocID="{CCCA3F4F-ADC1-4C2E-9A31-7379054347A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166E4A-4A67-4C39-98AB-EDD2461DE2E9}" type="pres">
      <dgm:prSet presAssocID="{FF26BE52-D3C9-412A-A69C-FB1C76EDC64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A3134-CFB9-4217-B493-E9527F08678D}" type="pres">
      <dgm:prSet presAssocID="{FF26BE52-D3C9-412A-A69C-FB1C76EDC64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244F92-5720-43DC-8A1F-7D1025943347}" type="pres">
      <dgm:prSet presAssocID="{6E2A6CA3-B391-4FB5-AC49-F56AB2FBCAC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E774DC-13CA-437E-8C96-A743A5514CEE}" type="pres">
      <dgm:prSet presAssocID="{6E2A6CA3-B391-4FB5-AC49-F56AB2FBCAC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F661235-8161-40BA-A709-50091CEBA1F6}" type="presOf" srcId="{965D12AE-1824-4377-A235-EC9F0B03A425}" destId="{BFE774DC-13CA-437E-8C96-A743A5514CEE}" srcOrd="0" destOrd="1" presId="urn:microsoft.com/office/officeart/2005/8/layout/vList2"/>
    <dgm:cxn modelId="{B9BEF4B5-0B1B-498C-AD13-71658B3EFB83}" srcId="{6E2A6CA3-B391-4FB5-AC49-F56AB2FBCACB}" destId="{965D12AE-1824-4377-A235-EC9F0B03A425}" srcOrd="1" destOrd="0" parTransId="{25FF617F-1FD3-4169-A031-4C38DDD07F98}" sibTransId="{7291A348-CF09-4103-9FC8-36205988D406}"/>
    <dgm:cxn modelId="{731E340F-E87B-4DC0-B302-52F4A41275EC}" type="presOf" srcId="{6E2A6CA3-B391-4FB5-AC49-F56AB2FBCACB}" destId="{B6244F92-5720-43DC-8A1F-7D1025943347}" srcOrd="0" destOrd="0" presId="urn:microsoft.com/office/officeart/2005/8/layout/vList2"/>
    <dgm:cxn modelId="{17270306-B3A9-4B74-AEC9-F3C9BF4DB57F}" srcId="{6E2A6CA3-B391-4FB5-AC49-F56AB2FBCACB}" destId="{BCCA443F-FA07-4BB4-A14D-58B9DBA906F4}" srcOrd="0" destOrd="0" parTransId="{2828839A-88C7-429C-B72B-35B2C1E1092A}" sibTransId="{BE3E6803-A93A-4963-BF20-20DBD44D08C0}"/>
    <dgm:cxn modelId="{6A51643A-5627-415D-B4D2-328779491DE0}" type="presOf" srcId="{FF26BE52-D3C9-412A-A69C-FB1C76EDC644}" destId="{EE166E4A-4A67-4C39-98AB-EDD2461DE2E9}" srcOrd="0" destOrd="0" presId="urn:microsoft.com/office/officeart/2005/8/layout/vList2"/>
    <dgm:cxn modelId="{A2179164-42C5-402D-A22B-C50A92A48FD7}" type="presOf" srcId="{CCCA3F4F-ADC1-4C2E-9A31-7379054347AE}" destId="{3DFD8D9E-1C24-4B99-9DD8-F4EC461CA7FD}" srcOrd="0" destOrd="0" presId="urn:microsoft.com/office/officeart/2005/8/layout/vList2"/>
    <dgm:cxn modelId="{25E400E4-404F-48AE-87BE-CCBD816B0AB1}" srcId="{FF26BE52-D3C9-412A-A69C-FB1C76EDC644}" destId="{D879C47B-1A8A-4207-BAD7-33F3AE893482}" srcOrd="0" destOrd="0" parTransId="{D42E689C-1467-4C70-8926-21441169045A}" sibTransId="{3A23519A-C0A8-4C2E-84A2-FEE99098D5EF}"/>
    <dgm:cxn modelId="{5AB74FAE-796A-40A5-963F-BDDE4CE29C9E}" type="presOf" srcId="{BCCA443F-FA07-4BB4-A14D-58B9DBA906F4}" destId="{BFE774DC-13CA-437E-8C96-A743A5514CEE}" srcOrd="0" destOrd="0" presId="urn:microsoft.com/office/officeart/2005/8/layout/vList2"/>
    <dgm:cxn modelId="{B4655B00-7E44-4F55-8F22-5D6513373D63}" type="presOf" srcId="{D879C47B-1A8A-4207-BAD7-33F3AE893482}" destId="{433A3134-CFB9-4217-B493-E9527F08678D}" srcOrd="0" destOrd="0" presId="urn:microsoft.com/office/officeart/2005/8/layout/vList2"/>
    <dgm:cxn modelId="{580C985D-897B-4184-9C83-A23FE2201EFA}" srcId="{CCCA3F4F-ADC1-4C2E-9A31-7379054347AE}" destId="{6E2A6CA3-B391-4FB5-AC49-F56AB2FBCACB}" srcOrd="1" destOrd="0" parTransId="{0EC2F436-F542-4A69-B268-87E3DA0608C7}" sibTransId="{A707A27F-0C6B-403F-9415-3DC20442DF1B}"/>
    <dgm:cxn modelId="{B59B107C-D066-4630-8361-648B747D4525}" srcId="{CCCA3F4F-ADC1-4C2E-9A31-7379054347AE}" destId="{FF26BE52-D3C9-412A-A69C-FB1C76EDC644}" srcOrd="0" destOrd="0" parTransId="{7E43E76C-759E-4F70-BA2C-4E68B68FED6D}" sibTransId="{E6A06385-1C19-4110-A4A4-A9B0D1AE86AB}"/>
    <dgm:cxn modelId="{5CF85B88-DA1C-4765-AA3C-C2614F6CB702}" type="presParOf" srcId="{3DFD8D9E-1C24-4B99-9DD8-F4EC461CA7FD}" destId="{EE166E4A-4A67-4C39-98AB-EDD2461DE2E9}" srcOrd="0" destOrd="0" presId="urn:microsoft.com/office/officeart/2005/8/layout/vList2"/>
    <dgm:cxn modelId="{3C210160-C7A3-4B54-8BC6-103924F95DF2}" type="presParOf" srcId="{3DFD8D9E-1C24-4B99-9DD8-F4EC461CA7FD}" destId="{433A3134-CFB9-4217-B493-E9527F08678D}" srcOrd="1" destOrd="0" presId="urn:microsoft.com/office/officeart/2005/8/layout/vList2"/>
    <dgm:cxn modelId="{6BA306C4-4A78-4BE8-BFCA-4A64BE606032}" type="presParOf" srcId="{3DFD8D9E-1C24-4B99-9DD8-F4EC461CA7FD}" destId="{B6244F92-5720-43DC-8A1F-7D1025943347}" srcOrd="2" destOrd="0" presId="urn:microsoft.com/office/officeart/2005/8/layout/vList2"/>
    <dgm:cxn modelId="{E250BC3E-9574-4C23-97EB-4A5A9DD29E0F}" type="presParOf" srcId="{3DFD8D9E-1C24-4B99-9DD8-F4EC461CA7FD}" destId="{BFE774DC-13CA-437E-8C96-A743A5514CE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2D5C4-7626-4B13-9A3D-B6A4A0C93D47}">
      <dsp:nvSpPr>
        <dsp:cNvPr id="0" name=""/>
        <dsp:cNvSpPr/>
      </dsp:nvSpPr>
      <dsp:spPr>
        <a:xfrm>
          <a:off x="77193" y="642080"/>
          <a:ext cx="4980324" cy="193319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Які основні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чинники утворення боліт?</a:t>
          </a:r>
          <a:endParaRPr lang="ru-RU" sz="28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77193" y="642080"/>
        <a:ext cx="4980324" cy="1933190"/>
      </dsp:txXfrm>
    </dsp:sp>
    <dsp:sp modelId="{E8056213-CD9C-44EE-B9FB-E6E79125447E}">
      <dsp:nvSpPr>
        <dsp:cNvPr id="0" name=""/>
        <dsp:cNvSpPr/>
      </dsp:nvSpPr>
      <dsp:spPr>
        <a:xfrm>
          <a:off x="5178659" y="625939"/>
          <a:ext cx="3102260" cy="17774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Невисока середньорічна температура повітря</a:t>
          </a:r>
          <a:endParaRPr lang="ru-RU" sz="2400" kern="1200" dirty="0"/>
        </a:p>
      </dsp:txBody>
      <dsp:txXfrm>
        <a:off x="5178659" y="625939"/>
        <a:ext cx="3102260" cy="1777440"/>
      </dsp:txXfrm>
    </dsp:sp>
    <dsp:sp modelId="{4633397C-E938-48A2-8229-ED40A6E43C41}">
      <dsp:nvSpPr>
        <dsp:cNvPr id="0" name=""/>
        <dsp:cNvSpPr/>
      </dsp:nvSpPr>
      <dsp:spPr>
        <a:xfrm>
          <a:off x="324040" y="2771966"/>
          <a:ext cx="2767702" cy="1172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Низинний рельєф </a:t>
          </a:r>
        </a:p>
      </dsp:txBody>
      <dsp:txXfrm>
        <a:off x="324040" y="2771966"/>
        <a:ext cx="2767702" cy="1172995"/>
      </dsp:txXfrm>
    </dsp:sp>
    <dsp:sp modelId="{62E53A34-FCFC-4E67-BE80-2E222262354F}">
      <dsp:nvSpPr>
        <dsp:cNvPr id="0" name=""/>
        <dsp:cNvSpPr/>
      </dsp:nvSpPr>
      <dsp:spPr>
        <a:xfrm>
          <a:off x="3306655" y="2768318"/>
          <a:ext cx="2195319" cy="1172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Багато</a:t>
          </a:r>
          <a:r>
            <a:rPr lang="uk-UA" sz="2400" kern="1200" baseline="0" dirty="0" smtClean="0">
              <a:latin typeface="Arial Black" panose="020B0A04020102020204" pitchFamily="34" charset="0"/>
            </a:rPr>
            <a:t> опадів</a:t>
          </a:r>
          <a:endParaRPr lang="uk-UA" sz="2400" kern="1200" dirty="0" smtClean="0">
            <a:latin typeface="Arial Black" panose="020B0A04020102020204" pitchFamily="34" charset="0"/>
          </a:endParaRPr>
        </a:p>
      </dsp:txBody>
      <dsp:txXfrm>
        <a:off x="3306655" y="2768318"/>
        <a:ext cx="2195319" cy="1172995"/>
      </dsp:txXfrm>
    </dsp:sp>
    <dsp:sp modelId="{EEC9DC83-02F0-4AD3-B12F-C9727A667A6A}">
      <dsp:nvSpPr>
        <dsp:cNvPr id="0" name=""/>
        <dsp:cNvSpPr/>
      </dsp:nvSpPr>
      <dsp:spPr>
        <a:xfrm>
          <a:off x="5678061" y="2771966"/>
          <a:ext cx="2278817" cy="1172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Надмірно зволожена територія</a:t>
          </a:r>
        </a:p>
      </dsp:txBody>
      <dsp:txXfrm>
        <a:off x="5678061" y="2771966"/>
        <a:ext cx="2278817" cy="1172995"/>
      </dsp:txXfrm>
    </dsp:sp>
    <dsp:sp modelId="{D5E6F9C7-E282-4660-84CA-5BA105B09445}">
      <dsp:nvSpPr>
        <dsp:cNvPr id="0" name=""/>
        <dsp:cNvSpPr/>
      </dsp:nvSpPr>
      <dsp:spPr>
        <a:xfrm>
          <a:off x="2368220" y="4140461"/>
          <a:ext cx="3544479" cy="16249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Близьке залягання підземних вод до земної поверхні</a:t>
          </a:r>
        </a:p>
      </dsp:txBody>
      <dsp:txXfrm>
        <a:off x="2368220" y="4140461"/>
        <a:ext cx="3544479" cy="16249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2D5C4-7626-4B13-9A3D-B6A4A0C93D47}">
      <dsp:nvSpPr>
        <dsp:cNvPr id="0" name=""/>
        <dsp:cNvSpPr/>
      </dsp:nvSpPr>
      <dsp:spPr>
        <a:xfrm>
          <a:off x="77193" y="642080"/>
          <a:ext cx="4980324" cy="1933190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Які основні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 чинники утворення боліт?</a:t>
          </a:r>
          <a:endParaRPr lang="ru-RU" sz="28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77193" y="642080"/>
        <a:ext cx="4980324" cy="1933190"/>
      </dsp:txXfrm>
    </dsp:sp>
    <dsp:sp modelId="{E8056213-CD9C-44EE-B9FB-E6E79125447E}">
      <dsp:nvSpPr>
        <dsp:cNvPr id="0" name=""/>
        <dsp:cNvSpPr/>
      </dsp:nvSpPr>
      <dsp:spPr>
        <a:xfrm>
          <a:off x="5178659" y="625939"/>
          <a:ext cx="3102260" cy="177744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Невисока середньорічна температура повітря</a:t>
          </a:r>
          <a:endParaRPr lang="ru-RU" sz="2400" kern="1200" dirty="0"/>
        </a:p>
      </dsp:txBody>
      <dsp:txXfrm>
        <a:off x="5178659" y="625939"/>
        <a:ext cx="3102260" cy="1777440"/>
      </dsp:txXfrm>
    </dsp:sp>
    <dsp:sp modelId="{4633397C-E938-48A2-8229-ED40A6E43C41}">
      <dsp:nvSpPr>
        <dsp:cNvPr id="0" name=""/>
        <dsp:cNvSpPr/>
      </dsp:nvSpPr>
      <dsp:spPr>
        <a:xfrm>
          <a:off x="324040" y="2771966"/>
          <a:ext cx="2767702" cy="1172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Низинний рельєф </a:t>
          </a:r>
        </a:p>
      </dsp:txBody>
      <dsp:txXfrm>
        <a:off x="324040" y="2771966"/>
        <a:ext cx="2767702" cy="1172995"/>
      </dsp:txXfrm>
    </dsp:sp>
    <dsp:sp modelId="{62E53A34-FCFC-4E67-BE80-2E222262354F}">
      <dsp:nvSpPr>
        <dsp:cNvPr id="0" name=""/>
        <dsp:cNvSpPr/>
      </dsp:nvSpPr>
      <dsp:spPr>
        <a:xfrm>
          <a:off x="3306655" y="2768318"/>
          <a:ext cx="2195319" cy="1172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Багато</a:t>
          </a:r>
          <a:r>
            <a:rPr lang="uk-UA" sz="2400" kern="1200" baseline="0" dirty="0" smtClean="0">
              <a:latin typeface="Arial Black" panose="020B0A04020102020204" pitchFamily="34" charset="0"/>
            </a:rPr>
            <a:t> опадів</a:t>
          </a:r>
          <a:endParaRPr lang="uk-UA" sz="2400" kern="1200" dirty="0" smtClean="0">
            <a:latin typeface="Arial Black" panose="020B0A04020102020204" pitchFamily="34" charset="0"/>
          </a:endParaRPr>
        </a:p>
      </dsp:txBody>
      <dsp:txXfrm>
        <a:off x="3306655" y="2768318"/>
        <a:ext cx="2195319" cy="1172995"/>
      </dsp:txXfrm>
    </dsp:sp>
    <dsp:sp modelId="{EEC9DC83-02F0-4AD3-B12F-C9727A667A6A}">
      <dsp:nvSpPr>
        <dsp:cNvPr id="0" name=""/>
        <dsp:cNvSpPr/>
      </dsp:nvSpPr>
      <dsp:spPr>
        <a:xfrm>
          <a:off x="5678061" y="2771966"/>
          <a:ext cx="2278817" cy="117299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Надмірно зволожена територія</a:t>
          </a:r>
        </a:p>
      </dsp:txBody>
      <dsp:txXfrm>
        <a:off x="5678061" y="2771966"/>
        <a:ext cx="2278817" cy="1172995"/>
      </dsp:txXfrm>
    </dsp:sp>
    <dsp:sp modelId="{D5E6F9C7-E282-4660-84CA-5BA105B09445}">
      <dsp:nvSpPr>
        <dsp:cNvPr id="0" name=""/>
        <dsp:cNvSpPr/>
      </dsp:nvSpPr>
      <dsp:spPr>
        <a:xfrm>
          <a:off x="2368220" y="4140461"/>
          <a:ext cx="3544479" cy="1624974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>
              <a:latin typeface="Arial Black" panose="020B0A04020102020204" pitchFamily="34" charset="0"/>
            </a:rPr>
            <a:t>Близьке залягання підземних вод до земної поверхні</a:t>
          </a:r>
        </a:p>
      </dsp:txBody>
      <dsp:txXfrm>
        <a:off x="2368220" y="4140461"/>
        <a:ext cx="3544479" cy="162497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BD781-2329-43C5-8992-0F4D24D5A8FB}">
      <dsp:nvSpPr>
        <dsp:cNvPr id="0" name=""/>
        <dsp:cNvSpPr/>
      </dsp:nvSpPr>
      <dsp:spPr>
        <a:xfrm>
          <a:off x="0" y="0"/>
          <a:ext cx="8424936" cy="2314854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80FC12-FB04-49C0-8D40-BA1B4D8F96BB}">
      <dsp:nvSpPr>
        <dsp:cNvPr id="0" name=""/>
        <dsp:cNvSpPr/>
      </dsp:nvSpPr>
      <dsp:spPr>
        <a:xfrm>
          <a:off x="440408" y="293403"/>
          <a:ext cx="2405220" cy="1697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EF7D38-5139-4AF7-A56E-9B3FAD604D99}">
      <dsp:nvSpPr>
        <dsp:cNvPr id="0" name=""/>
        <dsp:cNvSpPr/>
      </dsp:nvSpPr>
      <dsp:spPr>
        <a:xfrm rot="10800000">
          <a:off x="253739" y="2314853"/>
          <a:ext cx="2625971" cy="282926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НИЗИННІ-рясна рослинність - очерет, рогіз, осока, мохи, зарості вільхи , верби, берези</a:t>
          </a:r>
          <a:endParaRPr lang="ru-RU" sz="2000" kern="1200" dirty="0">
            <a:latin typeface="Arial Black" panose="020B0A04020102020204" pitchFamily="34" charset="0"/>
          </a:endParaRPr>
        </a:p>
      </dsp:txBody>
      <dsp:txXfrm rot="10800000">
        <a:off x="334497" y="2314853"/>
        <a:ext cx="2464455" cy="2748508"/>
      </dsp:txXfrm>
    </dsp:sp>
    <dsp:sp modelId="{B2ACB615-A78E-447B-BD3F-0DD8D31DFBF4}">
      <dsp:nvSpPr>
        <dsp:cNvPr id="0" name=""/>
        <dsp:cNvSpPr/>
      </dsp:nvSpPr>
      <dsp:spPr>
        <a:xfrm>
          <a:off x="3120233" y="308647"/>
          <a:ext cx="2405220" cy="1697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EB7AF-E946-426C-A7F2-34BBD72148EC}">
      <dsp:nvSpPr>
        <dsp:cNvPr id="0" name=""/>
        <dsp:cNvSpPr/>
      </dsp:nvSpPr>
      <dsp:spPr>
        <a:xfrm rot="10800000">
          <a:off x="3120233" y="2314853"/>
          <a:ext cx="2405220" cy="282926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ПЕРЕХІДНІ-росте </a:t>
          </a:r>
          <a:r>
            <a:rPr lang="uk-UA" sz="2000" kern="1200" dirty="0" smtClean="0">
              <a:latin typeface="Arial Black" panose="020B0A04020102020204" pitchFamily="34" charset="0"/>
            </a:rPr>
            <a:t>велика кількість сфагнума, можна зустріти журавлину, росичку</a:t>
          </a:r>
          <a:endParaRPr lang="ru-RU" sz="2000" kern="1200" dirty="0">
            <a:latin typeface="Arial Black" panose="020B0A04020102020204" pitchFamily="34" charset="0"/>
          </a:endParaRPr>
        </a:p>
      </dsp:txBody>
      <dsp:txXfrm rot="10800000">
        <a:off x="3194202" y="2314853"/>
        <a:ext cx="2257282" cy="2755297"/>
      </dsp:txXfrm>
    </dsp:sp>
    <dsp:sp modelId="{28F02EA6-41B4-4D44-AA08-7CFB8D4BF245}">
      <dsp:nvSpPr>
        <dsp:cNvPr id="0" name=""/>
        <dsp:cNvSpPr/>
      </dsp:nvSpPr>
      <dsp:spPr>
        <a:xfrm>
          <a:off x="5765975" y="308647"/>
          <a:ext cx="2405220" cy="169755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43224-04AB-4A31-9023-66D1034EC8D7}">
      <dsp:nvSpPr>
        <dsp:cNvPr id="0" name=""/>
        <dsp:cNvSpPr/>
      </dsp:nvSpPr>
      <dsp:spPr>
        <a:xfrm rot="10800000">
          <a:off x="5765975" y="2314853"/>
          <a:ext cx="2405220" cy="2829266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>
              <a:latin typeface="Arial Black" panose="020B0A04020102020204" pitchFamily="34" charset="0"/>
            </a:rPr>
            <a:t>ВЕРХОВІ -рослинність бідна, чагарники – багно болотне, журавлина, пухівка, мохи</a:t>
          </a:r>
          <a:endParaRPr lang="ru-RU" sz="2000" kern="1200" dirty="0">
            <a:latin typeface="Arial Black" panose="020B0A04020102020204" pitchFamily="34" charset="0"/>
          </a:endParaRPr>
        </a:p>
      </dsp:txBody>
      <dsp:txXfrm rot="10800000">
        <a:off x="5839944" y="2314853"/>
        <a:ext cx="2257282" cy="27552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166E4A-4A67-4C39-98AB-EDD2461DE2E9}">
      <dsp:nvSpPr>
        <dsp:cNvPr id="0" name=""/>
        <dsp:cNvSpPr/>
      </dsp:nvSpPr>
      <dsp:spPr>
        <a:xfrm>
          <a:off x="0" y="685778"/>
          <a:ext cx="6096000" cy="1079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>
              <a:latin typeface="Arial Black" panose="020B0A04020102020204" pitchFamily="34" charset="0"/>
            </a:rPr>
            <a:t>Зрошувальні:</a:t>
          </a:r>
          <a:endParaRPr lang="ru-RU" sz="4100" kern="1200" dirty="0">
            <a:latin typeface="Arial Black" panose="020B0A04020102020204" pitchFamily="34" charset="0"/>
          </a:endParaRPr>
        </a:p>
      </dsp:txBody>
      <dsp:txXfrm>
        <a:off x="52688" y="738466"/>
        <a:ext cx="5990624" cy="973948"/>
      </dsp:txXfrm>
    </dsp:sp>
    <dsp:sp modelId="{433A3134-CFB9-4217-B493-E9527F08678D}">
      <dsp:nvSpPr>
        <dsp:cNvPr id="0" name=""/>
        <dsp:cNvSpPr/>
      </dsp:nvSpPr>
      <dsp:spPr>
        <a:xfrm>
          <a:off x="0" y="1765103"/>
          <a:ext cx="6096000" cy="678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ПІВНІЧНОКРИМСЬКИЙ</a:t>
          </a:r>
          <a:endParaRPr lang="ru-RU" sz="32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0" y="1765103"/>
        <a:ext cx="6096000" cy="678960"/>
      </dsp:txXfrm>
    </dsp:sp>
    <dsp:sp modelId="{B6244F92-5720-43DC-8A1F-7D1025943347}">
      <dsp:nvSpPr>
        <dsp:cNvPr id="0" name=""/>
        <dsp:cNvSpPr/>
      </dsp:nvSpPr>
      <dsp:spPr>
        <a:xfrm>
          <a:off x="0" y="2444063"/>
          <a:ext cx="6096000" cy="1079324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100" kern="1200" dirty="0" smtClean="0">
              <a:latin typeface="Arial Black" panose="020B0A04020102020204" pitchFamily="34" charset="0"/>
            </a:rPr>
            <a:t>Транспортні:</a:t>
          </a:r>
          <a:endParaRPr lang="ru-RU" sz="4100" kern="1200" dirty="0">
            <a:latin typeface="Arial Black" panose="020B0A04020102020204" pitchFamily="34" charset="0"/>
          </a:endParaRPr>
        </a:p>
      </dsp:txBody>
      <dsp:txXfrm>
        <a:off x="52688" y="2496751"/>
        <a:ext cx="5990624" cy="973948"/>
      </dsp:txXfrm>
    </dsp:sp>
    <dsp:sp modelId="{BFE774DC-13CA-437E-8C96-A743A5514CEE}">
      <dsp:nvSpPr>
        <dsp:cNvPr id="0" name=""/>
        <dsp:cNvSpPr/>
      </dsp:nvSpPr>
      <dsp:spPr>
        <a:xfrm>
          <a:off x="0" y="3523388"/>
          <a:ext cx="6096000" cy="1251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52070" rIns="291592" bIns="5207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ПАНАМСЬКИЙ</a:t>
          </a:r>
          <a:endParaRPr lang="ru-RU" sz="3200" kern="1200" dirty="0">
            <a:solidFill>
              <a:srgbClr val="FF0000"/>
            </a:solidFill>
            <a:latin typeface="Arial Black" panose="020B0A04020102020204" pitchFamily="34" charset="0"/>
          </a:endParaRPr>
        </a:p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3200" kern="1200" dirty="0" smtClean="0">
              <a:solidFill>
                <a:srgbClr val="FF0000"/>
              </a:solidFill>
              <a:latin typeface="Arial Black" panose="020B0A04020102020204" pitchFamily="34" charset="0"/>
            </a:rPr>
            <a:t>СУЄЦЬКИЙ</a:t>
          </a:r>
          <a:endParaRPr lang="ru-RU" sz="3200" kern="1200" dirty="0">
            <a:solidFill>
              <a:srgbClr val="FF0000"/>
            </a:solidFill>
            <a:latin typeface="Arial Black" panose="020B0A04020102020204" pitchFamily="34" charset="0"/>
          </a:endParaRPr>
        </a:p>
      </dsp:txBody>
      <dsp:txXfrm>
        <a:off x="0" y="3523388"/>
        <a:ext cx="6096000" cy="12518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408AC-294F-41D9-9E50-03EBD2B04082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E7034A-F197-4E84-A8EB-2799AFF6E9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06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407D66BF-14C1-497A-A420-166136D260E1}" type="datetimeFigureOut">
              <a:rPr lang="ru-RU" smtClean="0"/>
              <a:t>24.09.2018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808FB0E1-ED8B-43F6-9E3D-0D5358F5AA47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ÐÐ°ÑÑÐ¸Ð½ÐºÐ¸ Ð¿Ð¾ Ð·Ð°Ð¿ÑÐ¾ÑÑ Ð¿Ð»Ð°Ð½ÐµÑÐ° ÐÐµÐ¼Ð»Ñ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40968"/>
            <a:ext cx="2304256" cy="25057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5575" y="3176819"/>
            <a:ext cx="8876967" cy="3416320"/>
          </a:xfrm>
          <a:prstGeom prst="rect">
            <a:avLst/>
          </a:prstGeom>
          <a:solidFill>
            <a:srgbClr val="00206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ГЕОГРАФІЯ</a:t>
            </a:r>
          </a:p>
          <a:p>
            <a:pPr algn="ctr"/>
            <a:r>
              <a:rPr lang="uk-UA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6клас</a:t>
            </a:r>
          </a:p>
          <a:p>
            <a:pPr algn="ctr"/>
            <a:r>
              <a:rPr lang="uk-UA" sz="7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Гідросфера</a:t>
            </a:r>
            <a:endParaRPr lang="ru-RU" sz="7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AutoShape 4" descr="ÐÐ°ÑÑÐ¸Ð½ÐºÐ¸ Ð¿Ð¾ Ð·Ð°Ð¿ÑÐ¾ÑÑ ÑÐ¾ÑÐ¾ Ð½ÑÐ°Ð³Ð°ÑÑÑÐºÐ¾Ð³Ð¾ Ð²Ð¾Ð´Ð¾ÑÐ¿Ð°Ð´Ñ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ÐÐ°ÑÑÐ¸Ð½ÐºÐ¸ Ð¿Ð¾ Ð·Ð°Ð¿ÑÐ¾ÑÑ ÑÐ¾ÑÐ¾ Ð½ÑÐ°Ð³Ð°ÑÑÑÐºÐ¾Ð³Ð¾ Ð²Ð¾Ð´Ð¾ÑÐ¿Ð°Ð´Ñ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60338"/>
            <a:ext cx="8876967" cy="298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Игорь\AppData\Local\Microsoft\Windows\INetCache\IE\9Q4TLHWR\globe_PNG32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287" y="5633863"/>
            <a:ext cx="1455713" cy="1224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25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6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7" y="404664"/>
            <a:ext cx="8862907" cy="158417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800" dirty="0">
                <a:latin typeface="Arial Black" panose="020B0A04020102020204" pitchFamily="34" charset="0"/>
              </a:rPr>
              <a:t>Найбільше болото на планеті – Пантанал, площею 200 тис. кв .км. Розташовано це болото в Південній </a:t>
            </a:r>
            <a:r>
              <a:rPr lang="uk-UA" sz="2800" dirty="0" smtClean="0">
                <a:latin typeface="Arial Black" panose="020B0A04020102020204" pitchFamily="34" charset="0"/>
              </a:rPr>
              <a:t>Америці.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9536" y="3244334"/>
            <a:ext cx="5014514" cy="32008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 smtClean="0">
              <a:latin typeface="Arial Black" panose="020B0A04020102020204" pitchFamily="34" charset="0"/>
            </a:endParaRPr>
          </a:p>
          <a:p>
            <a:endParaRPr lang="uk-UA" dirty="0">
              <a:latin typeface="Arial Black" panose="020B0A04020102020204" pitchFamily="34" charset="0"/>
            </a:endParaRPr>
          </a:p>
          <a:p>
            <a:endParaRPr lang="uk-UA" dirty="0" smtClean="0">
              <a:latin typeface="Arial Black" panose="020B0A04020102020204" pitchFamily="34" charset="0"/>
            </a:endParaRPr>
          </a:p>
          <a:p>
            <a:endParaRPr lang="uk-UA" dirty="0">
              <a:latin typeface="Arial Black" panose="020B0A04020102020204" pitchFamily="34" charset="0"/>
            </a:endParaRPr>
          </a:p>
          <a:p>
            <a:endParaRPr lang="uk-UA" dirty="0" smtClean="0">
              <a:latin typeface="Arial Black" panose="020B0A04020102020204" pitchFamily="34" charset="0"/>
            </a:endParaRPr>
          </a:p>
          <a:p>
            <a:endParaRPr lang="uk-UA" dirty="0">
              <a:latin typeface="Arial Black" panose="020B0A04020102020204" pitchFamily="34" charset="0"/>
            </a:endParaRPr>
          </a:p>
          <a:p>
            <a:endParaRPr lang="uk-UA" dirty="0" smtClean="0">
              <a:latin typeface="Arial Black" panose="020B0A04020102020204" pitchFamily="34" charset="0"/>
            </a:endParaRPr>
          </a:p>
          <a:p>
            <a:endParaRPr lang="uk-UA" dirty="0">
              <a:latin typeface="Arial Black" panose="020B0A04020102020204" pitchFamily="34" charset="0"/>
            </a:endParaRPr>
          </a:p>
          <a:p>
            <a:endParaRPr lang="uk-UA" dirty="0" smtClean="0">
              <a:latin typeface="Arial Black" panose="020B0A04020102020204" pitchFamily="34" charset="0"/>
            </a:endParaRPr>
          </a:p>
          <a:p>
            <a:r>
              <a:rPr lang="uk-UA" sz="2800" dirty="0" smtClean="0">
                <a:latin typeface="Arial Black" panose="020B0A04020102020204" pitchFamily="34" charset="0"/>
              </a:rPr>
              <a:t>		</a:t>
            </a:r>
            <a:r>
              <a:rPr lang="uk-UA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Пантанал </a:t>
            </a:r>
            <a:endParaRPr lang="ru-RU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5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bagno_pav-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5143501" cy="6858000"/>
          </a:xfrm>
          <a:prstGeom prst="rect">
            <a:avLst/>
          </a:prstGeom>
        </p:spPr>
      </p:pic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0"/>
            <a:ext cx="407193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-124962" y="2967335"/>
            <a:ext cx="9393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РОСЛИННИЙ СВІТ БОЛІТ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3588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ai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142" y="-31079"/>
            <a:ext cx="4564827" cy="6889079"/>
          </a:xfrm>
          <a:prstGeom prst="rect">
            <a:avLst/>
          </a:prstGeom>
        </p:spPr>
      </p:pic>
      <p:pic>
        <p:nvPicPr>
          <p:cNvPr id="3" name="Рисунок 2" descr="T142o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3687" y="-15540"/>
            <a:ext cx="4640313" cy="688907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1" y="188640"/>
            <a:ext cx="460597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АЇР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0"/>
            <a:ext cx="43204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ОЧЕРЕТ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09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16771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572000" cy="6858000"/>
          </a:xfrm>
          <a:prstGeom prst="rect">
            <a:avLst/>
          </a:prstGeom>
        </p:spPr>
      </p:pic>
      <p:pic>
        <p:nvPicPr>
          <p:cNvPr id="3" name="Рисунок 2" descr="1274367492_a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831" y="1"/>
            <a:ext cx="4572000" cy="682612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7504" y="116632"/>
            <a:ext cx="442932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ЖУРАВЛИНА</a:t>
            </a:r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831" y="3244334"/>
            <a:ext cx="442765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4000" dirty="0" smtClean="0">
              <a:latin typeface="Arial Black" panose="020B0A04020102020204" pitchFamily="34" charset="0"/>
            </a:endParaRPr>
          </a:p>
          <a:p>
            <a:endParaRPr lang="uk-UA" sz="4000" dirty="0">
              <a:latin typeface="Arial Black" panose="020B0A04020102020204" pitchFamily="34" charset="0"/>
            </a:endParaRPr>
          </a:p>
          <a:p>
            <a:endParaRPr lang="uk-UA" sz="4000" dirty="0" smtClean="0">
              <a:latin typeface="Arial Black" panose="020B0A04020102020204" pitchFamily="34" charset="0"/>
            </a:endParaRPr>
          </a:p>
          <a:p>
            <a:endParaRPr lang="uk-UA" sz="4000" dirty="0">
              <a:latin typeface="Arial Black" panose="020B0A04020102020204" pitchFamily="34" charset="0"/>
            </a:endParaRPr>
          </a:p>
          <a:p>
            <a:r>
              <a:rPr lang="uk-UA" sz="4000" dirty="0">
                <a:latin typeface="Arial Black" panose="020B0A04020102020204" pitchFamily="34" charset="0"/>
              </a:rPr>
              <a:t>	</a:t>
            </a:r>
            <a:r>
              <a:rPr lang="uk-UA" sz="4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МОРОШКА</a:t>
            </a:r>
            <a:endParaRPr lang="ru-RU" sz="40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3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3933056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ЖУРАВЛИНА</a:t>
            </a:r>
            <a:endParaRPr lang="ru-RU" dirty="0"/>
          </a:p>
        </p:txBody>
      </p:sp>
      <p:pic>
        <p:nvPicPr>
          <p:cNvPr id="3" name="Содержимое 3" descr="328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97" y="-42165"/>
            <a:ext cx="4680520" cy="6942330"/>
          </a:xfrm>
          <a:prstGeom prst="rect">
            <a:avLst/>
          </a:prstGeom>
        </p:spPr>
      </p:pic>
      <p:pic>
        <p:nvPicPr>
          <p:cNvPr id="4" name="Рисунок 3" descr="boloto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2" y="0"/>
            <a:ext cx="477156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51520" y="84330"/>
            <a:ext cx="46085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ОСОКА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4478" y="84330"/>
            <a:ext cx="583201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	</a:t>
            </a:r>
            <a:r>
              <a:rPr lang="uk-U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anose="020B0A04020102020204" pitchFamily="34" charset="0"/>
              </a:rPr>
              <a:t>РОГОЗА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24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404664"/>
            <a:ext cx="8424936" cy="58326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БОЛОТА МАЮТЬ ВЕЛИКУ РОЛЬ У ПРИРОДІ:</a:t>
            </a:r>
            <a:endParaRPr lang="uk-UA" sz="2400" dirty="0" smtClean="0">
              <a:solidFill>
                <a:schemeClr val="tx1"/>
              </a:solidFill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зволожують </a:t>
            </a:r>
            <a:r>
              <a:rPr lang="uk-UA" sz="2800" dirty="0">
                <a:latin typeface="Arial Black" panose="020B0A04020102020204" pitchFamily="34" charset="0"/>
              </a:rPr>
              <a:t>повітря навколишньої </a:t>
            </a:r>
            <a:r>
              <a:rPr lang="uk-UA" sz="2800" dirty="0" smtClean="0">
                <a:latin typeface="Arial Black" panose="020B0A04020102020204" pitchFamily="34" charset="0"/>
              </a:rPr>
              <a:t>території;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пом’якшують  </a:t>
            </a:r>
            <a:r>
              <a:rPr lang="uk-UA" sz="2800" dirty="0">
                <a:latin typeface="Arial Black" panose="020B0A04020102020204" pitchFamily="34" charset="0"/>
              </a:rPr>
              <a:t>клімат;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є </a:t>
            </a:r>
            <a:r>
              <a:rPr lang="uk-UA" sz="2800" dirty="0">
                <a:latin typeface="Arial Black" panose="020B0A04020102020204" pitchFamily="34" charset="0"/>
              </a:rPr>
              <a:t>місцем проживання багатьох видів тварин і цінних видів </a:t>
            </a:r>
            <a:r>
              <a:rPr lang="uk-UA" sz="2800" dirty="0" smtClean="0">
                <a:latin typeface="Arial Black" panose="020B0A04020102020204" pitchFamily="34" charset="0"/>
              </a:rPr>
              <a:t>рослин;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місцем накопичення торфу, який використовують як добриво, паливо, хімічну сировину;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регулюють </a:t>
            </a:r>
            <a:r>
              <a:rPr lang="uk-UA" sz="2800" dirty="0">
                <a:latin typeface="Arial Black" panose="020B0A04020102020204" pitchFamily="34" charset="0"/>
              </a:rPr>
              <a:t>стік поверхневих </a:t>
            </a:r>
            <a:r>
              <a:rPr lang="uk-UA" sz="2800" dirty="0" smtClean="0">
                <a:latin typeface="Arial Black" panose="020B0A04020102020204" pitchFamily="34" charset="0"/>
              </a:rPr>
              <a:t>вод.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texty.org.ua/mod/file/thumbnail.php?file_guid=39492&amp;size=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9" y="188640"/>
            <a:ext cx="8064896" cy="11521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ШТУЧНІ ВОДОЙМИ</a:t>
            </a:r>
            <a:endParaRPr lang="ru-RU" sz="3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3264" y="1628800"/>
            <a:ext cx="2880320" cy="43204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Водосховища</a:t>
            </a:r>
            <a:r>
              <a:rPr lang="uk-UA" sz="2400" b="1" u="sng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400" b="1" dirty="0">
                <a:latin typeface="Arial Black" panose="020B0A04020102020204" pitchFamily="34" charset="0"/>
              </a:rPr>
              <a:t>– великі штучні водойми, 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uk-UA" sz="2400" b="1" dirty="0" smtClean="0">
                <a:latin typeface="Arial Black" panose="020B0A04020102020204" pitchFamily="34" charset="0"/>
              </a:rPr>
              <a:t>створені </a:t>
            </a:r>
            <a:r>
              <a:rPr lang="uk-UA" sz="2400" b="1" dirty="0">
                <a:latin typeface="Arial Black" panose="020B0A04020102020204" pitchFamily="34" charset="0"/>
              </a:rPr>
              <a:t>для накопичення і зберігання води</a:t>
            </a:r>
            <a:r>
              <a:rPr lang="uk-UA" sz="3200" b="1" dirty="0"/>
              <a:t>.</a:t>
            </a:r>
            <a:endParaRPr lang="ru-RU" sz="32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75856" y="1628800"/>
            <a:ext cx="2808312" cy="43204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Канали </a:t>
            </a:r>
            <a:r>
              <a:rPr lang="uk-UA" sz="2400" b="1" dirty="0">
                <a:latin typeface="Arial Black" panose="020B0A04020102020204" pitchFamily="34" charset="0"/>
              </a:rPr>
              <a:t>– штучні водотоки, створенні </a:t>
            </a:r>
            <a:endParaRPr lang="ru-RU" sz="2400" dirty="0">
              <a:latin typeface="Arial Black" panose="020B0A04020102020204" pitchFamily="34" charset="0"/>
            </a:endParaRPr>
          </a:p>
          <a:p>
            <a:r>
              <a:rPr lang="uk-UA" sz="2400" b="1" dirty="0" smtClean="0">
                <a:latin typeface="Arial Black" panose="020B0A04020102020204" pitchFamily="34" charset="0"/>
              </a:rPr>
              <a:t>для судноплавства, осушення </a:t>
            </a:r>
            <a:r>
              <a:rPr lang="uk-UA" sz="2400" b="1" dirty="0">
                <a:latin typeface="Arial Black" panose="020B0A04020102020204" pitchFamily="34" charset="0"/>
              </a:rPr>
              <a:t>і зрошування земель</a:t>
            </a:r>
            <a:r>
              <a:rPr lang="uk-UA" sz="2800" b="1" dirty="0"/>
              <a:t>. </a:t>
            </a:r>
            <a:endParaRPr lang="ru-RU" sz="28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00193" y="1628800"/>
            <a:ext cx="2664295" cy="432048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Ставки</a:t>
            </a:r>
            <a:r>
              <a:rPr lang="uk-UA" sz="24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000" dirty="0">
                <a:latin typeface="Arial Black" panose="020B0A04020102020204" pitchFamily="34" charset="0"/>
              </a:rPr>
              <a:t>– штучні водойми, які створюють у ярах або спеціальних поглибленнях і використовують для </a:t>
            </a:r>
            <a:r>
              <a:rPr lang="uk-UA" sz="2000" dirty="0" smtClean="0">
                <a:latin typeface="Arial Black" panose="020B0A04020102020204" pitchFamily="34" charset="0"/>
              </a:rPr>
              <a:t>зрошення, </a:t>
            </a:r>
            <a:r>
              <a:rPr lang="uk-UA" sz="2000" dirty="0">
                <a:latin typeface="Arial Black" panose="020B0A04020102020204" pitchFamily="34" charset="0"/>
              </a:rPr>
              <a:t>розведення риби, </a:t>
            </a:r>
            <a:r>
              <a:rPr lang="uk-UA" sz="2000" dirty="0" smtClean="0">
                <a:latin typeface="Arial Black" panose="020B0A04020102020204" pitchFamily="34" charset="0"/>
              </a:rPr>
              <a:t>птахів.</a:t>
            </a:r>
            <a:endParaRPr lang="ru-RU" sz="2000" dirty="0">
              <a:latin typeface="Arial Black" panose="020B0A04020102020204" pitchFamily="34" charset="0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59900" y="1323707"/>
            <a:ext cx="919544" cy="61018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4112228" y="1326621"/>
            <a:ext cx="919544" cy="61018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7172568" y="1326621"/>
            <a:ext cx="919544" cy="61018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12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exty.org.ua/mod/file/thumbnail.php?file_guid=39492&amp;size=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texty.org.ua/mod/file/thumbnail.php?file_guid=39492&amp;size=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29192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085523202"/>
              </p:ext>
            </p:extLst>
          </p:nvPr>
        </p:nvGraphicFramePr>
        <p:xfrm>
          <a:off x="1464332" y="1397000"/>
          <a:ext cx="60960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1324235" y="323637"/>
            <a:ext cx="6480721" cy="115212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/>
              <a:t> </a:t>
            </a:r>
            <a:r>
              <a:rPr lang="uk-UA" sz="4000" dirty="0">
                <a:solidFill>
                  <a:srgbClr val="FF0000"/>
                </a:solidFill>
                <a:latin typeface="Arial Black" panose="020B0A04020102020204" pitchFamily="34" charset="0"/>
              </a:rPr>
              <a:t>К</a:t>
            </a:r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АНАЛИ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r>
              <a:rPr lang="uk-UA" sz="40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ПОДІЛЯЮТЬ НА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4104824" y="1475765"/>
            <a:ext cx="919544" cy="61018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17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Джанкой. Північнокримський канал Автономна Республіка Крим Фот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" y="0"/>
            <a:ext cx="91439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altLang="ru-RU" sz="28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endParaRPr lang="uk-UA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ПІВНІЧНОКРИМСЬКИЙ КАНАЛ, </a:t>
            </a:r>
          </a:p>
          <a:p>
            <a:pPr algn="ctr"/>
            <a:r>
              <a:rPr lang="uk-UA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д</a:t>
            </a:r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овжина </a:t>
            </a:r>
            <a:r>
              <a:rPr lang="uk-UA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400,4 км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61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http://www.dt.ua/system/illustrations/000/024/461/original.jpg?12950115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8" y="0"/>
            <a:ext cx="912934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116632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ПАНАМСЬКИЙ КАНАЛ</a:t>
            </a:r>
            <a:r>
              <a:rPr lang="uk-UA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, </a:t>
            </a:r>
          </a:p>
          <a:p>
            <a:pPr algn="ctr"/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побудований </a:t>
            </a:r>
            <a:r>
              <a:rPr lang="uk-UA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у 1914 </a:t>
            </a:r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році, </a:t>
            </a:r>
          </a:p>
          <a:p>
            <a:pPr algn="ctr"/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довжина </a:t>
            </a:r>
            <a:r>
              <a:rPr lang="uk-UA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81,6 км,      </a:t>
            </a:r>
            <a:r>
              <a:rPr lang="uk-UA" altLang="ru-RU" sz="32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ширина </a:t>
            </a:r>
            <a:r>
              <a:rPr lang="uk-UA" altLang="ru-RU" sz="3200" dirty="0">
                <a:solidFill>
                  <a:srgbClr val="002060"/>
                </a:solidFill>
                <a:latin typeface="Arial Black" panose="020B0A04020102020204" pitchFamily="34" charset="0"/>
              </a:rPr>
              <a:t>150 м, глибина = 21 м</a:t>
            </a:r>
            <a:endParaRPr lang="ru-RU" sz="32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12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Игорь\Pictures\грамота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17743"/>
            <a:ext cx="9036496" cy="6440257"/>
          </a:xfrm>
          <a:prstGeom prst="rect">
            <a:avLst/>
          </a:prstGeom>
          <a:noFill/>
          <a:effectLst>
            <a:glow rad="127000">
              <a:schemeClr val="bg1"/>
            </a:glow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971600" y="620688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uk-UA" sz="4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Урок 9</a:t>
            </a:r>
            <a: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/>
            </a:r>
            <a:br>
              <a:rPr lang="uk-UA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Болота, особливості їх утворення та поширення.</a:t>
            </a:r>
          </a:p>
          <a:p>
            <a:pPr algn="ctr"/>
            <a:r>
              <a:rPr lang="uk-UA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Штучні водойми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73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ÐÐ°ÑÑÐ¸Ð½ÐºÐ¸ Ð¿Ð¾ Ð·Ð°Ð¿ÑÐ¾ÑÑ ÑÐ¾ÑÐ¾ Ð¡ÑÑÑÑÐºÐ¸Ð¹ ÐºÐ°Ð½Ð°Ð» ÐºÐ°Ð½Ð°Ð»Ñ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5" descr="http://world-geographic.com/wp-content/uploads/2011/02/transportation-Suez-Canal-300x1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3" y="-15450"/>
            <a:ext cx="6911975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2967335"/>
            <a:ext cx="89644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</a:pPr>
            <a:endParaRPr lang="uk-UA" altLang="ru-RU" sz="3200" dirty="0"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</a:pPr>
            <a:endParaRPr lang="uk-UA" altLang="ru-RU" sz="3200" dirty="0" smtClean="0">
              <a:latin typeface="Arial Black" panose="020B0A040201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uk-UA" altLang="ru-RU" sz="3200" dirty="0" smtClean="0">
                <a:latin typeface="Arial Black" panose="020B0A04020102020204" pitchFamily="34" charset="0"/>
              </a:rPr>
              <a:t>СУЕЦЬКИЙ КАНАЛ, побудований </a:t>
            </a:r>
            <a:r>
              <a:rPr lang="uk-UA" altLang="ru-RU" sz="3200" dirty="0">
                <a:latin typeface="Arial Black" panose="020B0A04020102020204" pitchFamily="34" charset="0"/>
              </a:rPr>
              <a:t>у 1869 </a:t>
            </a:r>
            <a:r>
              <a:rPr lang="uk-UA" altLang="ru-RU" sz="3200" dirty="0" smtClean="0">
                <a:latin typeface="Arial Black" panose="020B0A04020102020204" pitchFamily="34" charset="0"/>
              </a:rPr>
              <a:t>році, довжина </a:t>
            </a:r>
            <a:r>
              <a:rPr lang="uk-UA" altLang="ru-RU" sz="3200" dirty="0">
                <a:latin typeface="Arial Black" panose="020B0A04020102020204" pitchFamily="34" charset="0"/>
              </a:rPr>
              <a:t>161 км, ширина – 120-150 м, глибина 45-60 м. </a:t>
            </a:r>
            <a:endParaRPr lang="ru-RU" altLang="ru-RU" sz="32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17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exty.org.ua/mod/file/thumbnail.php?file_guid=39492&amp;size=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260649"/>
            <a:ext cx="8208912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Штучні водойми мають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позитивне значення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для 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людини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:</a:t>
            </a:r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покращення </a:t>
            </a:r>
            <a:r>
              <a:rPr lang="uk-UA" sz="2800" dirty="0">
                <a:latin typeface="Arial Black" panose="020B0A04020102020204" pitchFamily="34" charset="0"/>
              </a:rPr>
              <a:t>водозабезпечення населення,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покращення </a:t>
            </a:r>
            <a:r>
              <a:rPr lang="uk-UA" sz="2800" dirty="0">
                <a:latin typeface="Arial Black" panose="020B0A04020102020204" pitchFamily="34" charset="0"/>
              </a:rPr>
              <a:t>умов </a:t>
            </a:r>
            <a:r>
              <a:rPr lang="uk-UA" sz="2800" dirty="0" smtClean="0">
                <a:latin typeface="Arial Black" panose="020B0A04020102020204" pitchFamily="34" charset="0"/>
              </a:rPr>
              <a:t>судноплавства;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>
                <a:latin typeface="Arial Black" panose="020B0A04020102020204" pitchFamily="34" charset="0"/>
              </a:rPr>
              <a:t>з</a:t>
            </a:r>
            <a:r>
              <a:rPr lang="uk-UA" sz="2800" dirty="0" smtClean="0">
                <a:latin typeface="Arial Black" panose="020B0A04020102020204" pitchFamily="34" charset="0"/>
              </a:rPr>
              <a:t>рошення земель у посушливих районах;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>
                <a:latin typeface="Arial Black" panose="020B0A04020102020204" pitchFamily="34" charset="0"/>
              </a:rPr>
              <a:t>о</a:t>
            </a:r>
            <a:r>
              <a:rPr lang="uk-UA" sz="2800" dirty="0" smtClean="0">
                <a:latin typeface="Arial Black" panose="020B0A04020102020204" pitchFamily="34" charset="0"/>
              </a:rPr>
              <a:t>тримання відносно дешевої енергії.</a:t>
            </a:r>
          </a:p>
          <a:p>
            <a:r>
              <a:rPr lang="uk-UA" sz="32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Негативні наслідки: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підтоплення </a:t>
            </a:r>
            <a:r>
              <a:rPr lang="uk-UA" sz="2800" dirty="0">
                <a:latin typeface="Arial Black" panose="020B0A04020102020204" pitchFamily="34" charset="0"/>
              </a:rPr>
              <a:t>і засолення родючих </a:t>
            </a:r>
            <a:r>
              <a:rPr lang="uk-UA" sz="2800" dirty="0" smtClean="0">
                <a:latin typeface="Arial Black" panose="020B0A04020102020204" pitchFamily="34" charset="0"/>
              </a:rPr>
              <a:t>земель;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 smtClean="0">
                <a:latin typeface="Arial Black" panose="020B0A04020102020204" pitchFamily="34" charset="0"/>
              </a:rPr>
              <a:t>погіршення </a:t>
            </a:r>
            <a:r>
              <a:rPr lang="uk-UA" sz="2800" dirty="0">
                <a:latin typeface="Arial Black" panose="020B0A04020102020204" pitchFamily="34" charset="0"/>
              </a:rPr>
              <a:t>якості </a:t>
            </a:r>
            <a:r>
              <a:rPr lang="uk-UA" sz="2800" dirty="0" smtClean="0">
                <a:latin typeface="Arial Black" panose="020B0A04020102020204" pitchFamily="34" charset="0"/>
              </a:rPr>
              <a:t>води;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>
                <a:latin typeface="Arial Black" panose="020B0A04020102020204" pitchFamily="34" charset="0"/>
              </a:rPr>
              <a:t>р</a:t>
            </a:r>
            <a:r>
              <a:rPr lang="uk-UA" sz="2800" dirty="0" smtClean="0">
                <a:latin typeface="Arial Black" panose="020B0A04020102020204" pitchFamily="34" charset="0"/>
              </a:rPr>
              <a:t>уйнування </a:t>
            </a:r>
            <a:r>
              <a:rPr lang="uk-UA" sz="2800" dirty="0" smtClean="0">
                <a:latin typeface="Arial Black" panose="020B0A04020102020204" pitchFamily="34" charset="0"/>
              </a:rPr>
              <a:t>берегів;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uk-UA" sz="2800" dirty="0">
                <a:latin typeface="Arial Black" panose="020B0A04020102020204" pitchFamily="34" charset="0"/>
              </a:rPr>
              <a:t>н</a:t>
            </a:r>
            <a:r>
              <a:rPr lang="uk-UA" sz="2800" dirty="0" smtClean="0">
                <a:latin typeface="Arial Black" panose="020B0A04020102020204" pitchFamily="34" charset="0"/>
              </a:rPr>
              <a:t>акопичення </a:t>
            </a:r>
            <a:r>
              <a:rPr lang="uk-UA" sz="2800" dirty="0" smtClean="0">
                <a:latin typeface="Arial Black" panose="020B0A04020102020204" pitchFamily="34" charset="0"/>
              </a:rPr>
              <a:t>мулу і забруднюючих речовин.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8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287524" y="404664"/>
            <a:ext cx="8568952" cy="122413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Підсумуємо нашу роботу, </a:t>
            </a:r>
            <a:endParaRPr lang="uk-UA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uk-UA" sz="2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юний </a:t>
            </a:r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географе!</a:t>
            </a:r>
          </a:p>
          <a:p>
            <a:pPr algn="ctr"/>
            <a:r>
              <a:rPr lang="uk-UA" sz="2800" dirty="0">
                <a:solidFill>
                  <a:srgbClr val="FF0000"/>
                </a:solidFill>
                <a:latin typeface="Arial Black" panose="020B0A04020102020204" pitchFamily="34" charset="0"/>
              </a:rPr>
              <a:t>Сьогодні ти навчився:</a:t>
            </a:r>
            <a:endParaRPr lang="ru-RU" sz="2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9513" y="1700808"/>
            <a:ext cx="8784976" cy="504056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називати 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latin typeface="Arial Black" panose="020B0A04020102020204" pitchFamily="34" charset="0"/>
              </a:rPr>
              <a:t>суттєві </a:t>
            </a:r>
            <a:r>
              <a:rPr lang="uk-UA" sz="2800" dirty="0">
                <a:latin typeface="Arial Black" panose="020B0A04020102020204" pitchFamily="34" charset="0"/>
              </a:rPr>
              <a:t>ознаки понять «болото»,  «водосховище», «канал», «ставок</a:t>
            </a:r>
            <a:r>
              <a:rPr lang="uk-UA" sz="2800" dirty="0" smtClean="0">
                <a:latin typeface="Arial Black" panose="020B0A04020102020204" pitchFamily="34" charset="0"/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наводити </a:t>
            </a: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приклади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uk-UA" sz="2800" dirty="0">
                <a:latin typeface="Arial Black" panose="020B0A04020102020204" pitchFamily="34" charset="0"/>
              </a:rPr>
              <a:t>штучних водойм;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особливості утворення боліт;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800" i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особливості видів живлення та режиму боліт;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 </a:t>
            </a:r>
            <a:r>
              <a:rPr lang="uk-UA" sz="2800" dirty="0">
                <a:latin typeface="Arial Black" panose="020B0A04020102020204" pitchFamily="34" charset="0"/>
              </a:rPr>
              <a:t>типи боліт, штучні водойми; </a:t>
            </a:r>
            <a:r>
              <a:rPr lang="uk-UA" sz="2800" dirty="0" smtClean="0">
                <a:latin typeface="Arial Black" panose="020B0A04020102020204" pitchFamily="34" charset="0"/>
              </a:rPr>
              <a:t>способи </a:t>
            </a:r>
            <a:r>
              <a:rPr lang="uk-UA" sz="2800" dirty="0">
                <a:latin typeface="Arial Black" panose="020B0A04020102020204" pitchFamily="34" charset="0"/>
              </a:rPr>
              <a:t>зображення боліт і штучних водойм на плані та </a:t>
            </a:r>
            <a:r>
              <a:rPr lang="uk-UA" sz="2800" dirty="0" smtClean="0">
                <a:latin typeface="Arial Black" panose="020B0A04020102020204" pitchFamily="34" charset="0"/>
              </a:rPr>
              <a:t>карті</a:t>
            </a:r>
            <a:r>
              <a:rPr lang="uk-UA" sz="2800" dirty="0">
                <a:latin typeface="Arial Black" panose="020B0A04020102020204" pitchFamily="34" charset="0"/>
              </a:rPr>
              <a:t>.</a:t>
            </a: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1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55036" y="2967335"/>
            <a:ext cx="683392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</a:rPr>
              <a:t>ДЯКУЮ ЗА УВАГУ!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45183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539552" y="270637"/>
            <a:ext cx="8064896" cy="1214148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Любий </a:t>
            </a:r>
            <a:r>
              <a:rPr lang="uk-UA" sz="3200" b="1" i="1" dirty="0">
                <a:solidFill>
                  <a:srgbClr val="FF0000"/>
                </a:solidFill>
                <a:latin typeface="Arial Black" panose="020B0A04020102020204" pitchFamily="34" charset="0"/>
              </a:rPr>
              <a:t>юний географе</a:t>
            </a:r>
            <a:r>
              <a:rPr lang="uk-UA" sz="32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endParaRPr lang="ru-RU" sz="32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uk-UA" sz="32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На цьому уроці  ти навчишся…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79513" y="1700808"/>
            <a:ext cx="8784976" cy="5040560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називати </a:t>
            </a:r>
            <a:r>
              <a:rPr lang="uk-UA" sz="2800" i="1" dirty="0" smtClean="0">
                <a:latin typeface="Arial Black" panose="020B0A04020102020204" pitchFamily="34" charset="0"/>
              </a:rPr>
              <a:t> </a:t>
            </a:r>
            <a:r>
              <a:rPr lang="uk-UA" sz="2800" dirty="0" smtClean="0">
                <a:latin typeface="Arial Black" panose="020B0A04020102020204" pitchFamily="34" charset="0"/>
              </a:rPr>
              <a:t>суттєві </a:t>
            </a:r>
            <a:r>
              <a:rPr lang="uk-UA" sz="2800" dirty="0">
                <a:latin typeface="Arial Black" panose="020B0A04020102020204" pitchFamily="34" charset="0"/>
              </a:rPr>
              <a:t>ознаки понять «болото»,  «водосховище», «канал», «ставок</a:t>
            </a:r>
            <a:r>
              <a:rPr lang="uk-UA" sz="2800" dirty="0" smtClean="0">
                <a:latin typeface="Arial Black" panose="020B0A04020102020204" pitchFamily="34" charset="0"/>
              </a:rPr>
              <a:t>»;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наводити </a:t>
            </a: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приклади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 </a:t>
            </a:r>
            <a:r>
              <a:rPr lang="uk-UA" sz="2800" dirty="0">
                <a:latin typeface="Arial Black" panose="020B0A04020102020204" pitchFamily="34" charset="0"/>
              </a:rPr>
              <a:t>штучних водойм;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пояснювати</a:t>
            </a:r>
            <a:r>
              <a:rPr lang="uk-UA" sz="2800" b="1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особливості утворення боліт;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визначати</a:t>
            </a:r>
            <a:r>
              <a:rPr lang="uk-UA" sz="2800" i="1" dirty="0">
                <a:latin typeface="Arial Black" panose="020B0A04020102020204" pitchFamily="34" charset="0"/>
              </a:rPr>
              <a:t> </a:t>
            </a:r>
            <a:r>
              <a:rPr lang="uk-UA" sz="2800" dirty="0">
                <a:latin typeface="Arial Black" panose="020B0A04020102020204" pitchFamily="34" charset="0"/>
              </a:rPr>
              <a:t>особливості видів живлення та режиму боліт;</a:t>
            </a:r>
            <a:endParaRPr lang="ru-RU" sz="2800" dirty="0">
              <a:latin typeface="Arial Black" panose="020B0A0402010202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uk-UA" sz="2800" i="1" dirty="0">
                <a:solidFill>
                  <a:srgbClr val="FF0000"/>
                </a:solidFill>
                <a:latin typeface="Arial Black" panose="020B0A04020102020204" pitchFamily="34" charset="0"/>
              </a:rPr>
              <a:t>розрізняти </a:t>
            </a:r>
            <a:r>
              <a:rPr lang="uk-UA" sz="2800" dirty="0">
                <a:latin typeface="Arial Black" panose="020B0A04020102020204" pitchFamily="34" charset="0"/>
              </a:rPr>
              <a:t>типи боліт, штучні водойми; </a:t>
            </a:r>
            <a:r>
              <a:rPr lang="uk-UA" sz="2800" dirty="0" smtClean="0">
                <a:latin typeface="Arial Black" panose="020B0A04020102020204" pitchFamily="34" charset="0"/>
              </a:rPr>
              <a:t>способи </a:t>
            </a:r>
            <a:r>
              <a:rPr lang="uk-UA" sz="2800" dirty="0">
                <a:latin typeface="Arial Black" panose="020B0A04020102020204" pitchFamily="34" charset="0"/>
              </a:rPr>
              <a:t>зображення боліт і штучних водойм на плані та </a:t>
            </a:r>
            <a:r>
              <a:rPr lang="uk-UA" sz="2800" dirty="0" smtClean="0">
                <a:latin typeface="Arial Black" panose="020B0A04020102020204" pitchFamily="34" charset="0"/>
              </a:rPr>
              <a:t>карті</a:t>
            </a:r>
            <a:r>
              <a:rPr lang="uk-UA" sz="2800" dirty="0">
                <a:latin typeface="Arial Black" panose="020B0A04020102020204" pitchFamily="34" charset="0"/>
              </a:rPr>
              <a:t>.</a:t>
            </a:r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24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457266" y="270637"/>
            <a:ext cx="8280920" cy="236627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solidFill>
                  <a:srgbClr val="FF0000"/>
                </a:solidFill>
                <a:latin typeface="Arial Black" panose="020B0A04020102020204" pitchFamily="34" charset="0"/>
              </a:rPr>
              <a:t>Болота</a:t>
            </a:r>
            <a:r>
              <a:rPr lang="uk-UA" sz="3200" dirty="0">
                <a:latin typeface="Arial Black" panose="020B0A04020102020204" pitchFamily="34" charset="0"/>
              </a:rPr>
              <a:t> займають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2% </a:t>
            </a:r>
            <a:r>
              <a:rPr lang="uk-UA" sz="3200" dirty="0">
                <a:latin typeface="Arial Black" panose="020B0A04020102020204" pitchFamily="34" charset="0"/>
              </a:rPr>
              <a:t>території </a:t>
            </a:r>
            <a:r>
              <a:rPr lang="uk-UA" sz="3200" dirty="0">
                <a:solidFill>
                  <a:srgbClr val="FF0000"/>
                </a:solidFill>
                <a:latin typeface="Arial Black" panose="020B0A04020102020204" pitchFamily="34" charset="0"/>
              </a:rPr>
              <a:t>суходолу земної кулі</a:t>
            </a:r>
            <a:r>
              <a:rPr lang="uk-UA" sz="3200" dirty="0">
                <a:latin typeface="Arial Black" panose="020B0A04020102020204" pitchFamily="34" charset="0"/>
              </a:rPr>
              <a:t>. Більша їх територія розташована в Північній півкулі.</a:t>
            </a:r>
            <a:endParaRPr lang="ru-RU" sz="32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23528" y="3789040"/>
            <a:ext cx="8280920" cy="244827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>
                <a:solidFill>
                  <a:srgbClr val="FF0000"/>
                </a:solidFill>
                <a:latin typeface="Arial Black" panose="020B0A04020102020204" pitchFamily="34" charset="0"/>
              </a:rPr>
              <a:t>Болота </a:t>
            </a:r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– </a:t>
            </a:r>
            <a:r>
              <a:rPr lang="uk-UA" sz="2800" b="1" dirty="0" smtClean="0">
                <a:latin typeface="Arial Black" panose="020B0A04020102020204" pitchFamily="34" charset="0"/>
              </a:rPr>
              <a:t>це </a:t>
            </a:r>
            <a:r>
              <a:rPr lang="uk-UA" sz="2800" b="1" dirty="0">
                <a:latin typeface="Arial Black" panose="020B0A04020102020204" pitchFamily="34" charset="0"/>
              </a:rPr>
              <a:t>надмірно зволожена ділянка суходолу з вологолюбною рослинністю, унаслідок відмирання якої утворюється шар торфу не менше як 30 см.</a:t>
            </a:r>
            <a:endParaRPr lang="ru-RU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12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63266966"/>
              </p:ext>
            </p:extLst>
          </p:nvPr>
        </p:nvGraphicFramePr>
        <p:xfrm>
          <a:off x="431540" y="224644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7342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179512" y="836712"/>
            <a:ext cx="8784976" cy="5904656"/>
          </a:xfrm>
          <a:prstGeom prst="flowChartAlternateProcess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uk-UA" sz="2800" dirty="0" smtClean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 descr="ÐÐ°ÑÑÐ¸Ð½ÐºÐ¸ Ð¿Ð¾ Ð·Ð°Ð¿ÑÐ¾ÑÑ ÑÐµÐ¼Ð° ÐÐ¾Ð»Ð¾ÑÐ¾.Ð³ÐµÐ¾Ð³ÑÐ°ÑÑÑ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147693"/>
            <a:ext cx="6840760" cy="51845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39552" y="270637"/>
            <a:ext cx="8064896" cy="782099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>
                <a:latin typeface="Arial Black" panose="020B0A04020102020204" pitchFamily="34" charset="0"/>
              </a:rPr>
              <a:t>Утворення болота</a:t>
            </a:r>
            <a:endParaRPr lang="ru-RU" sz="36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9421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2827511"/>
              </p:ext>
            </p:extLst>
          </p:nvPr>
        </p:nvGraphicFramePr>
        <p:xfrm>
          <a:off x="431540" y="224644"/>
          <a:ext cx="828092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96497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323528" y="1412776"/>
            <a:ext cx="8280920" cy="525658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>
              <a:latin typeface="Arial Black" panose="020B0A04020102020204" pitchFamily="34" charset="0"/>
            </a:endParaRPr>
          </a:p>
        </p:txBody>
      </p:sp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150" y="1844824"/>
            <a:ext cx="7241676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539552" y="270637"/>
            <a:ext cx="8064896" cy="926115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Arial Black" panose="020B0A04020102020204" pitchFamily="34" charset="0"/>
              </a:rPr>
              <a:t>Болота залежно від умов живлення та характеру </a:t>
            </a:r>
            <a:r>
              <a:rPr lang="uk-UA" sz="2800" dirty="0" smtClean="0">
                <a:latin typeface="Arial Black" panose="020B0A04020102020204" pitchFamily="34" charset="0"/>
              </a:rPr>
              <a:t>рослинності поділяють на:</a:t>
            </a:r>
            <a:endParaRPr lang="ru-RU" sz="28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302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vokrugsveta.ua/wp-content/uploads/2017/03/shutterstock_1419779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629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16200602"/>
              </p:ext>
            </p:extLst>
          </p:nvPr>
        </p:nvGraphicFramePr>
        <p:xfrm>
          <a:off x="539552" y="1196752"/>
          <a:ext cx="8424936" cy="5144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539552" y="188641"/>
            <a:ext cx="8064896" cy="100811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latin typeface="Arial Black" panose="020B0A04020102020204" pitchFamily="34" charset="0"/>
              </a:rPr>
              <a:t>На які типи поділяють болота за умовами </a:t>
            </a:r>
            <a:r>
              <a:rPr lang="uk-UA" sz="2400" dirty="0">
                <a:latin typeface="Arial Black" panose="020B0A04020102020204" pitchFamily="34" charset="0"/>
              </a:rPr>
              <a:t>живлення та характеру </a:t>
            </a:r>
            <a:r>
              <a:rPr lang="uk-UA" sz="2400" dirty="0" smtClean="0">
                <a:latin typeface="Arial Black" panose="020B0A04020102020204" pitchFamily="34" charset="0"/>
              </a:rPr>
              <a:t>рослинності </a:t>
            </a:r>
            <a:r>
              <a:rPr lang="uk-UA" sz="2400" dirty="0">
                <a:latin typeface="Arial Black" panose="020B0A04020102020204" pitchFamily="34" charset="0"/>
              </a:rPr>
              <a:t>?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8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475</TotalTime>
  <Words>527</Words>
  <Application>Microsoft Office PowerPoint</Application>
  <PresentationFormat>Экран (4:3)</PresentationFormat>
  <Paragraphs>110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45</cp:revision>
  <dcterms:created xsi:type="dcterms:W3CDTF">2018-08-06T17:38:28Z</dcterms:created>
  <dcterms:modified xsi:type="dcterms:W3CDTF">2018-09-24T08:38:47Z</dcterms:modified>
</cp:coreProperties>
</file>