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05" r:id="rId2"/>
    <p:sldId id="267" r:id="rId3"/>
    <p:sldId id="268" r:id="rId4"/>
    <p:sldId id="269" r:id="rId5"/>
    <p:sldId id="278" r:id="rId6"/>
    <p:sldId id="270" r:id="rId7"/>
    <p:sldId id="271" r:id="rId8"/>
    <p:sldId id="280" r:id="rId9"/>
    <p:sldId id="282" r:id="rId10"/>
    <p:sldId id="27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3" r:id="rId19"/>
    <p:sldId id="292" r:id="rId20"/>
    <p:sldId id="274" r:id="rId21"/>
    <p:sldId id="309" r:id="rId22"/>
    <p:sldId id="306" r:id="rId23"/>
    <p:sldId id="296" r:id="rId24"/>
    <p:sldId id="299" r:id="rId25"/>
    <p:sldId id="303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23000" y="188640"/>
            <a:ext cx="7549400" cy="1157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ТИПИ ОЗЕР ЗА ПОХОДЖЕННЯМ УЛОГОВИН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459562"/>
            <a:ext cx="4824536" cy="51377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тектонічні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залишкові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льодовикові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загатні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вулканічні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карстові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лиманні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стариці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заплавні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18546" y="498610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3796">
            <a:off x="5978427" y="2444332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931">
            <a:off x="5722998" y="5338745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ÑÐ¾ÑÐ¾ ÑÐ°Ð½Ð³Ð°Ð½ÑÐ¸ÐºÐ° Ð¾Ð·ÐµÑ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0"/>
            <a:ext cx="9144000" cy="71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97300" y="188639"/>
            <a:ext cx="7549400" cy="17281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 Black" panose="020B0A04020102020204" pitchFamily="34" charset="0"/>
              </a:rPr>
              <a:t>ТЕКТОНІЧНІ -утворюються </a:t>
            </a:r>
            <a:r>
              <a:rPr lang="uk-UA" sz="3200" b="1" dirty="0">
                <a:latin typeface="Arial Black" panose="020B0A04020102020204" pitchFamily="34" charset="0"/>
              </a:rPr>
              <a:t>в місцях розломів і опускань земної кори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24433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r>
              <a:rPr lang="uk-UA" sz="3200" b="1" dirty="0" smtClean="0">
                <a:latin typeface="Arial Black" panose="020B0A04020102020204" pitchFamily="34" charset="0"/>
              </a:rPr>
              <a:t>Танганьїка </a:t>
            </a:r>
            <a:r>
              <a:rPr lang="uk-UA" sz="3200" b="1" dirty="0">
                <a:latin typeface="Arial Black" panose="020B0A04020102020204" pitchFamily="34" charset="0"/>
              </a:rPr>
              <a:t>- Африка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454007" y="136974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Ð¾ÑÐ¾ ÐÑÐ°Ð»ÑÑÑÐºÐµ Ð¼Ð¾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39"/>
            <a:ext cx="8496944" cy="18722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 Black" panose="020B0A04020102020204" pitchFamily="34" charset="0"/>
              </a:rPr>
              <a:t>ЗАЛИШКОВІ </a:t>
            </a:r>
            <a:r>
              <a:rPr lang="uk-UA" sz="2800" b="1" dirty="0" smtClean="0">
                <a:latin typeface="Arial Black" panose="020B0A04020102020204" pitchFamily="34" charset="0"/>
              </a:rPr>
              <a:t>- це </a:t>
            </a:r>
            <a:r>
              <a:rPr lang="uk-UA" sz="2800" b="1" dirty="0">
                <a:latin typeface="Arial Black" panose="020B0A04020102020204" pitchFamily="34" charset="0"/>
              </a:rPr>
              <a:t>залишки давніх морських басейнів, які відокремились у період підняття узбережжя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275385"/>
            <a:ext cx="717375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r>
              <a:rPr lang="uk-UA" sz="3200" b="1" dirty="0" smtClean="0">
                <a:latin typeface="Arial Black" panose="020B0A04020102020204" pitchFamily="34" charset="0"/>
              </a:rPr>
              <a:t>	Аральське море –Євразія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749458" y="543587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060">
            <a:off x="7798225" y="1502906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671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utotravel.ua/images/doc/e/c/ec0fb3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496944" cy="1152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ВУЛКАНІЧНІ -</a:t>
            </a:r>
            <a:r>
              <a:rPr lang="uk-UA" sz="2800" b="1" dirty="0">
                <a:latin typeface="Arial Black" panose="020B0A04020102020204" pitchFamily="34" charset="0"/>
              </a:rPr>
              <a:t>у</a:t>
            </a:r>
            <a:r>
              <a:rPr lang="uk-UA" sz="2800" b="1" dirty="0" smtClean="0">
                <a:latin typeface="Arial Black" panose="020B0A04020102020204" pitchFamily="34" charset="0"/>
              </a:rPr>
              <a:t>творені </a:t>
            </a:r>
            <a:r>
              <a:rPr lang="uk-UA" sz="2800" b="1" dirty="0">
                <a:latin typeface="Arial Black" panose="020B0A04020102020204" pitchFamily="34" charset="0"/>
              </a:rPr>
              <a:t>в кратерах згаслих вулканів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3952" y="3244334"/>
            <a:ext cx="624081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r>
              <a:rPr lang="uk-UA" sz="3200" b="1" dirty="0" smtClean="0">
                <a:latin typeface="Arial Black" panose="020B0A04020102020204" pitchFamily="34" charset="0"/>
              </a:rPr>
              <a:t>Кратерне озеро КАТМАЙ ,</a:t>
            </a:r>
          </a:p>
          <a:p>
            <a:r>
              <a:rPr lang="uk-UA" sz="3200" b="1" dirty="0" smtClean="0">
                <a:latin typeface="Arial Black" panose="020B0A04020102020204" pitchFamily="34" charset="0"/>
              </a:rPr>
              <a:t> Аляска, США</a:t>
            </a:r>
            <a:endParaRPr lang="ru-RU" sz="3200" dirty="0"/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288647" y="3289267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4732">
            <a:off x="6377771" y="1969630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618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00" y="0"/>
            <a:ext cx="927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39"/>
            <a:ext cx="8496944" cy="12961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ЛЬОДОВИКОВІ - утворені </a:t>
            </a:r>
            <a:r>
              <a:rPr lang="uk-UA" sz="2800" b="1" dirty="0">
                <a:latin typeface="Arial Black" panose="020B0A04020102020204" pitchFamily="34" charset="0"/>
              </a:rPr>
              <a:t>в улоговинах,  які виникли під тиском льодовика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23697"/>
            <a:ext cx="913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	</a:t>
            </a:r>
          </a:p>
          <a:p>
            <a:endParaRPr lang="uk-UA" sz="3200" b="1" dirty="0">
              <a:latin typeface="Arial Black" panose="020B0A04020102020204" pitchFamily="34" charset="0"/>
            </a:endParaRPr>
          </a:p>
          <a:p>
            <a:endParaRPr lang="uk-UA" sz="3200" b="1" dirty="0" smtClean="0">
              <a:latin typeface="Arial Black" panose="020B0A04020102020204" pitchFamily="34" charset="0"/>
            </a:endParaRPr>
          </a:p>
          <a:p>
            <a:r>
              <a:rPr lang="uk-UA" sz="3200" b="1" dirty="0" smtClean="0">
                <a:latin typeface="Arial Black" panose="020B0A04020102020204" pitchFamily="34" charset="0"/>
              </a:rPr>
              <a:t>	Бребенескул, Карпати, Україна</a:t>
            </a:r>
            <a:endParaRPr lang="ru-RU" sz="3200" dirty="0"/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93341" y="86213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3">
            <a:off x="6320794" y="5334543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28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Ð¾ÑÐ¾ Ð¡Ð¸Ð½ÐµÐ²Ð¸Ñ Ð¾Ð·ÐµÑÐ¾ Ð² ÐÐ°ÑÐ¿Ð°Ñ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37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03397" y="188639"/>
            <a:ext cx="8201051" cy="14401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ЗАГАТНІ - утворюються </a:t>
            </a:r>
            <a:r>
              <a:rPr lang="uk-UA" sz="2800" b="1" dirty="0">
                <a:latin typeface="Arial Black" panose="020B0A04020102020204" pitchFamily="34" charset="0"/>
              </a:rPr>
              <a:t>внаслідок перегородження долини  гірської ріки зсувами, </a:t>
            </a:r>
            <a:r>
              <a:rPr lang="uk-UA" sz="2800" b="1" dirty="0" smtClean="0">
                <a:latin typeface="Arial Black" panose="020B0A04020102020204" pitchFamily="34" charset="0"/>
              </a:rPr>
              <a:t>обвалами.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3952" y="3244334"/>
            <a:ext cx="640912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dirty="0" smtClean="0">
              <a:latin typeface="Arial Black" panose="020B0A04020102020204" pitchFamily="34" charset="0"/>
            </a:endParaRPr>
          </a:p>
          <a:p>
            <a:endParaRPr lang="uk-UA" sz="3200" dirty="0">
              <a:latin typeface="Arial Black" panose="020B0A04020102020204" pitchFamily="34" charset="0"/>
            </a:endParaRPr>
          </a:p>
          <a:p>
            <a:endParaRPr lang="uk-UA" sz="3200" dirty="0" smtClean="0">
              <a:latin typeface="Arial Black" panose="020B0A04020102020204" pitchFamily="34" charset="0"/>
            </a:endParaRPr>
          </a:p>
          <a:p>
            <a:endParaRPr lang="uk-UA" sz="3200" dirty="0">
              <a:latin typeface="Arial Black" panose="020B0A04020102020204" pitchFamily="34" charset="0"/>
            </a:endParaRPr>
          </a:p>
          <a:p>
            <a:endParaRPr lang="uk-UA" sz="3200" dirty="0" smtClean="0">
              <a:latin typeface="Arial Black" panose="020B0A04020102020204" pitchFamily="34" charset="0"/>
            </a:endParaRPr>
          </a:p>
          <a:p>
            <a:r>
              <a:rPr lang="uk-UA" sz="3200" dirty="0" smtClean="0">
                <a:latin typeface="Arial Black" panose="020B0A04020102020204" pitchFamily="34" charset="0"/>
              </a:rPr>
              <a:t>Синевир, Карпати, Україна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98932" y="1097667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811">
            <a:off x="7768112" y="1362980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499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ÑÐ¾ÑÐ¾ Ð¨Ð°ÑÑÐºÑ ÐºÐ°ÑÑÑÐ¾Ð²Ñ Ð¾Ð·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7470" y="188639"/>
            <a:ext cx="8201051" cy="14401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КАРСТОВІ - утворюються </a:t>
            </a:r>
            <a:r>
              <a:rPr lang="uk-UA" sz="2800" b="1" dirty="0">
                <a:latin typeface="Arial Black" panose="020B0A04020102020204" pitchFamily="34" charset="0"/>
              </a:rPr>
              <a:t>в порожнинах, після розчинення водою карбонатних гірських порід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470" y="3244334"/>
            <a:ext cx="90847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>
              <a:latin typeface="Arial Black" panose="020B0A04020102020204" pitchFamily="34" charset="0"/>
            </a:endParaRPr>
          </a:p>
          <a:p>
            <a:endParaRPr lang="uk-UA" sz="2800" dirty="0">
              <a:latin typeface="Arial Black" panose="020B0A04020102020204" pitchFamily="34" charset="0"/>
            </a:endParaRPr>
          </a:p>
          <a:p>
            <a:endParaRPr lang="uk-UA" sz="2800" dirty="0" smtClean="0">
              <a:latin typeface="Arial Black" panose="020B0A04020102020204" pitchFamily="34" charset="0"/>
            </a:endParaRPr>
          </a:p>
          <a:p>
            <a:endParaRPr lang="uk-UA" sz="2800" dirty="0">
              <a:latin typeface="Arial Black" panose="020B0A04020102020204" pitchFamily="34" charset="0"/>
            </a:endParaRPr>
          </a:p>
          <a:p>
            <a:endParaRPr lang="uk-UA" sz="2800" dirty="0" smtClean="0">
              <a:latin typeface="Arial Black" panose="020B0A04020102020204" pitchFamily="34" charset="0"/>
            </a:endParaRPr>
          </a:p>
          <a:p>
            <a:endParaRPr lang="uk-UA" sz="2800" dirty="0">
              <a:latin typeface="Arial Black" panose="020B0A04020102020204" pitchFamily="34" charset="0"/>
            </a:endParaRPr>
          </a:p>
          <a:p>
            <a:r>
              <a:rPr lang="uk-UA" sz="2800" dirty="0" smtClean="0">
                <a:latin typeface="Arial Black" panose="020B0A04020102020204" pitchFamily="34" charset="0"/>
              </a:rPr>
              <a:t>	Шацькі озера, Волинь, Україна</a:t>
            </a:r>
            <a:endParaRPr lang="ru-RU" sz="2800" dirty="0"/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483">
            <a:off x="7799189" y="4925376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Ð¾ÑÐ¾ Ð¯Ð»Ð¿ÑÐ³  Ð¾Ð·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" y="34473"/>
            <a:ext cx="918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7470" y="4653136"/>
            <a:ext cx="8527018" cy="180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ЗАПЛАВНІ - виникають </a:t>
            </a:r>
            <a:r>
              <a:rPr lang="uk-UA" sz="2800" b="1" dirty="0">
                <a:latin typeface="Arial Black" panose="020B0A04020102020204" pitchFamily="34" charset="0"/>
              </a:rPr>
              <a:t>на заплаві річки внаслідок відокремлення рукава або затоки від основного </a:t>
            </a:r>
            <a:r>
              <a:rPr lang="uk-UA" sz="2800" b="1" dirty="0" smtClean="0">
                <a:latin typeface="Arial Black" panose="020B0A04020102020204" pitchFamily="34" charset="0"/>
              </a:rPr>
              <a:t>русла річки </a:t>
            </a:r>
            <a:r>
              <a:rPr lang="uk-UA" sz="2800" b="1" dirty="0">
                <a:latin typeface="Arial Black" panose="020B0A04020102020204" pitchFamily="34" charset="0"/>
              </a:rPr>
              <a:t>річковими </a:t>
            </a:r>
            <a:r>
              <a:rPr lang="uk-UA" sz="2800" b="1" dirty="0" smtClean="0">
                <a:latin typeface="Arial Black" panose="020B0A04020102020204" pitchFamily="34" charset="0"/>
              </a:rPr>
              <a:t>наносами.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				Озеро Ялпуг, Україна</a:t>
            </a:r>
            <a:endParaRPr lang="ru-RU" sz="2800" dirty="0"/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317408" y="3905980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375">
            <a:off x="8089536" y="2244270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679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Ð¼Ð°ÑÐ°ÐºÐ°Ð¹Ð±Ð¾ Ð¾Ð·ÐµÑ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Маракайбо, Південна Америка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5157192"/>
            <a:ext cx="8784976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ЛИМАННІ - утворюються </a:t>
            </a:r>
            <a:r>
              <a:rPr lang="uk-UA" sz="3200" b="1" dirty="0">
                <a:latin typeface="Arial Black" panose="020B0A04020102020204" pitchFamily="34" charset="0"/>
              </a:rPr>
              <a:t>на узбережжях у гирлах давніх річок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4428">
            <a:off x="8178518" y="4487445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451">
            <a:off x="4850767" y="2316276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72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¡ÑÐ°ÑÐ¸ÑÑ Ð½Ð° ÑÑÑÐº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0890" y="4509120"/>
            <a:ext cx="8381590" cy="21328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ОЗЕРА - СТАРИЦІ - утворюються </a:t>
            </a:r>
            <a:r>
              <a:rPr lang="uk-UA" sz="2800" b="1" dirty="0">
                <a:latin typeface="Arial Black" panose="020B0A04020102020204" pitchFamily="34" charset="0"/>
              </a:rPr>
              <a:t>на ділянках русла річок, що змінила свій напрямок, серпоподібної форми</a:t>
            </a:r>
            <a:r>
              <a:rPr lang="uk-UA" sz="2800" b="1" dirty="0" smtClean="0">
                <a:latin typeface="Arial Black" panose="020B0A04020102020204" pitchFamily="34" charset="0"/>
              </a:rPr>
              <a:t>, це </a:t>
            </a:r>
            <a:r>
              <a:rPr lang="uk-UA" sz="2800" b="1" dirty="0">
                <a:latin typeface="Arial Black" panose="020B0A04020102020204" pitchFamily="34" charset="0"/>
              </a:rPr>
              <a:t>залишки річища </a:t>
            </a:r>
            <a:r>
              <a:rPr lang="uk-UA" sz="2800" b="1" dirty="0" smtClean="0">
                <a:latin typeface="Arial Black" panose="020B0A04020102020204" pitchFamily="34" charset="0"/>
              </a:rPr>
              <a:t>річок.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94865" y="737629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" y="188641"/>
            <a:ext cx="8784976" cy="6208460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48681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uk-UA" sz="6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8</a:t>
            </a:r>
            <a:r>
              <a:rPr lang="uk-U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озера, Їх </a:t>
            </a:r>
            <a:r>
              <a:rPr lang="uk-UA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різномані-тність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88641"/>
            <a:ext cx="8197472" cy="7920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Озера за водним </a:t>
            </a:r>
            <a:r>
              <a:rPr lang="uk-UA" sz="3200" dirty="0" smtClean="0">
                <a:latin typeface="Arial Black" panose="020B0A04020102020204" pitchFamily="34" charset="0"/>
              </a:rPr>
              <a:t>режимом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68" y="1124744"/>
            <a:ext cx="3976192" cy="540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СТІЧНІ - витікає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одна чи більше річок, вони є прісними,  наприклад, Байкал, із нього витікає тільки одна річка.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3778" y="1124744"/>
            <a:ext cx="3995254" cy="54233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БЕЗСТІЧНІ -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озера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з яких не витікають річки,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такі озера є солоними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Каспійське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й Аральське, Мертве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моря -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озера, Ейр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uk-UA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Норт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Австралії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4421865" y="1042642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219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	</a:t>
            </a: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35243" y="554522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338" y="476672"/>
            <a:ext cx="6532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Озера живляться: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атмосферними опадами;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водою, яка поступає із річок;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підземними водами. 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823">
            <a:off x="7768653" y="5309177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58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646246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Використання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озер: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 Black" panose="020B0A04020102020204" pitchFamily="34" charset="0"/>
              </a:rPr>
              <a:t>є природними резервуарами прісної води;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 Black" panose="020B0A04020102020204" pitchFamily="34" charset="0"/>
              </a:rPr>
              <a:t>для судноплавства;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 Black" panose="020B0A04020102020204" pitchFamily="34" charset="0"/>
              </a:rPr>
              <a:t>запаси риби;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 Black" panose="020B0A04020102020204" pitchFamily="34" charset="0"/>
              </a:rPr>
              <a:t>видобуток корисних копалин(кухонна сіль, інші солі);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 Black" panose="020B0A04020102020204" pitchFamily="34" charset="0"/>
              </a:rPr>
              <a:t>для лікування людей (солона вода, насичена цілющими речовинами</a:t>
            </a:r>
            <a:r>
              <a:rPr lang="uk-UA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).</a:t>
            </a: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4082">
            <a:off x="7380047" y="5562164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747" y="355467"/>
            <a:ext cx="8468717" cy="12315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 </a:t>
            </a:r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Підпиши на контурній карті назви: 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7251" y="1587060"/>
            <a:ext cx="8505229" cy="31477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Игорь\Desktop\karta_polusharij-konturn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741365"/>
            <a:ext cx="6696745" cy="31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5739" y="4581129"/>
            <a:ext cx="8612732" cy="187220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назви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озер: </a:t>
            </a:r>
            <a:r>
              <a:rPr lang="uk-UA" sz="3200" b="1" dirty="0" smtClean="0">
                <a:latin typeface="Arial Black" panose="020B0A04020102020204" pitchFamily="34" charset="0"/>
              </a:rPr>
              <a:t>Каспійське</a:t>
            </a:r>
            <a:r>
              <a:rPr lang="uk-UA" sz="3200" b="1" dirty="0">
                <a:latin typeface="Arial Black" panose="020B0A04020102020204" pitchFamily="34" charset="0"/>
              </a:rPr>
              <a:t>, Великі </a:t>
            </a:r>
            <a:r>
              <a:rPr lang="uk-UA" sz="3200" b="1" dirty="0" smtClean="0">
                <a:latin typeface="Arial Black" panose="020B0A04020102020204" pitchFamily="34" charset="0"/>
              </a:rPr>
              <a:t>озера ( Верхнє, Мічиган, Гурон, Ері, Онтаріо), </a:t>
            </a:r>
            <a:r>
              <a:rPr lang="uk-UA" sz="3200" b="1" dirty="0">
                <a:latin typeface="Arial Black" panose="020B0A04020102020204" pitchFamily="34" charset="0"/>
              </a:rPr>
              <a:t>Байкал, Вікторія</a:t>
            </a:r>
            <a:r>
              <a:rPr lang="uk-UA" sz="3200" dirty="0"/>
              <a:t>.</a:t>
            </a:r>
            <a:endParaRPr lang="ru-RU" sz="3200" dirty="0"/>
          </a:p>
          <a:p>
            <a:pPr lvl="0"/>
            <a:endParaRPr lang="uk-UA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09905" y="1631993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056">
            <a:off x="7506307" y="1720488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451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2133" y="323321"/>
            <a:ext cx="8468717" cy="624188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600" dirty="0">
                <a:latin typeface="Arial Black" panose="020B0A04020102020204" pitchFamily="34" charset="0"/>
              </a:rPr>
              <a:t>, назви озер Каспійське, Байкал (Євразія) Вікторія (Африка), Великі озера – Верхнє. Мічиган, Гурон, Ері, Онтаріо (Північна Америка</a:t>
            </a:r>
            <a:r>
              <a:rPr lang="uk-UA" sz="3600" dirty="0" smtClean="0">
                <a:latin typeface="Arial Black" panose="020B0A04020102020204" pitchFamily="34" charset="0"/>
              </a:rPr>
              <a:t>). треба </a:t>
            </a:r>
            <a:r>
              <a:rPr lang="uk-UA" sz="3600" dirty="0">
                <a:latin typeface="Arial Black" panose="020B0A04020102020204" pitchFamily="34" charset="0"/>
              </a:rPr>
              <a:t>підписувати за лініями паралелей або посередині зображення території, яку займає об</a:t>
            </a:r>
            <a:r>
              <a:rPr lang="en-US" sz="3600" dirty="0">
                <a:latin typeface="Arial Black" panose="020B0A04020102020204" pitchFamily="34" charset="0"/>
              </a:rPr>
              <a:t>’</a:t>
            </a:r>
            <a:r>
              <a:rPr lang="uk-UA" sz="3600" dirty="0">
                <a:latin typeface="Arial Black" panose="020B0A04020102020204" pitchFamily="34" charset="0"/>
              </a:rPr>
              <a:t>єкт</a:t>
            </a:r>
            <a:r>
              <a:rPr lang="uk-UA" sz="4000" dirty="0"/>
              <a:t>.</a:t>
            </a:r>
            <a:endParaRPr lang="ru-RU" sz="4000" dirty="0"/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389416" y="5778187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3">
            <a:off x="7949558" y="3900454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909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290787" y="188640"/>
            <a:ext cx="8457677" cy="158417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90787" y="1916832"/>
            <a:ext cx="8706633" cy="463381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b="1" dirty="0" smtClean="0">
                <a:latin typeface="Arial Black" panose="020B0A04020102020204" pitchFamily="34" charset="0"/>
              </a:rPr>
              <a:t>  суттєві </a:t>
            </a:r>
            <a:r>
              <a:rPr lang="uk-UA" sz="2400" b="1" dirty="0">
                <a:latin typeface="Arial Black" panose="020B0A04020102020204" pitchFamily="34" charset="0"/>
              </a:rPr>
              <a:t>ознаки поняття «озеро»,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наводити 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uk-UA" sz="2400" b="1" dirty="0">
                <a:latin typeface="Arial Black" panose="020B0A04020102020204" pitchFamily="34" charset="0"/>
              </a:rPr>
              <a:t>найбільших за площею, найглибших </a:t>
            </a:r>
            <a:r>
              <a:rPr lang="uk-UA" sz="2400" b="1" dirty="0" smtClean="0">
                <a:latin typeface="Arial Black" panose="020B0A04020102020204" pitchFamily="34" charset="0"/>
              </a:rPr>
              <a:t>озер;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400" b="1" i="1" dirty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причини  походження озерних улоговин; 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особливості водного режиму озер;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2800" b="1" i="1" dirty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озера за походженням їхніх улоговин і </a:t>
            </a:r>
            <a:r>
              <a:rPr lang="uk-UA" sz="2400" b="1" dirty="0" smtClean="0">
                <a:latin typeface="Arial Black" panose="020B0A04020102020204" pitchFamily="34" charset="0"/>
              </a:rPr>
              <a:t>стоком;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 на контурній карті </a:t>
            </a: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назви озер</a:t>
            </a: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uk-UA" sz="2400" b="1" dirty="0">
                <a:latin typeface="Arial Black" panose="020B0A04020102020204" pitchFamily="34" charset="0"/>
              </a:rPr>
              <a:t>Каспійське, Великі озера, Байкал, Вікторія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3">
            <a:off x="7561440" y="300054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9524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7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3058" y="2967335"/>
            <a:ext cx="6817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7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70637"/>
            <a:ext cx="8064896" cy="1214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 ти навчишся…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90787" y="1798116"/>
            <a:ext cx="8706633" cy="475252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b="1" dirty="0" smtClean="0">
                <a:latin typeface="Arial Black" panose="020B0A04020102020204" pitchFamily="34" charset="0"/>
              </a:rPr>
              <a:t>  суттєві </a:t>
            </a:r>
            <a:r>
              <a:rPr lang="uk-UA" sz="2400" b="1" dirty="0">
                <a:latin typeface="Arial Black" panose="020B0A04020102020204" pitchFamily="34" charset="0"/>
              </a:rPr>
              <a:t>ознаки поняття «озеро»,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наводити 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uk-UA" sz="2400" b="1" dirty="0">
                <a:latin typeface="Arial Black" panose="020B0A04020102020204" pitchFamily="34" charset="0"/>
              </a:rPr>
              <a:t>найбільших за площею, найглибших </a:t>
            </a:r>
            <a:r>
              <a:rPr lang="uk-UA" sz="2400" b="1" dirty="0" smtClean="0">
                <a:latin typeface="Arial Black" panose="020B0A04020102020204" pitchFamily="34" charset="0"/>
              </a:rPr>
              <a:t>озер;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400" b="1" i="1" dirty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причини  походження озерних улоговин; 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особливості водного режиму озер;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2800" b="1" i="1" dirty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озера за походженням їхніх улоговин і </a:t>
            </a:r>
            <a:r>
              <a:rPr lang="uk-UA" sz="2400" b="1" dirty="0" smtClean="0">
                <a:latin typeface="Arial Black" panose="020B0A04020102020204" pitchFamily="34" charset="0"/>
              </a:rPr>
              <a:t>стоком;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 на контурній карті </a:t>
            </a: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назви озер</a:t>
            </a: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uk-UA" sz="2400" b="1" dirty="0">
                <a:latin typeface="Arial Black" panose="020B0A04020102020204" pitchFamily="34" charset="0"/>
              </a:rPr>
              <a:t>Каспійське, Великі озера, Байкал, Вікторія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67">
            <a:off x="7812360" y="288331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091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5" y="268982"/>
            <a:ext cx="7632850" cy="17182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Озеро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3200" b="1" i="1" dirty="0">
                <a:latin typeface="Arial Black" panose="020B0A04020102020204" pitchFamily="34" charset="0"/>
              </a:rPr>
              <a:t>-</a:t>
            </a:r>
            <a:r>
              <a:rPr lang="uk-UA" sz="3200" dirty="0" smtClean="0">
                <a:latin typeface="Arial Black" panose="020B0A04020102020204" pitchFamily="34" charset="0"/>
              </a:rPr>
              <a:t> </a:t>
            </a:r>
            <a:r>
              <a:rPr lang="uk-UA" sz="3200" b="1" dirty="0">
                <a:latin typeface="Arial Black" panose="020B0A04020102020204" pitchFamily="34" charset="0"/>
              </a:rPr>
              <a:t>замкнуте природне заглиблення, заповнене </a:t>
            </a:r>
            <a:endParaRPr lang="ru-RU" sz="3200" dirty="0">
              <a:latin typeface="Arial Black" panose="020B0A04020102020204" pitchFamily="34" charset="0"/>
            </a:endParaRPr>
          </a:p>
          <a:p>
            <a:pPr algn="ctr"/>
            <a:r>
              <a:rPr lang="uk-UA" sz="3200" b="1" dirty="0">
                <a:latin typeface="Arial Black" panose="020B0A04020102020204" pitchFamily="34" charset="0"/>
              </a:rPr>
              <a:t>водою, не має зв</a:t>
            </a:r>
            <a:r>
              <a:rPr lang="en-US" sz="3200" b="1" dirty="0">
                <a:latin typeface="Arial Black" panose="020B0A04020102020204" pitchFamily="34" charset="0"/>
              </a:rPr>
              <a:t>’</a:t>
            </a:r>
            <a:r>
              <a:rPr lang="uk-UA" sz="3200" b="1" dirty="0">
                <a:latin typeface="Arial Black" panose="020B0A04020102020204" pitchFamily="34" charset="0"/>
              </a:rPr>
              <a:t>язку з </a:t>
            </a:r>
            <a:r>
              <a:rPr lang="uk-UA" sz="3200" b="1" dirty="0" smtClean="0">
                <a:latin typeface="Arial Black" panose="020B0A04020102020204" pitchFamily="34" charset="0"/>
              </a:rPr>
              <a:t>морем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2276872"/>
            <a:ext cx="7776865" cy="4320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Озера в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світі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дуже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різноманітні.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Озера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розрізняють: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Arial Black" panose="020B0A04020102020204" pitchFamily="34" charset="0"/>
              </a:rPr>
              <a:t>за глибиною</a:t>
            </a:r>
            <a:r>
              <a:rPr lang="uk-UA" sz="3200" dirty="0">
                <a:latin typeface="Arial Black" panose="020B0A04020102020204" pitchFamily="34" charset="0"/>
              </a:rPr>
              <a:t>;</a:t>
            </a:r>
            <a:endParaRPr lang="uk-UA" sz="32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Arial Black" panose="020B0A04020102020204" pitchFamily="34" charset="0"/>
              </a:rPr>
              <a:t>за площиною;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Arial Black" panose="020B0A04020102020204" pitchFamily="34" charset="0"/>
              </a:rPr>
              <a:t>складом вод;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Arial Black" panose="020B0A04020102020204" pitchFamily="34" charset="0"/>
              </a:rPr>
              <a:t>за температурою;</a:t>
            </a:r>
            <a:endParaRPr lang="uk-UA" sz="32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Arial Black" panose="020B0A04020102020204" pitchFamily="34" charset="0"/>
              </a:rPr>
              <a:t>за </a:t>
            </a:r>
            <a:r>
              <a:rPr lang="uk-UA" sz="3200" dirty="0">
                <a:latin typeface="Arial Black" panose="020B0A04020102020204" pitchFamily="34" charset="0"/>
              </a:rPr>
              <a:t>походженням озерних улоговин. 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3">
            <a:off x="7790649" y="4882279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791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ÑÐ¾ Ð¾Ð·ÐµÑÐ° Ð±Ð°Ð¹ÐºÐ°Ð» Ð»ÐµÑ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33"/>
            <a:ext cx="9211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Найглибшим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озером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земної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кулі і водночас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найчистішим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є озеро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Байкал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, його глибина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становить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1620м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333">
            <a:off x="7862656" y="5229200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1028" name="Picture 4" descr="https://upload.wikimedia.org/wikipedia/commons/thumb/6/6b/Shaman_Rock_on_Olkhon_island.jpg/800px-Shaman_Rock_on_Olkhon_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9"/>
            <a:ext cx="54721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3244334"/>
            <a:ext cx="5477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айбільший  острів на Байкалі - 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Ольхон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" y="-171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1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Найглибшим озером в Україні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 водночас найчистішим є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озеро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Світязь, його глибина – 58 м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Ð·ÐµÑÐ° ÑÐ²Ð¸ÑÑÐ·Ñ ÑÐºÑÐ°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горь\Desktop\258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11807"/>
            <a:ext cx="8676456" cy="11521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Arial Black" panose="020B0A04020102020204" pitchFamily="34" charset="0"/>
              </a:rPr>
              <a:t>Найбільшим за площиною озером світу є 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море - озеро Каспійське   (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 =</a:t>
            </a:r>
            <a:r>
              <a:rPr lang="uk-UA" sz="2400" dirty="0" smtClean="0">
                <a:latin typeface="Arial Black" panose="020B0A04020102020204" pitchFamily="34" charset="0"/>
              </a:rPr>
              <a:t>372 </a:t>
            </a:r>
            <a:r>
              <a:rPr lang="uk-UA" sz="2400" dirty="0">
                <a:latin typeface="Arial Black" panose="020B0A04020102020204" pitchFamily="34" charset="0"/>
              </a:rPr>
              <a:t>тис. </a:t>
            </a:r>
            <a:r>
              <a:rPr lang="uk-UA" sz="2400" dirty="0" smtClean="0">
                <a:latin typeface="Arial Black" panose="020B0A04020102020204" pitchFamily="34" charset="0"/>
              </a:rPr>
              <a:t>кв</a:t>
            </a:r>
            <a:r>
              <a:rPr lang="en-US" sz="2400" dirty="0" smtClean="0">
                <a:latin typeface="Arial Black" panose="020B0A04020102020204" pitchFamily="34" charset="0"/>
              </a:rPr>
              <a:t>)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735">
            <a:off x="7812360" y="5013176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51138" y="1310490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Ð¾ÑÐ¾ Ð¾Ð·ÐµÑÐ° ÐÐµÑÑÐ½Ñ Ð² ÐÑÐ²Ð½ÑÑÐ½ÑÐ¹ ÐÐ¼ÐµÑÐ¸ÑÑ Ð¾Ð·ÐµÑ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11807"/>
            <a:ext cx="8280920" cy="1849042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Найбільшим за площиною прісним озером світу є озеро Верхнє, розташоване в системі Великих озер в Північній Америці, його площа </a:t>
            </a:r>
            <a:r>
              <a:rPr lang="uk-UA" sz="2400" dirty="0" smtClean="0">
                <a:latin typeface="Arial Black" panose="020B0A04020102020204" pitchFamily="34" charset="0"/>
              </a:rPr>
              <a:t>- 82 </a:t>
            </a:r>
            <a:r>
              <a:rPr lang="uk-UA" sz="2400" dirty="0">
                <a:latin typeface="Arial Black" panose="020B0A04020102020204" pitchFamily="34" charset="0"/>
              </a:rPr>
              <a:t>тис кв. </a:t>
            </a:r>
            <a:r>
              <a:rPr lang="uk-UA" sz="2400" dirty="0" smtClean="0">
                <a:latin typeface="Arial Black" panose="020B0A04020102020204" pitchFamily="34" charset="0"/>
              </a:rPr>
              <a:t>км, глибина  - 393м.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652">
            <a:off x="8424557" y="307231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Ð¾ÑÐ¾ ÐÐµÑÑÐ²Ðµ Ð¾Ð·ÐµÑÐ¾ Ð¼Ð¾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Найсолонішим озером світу є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Мертве море - озеро,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солоність озера більш 367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‰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624">
            <a:off x="7572790" y="1250499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3778613" y="4266020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422</TotalTime>
  <Words>605</Words>
  <Application>Microsoft Office PowerPoint</Application>
  <PresentationFormat>Экран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39</cp:revision>
  <dcterms:created xsi:type="dcterms:W3CDTF">2018-08-06T17:38:28Z</dcterms:created>
  <dcterms:modified xsi:type="dcterms:W3CDTF">2018-09-24T09:54:31Z</dcterms:modified>
</cp:coreProperties>
</file>