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63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3CAE4-FE9F-4267-A752-7F120E3B5B79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DF2D2-54B2-490C-8C1F-D25A09454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DF2D2-54B2-490C-8C1F-D25A0945492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85A2-5963-434D-8558-73EF7C005781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4EC-3C91-430A-96AD-1975DA0E0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85A2-5963-434D-8558-73EF7C005781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4EC-3C91-430A-96AD-1975DA0E0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85A2-5963-434D-8558-73EF7C005781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4EC-3C91-430A-96AD-1975DA0E0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85A2-5963-434D-8558-73EF7C005781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4EC-3C91-430A-96AD-1975DA0E0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85A2-5963-434D-8558-73EF7C005781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4EC-3C91-430A-96AD-1975DA0E0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85A2-5963-434D-8558-73EF7C005781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4EC-3C91-430A-96AD-1975DA0E0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85A2-5963-434D-8558-73EF7C005781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4EC-3C91-430A-96AD-1975DA0E0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85A2-5963-434D-8558-73EF7C005781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4EC-3C91-430A-96AD-1975DA0E0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85A2-5963-434D-8558-73EF7C005781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4EC-3C91-430A-96AD-1975DA0E0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85A2-5963-434D-8558-73EF7C005781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4EC-3C91-430A-96AD-1975DA0E0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85A2-5963-434D-8558-73EF7C005781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74EC-3C91-430A-96AD-1975DA0E0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85A2-5963-434D-8558-73EF7C005781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174EC-3C91-430A-96AD-1975DA0E0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Stunde 5. Wie richten wir </a:t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b="1" dirty="0" smtClean="0">
                <a:solidFill>
                  <a:srgbClr val="FF0000"/>
                </a:solidFill>
              </a:rPr>
              <a:t>das Zimmer ein?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" name="Содержимое 11" descr="Безымянный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8620785" cy="478634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Spielt zu zweit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uk-UA" dirty="0" smtClean="0">
                <a:solidFill>
                  <a:srgbClr val="002060"/>
                </a:solidFill>
              </a:rPr>
              <a:t>(</a:t>
            </a:r>
            <a:r>
              <a:rPr lang="uk-UA" sz="3600" dirty="0" smtClean="0">
                <a:solidFill>
                  <a:srgbClr val="002060"/>
                </a:solidFill>
              </a:rPr>
              <a:t>Складіть міні-діалоги за зразком)</a:t>
            </a:r>
            <a:r>
              <a:rPr lang="de-DE" sz="3600" dirty="0" smtClean="0">
                <a:solidFill>
                  <a:srgbClr val="002060"/>
                </a:solidFill>
              </a:rPr>
              <a:t/>
            </a:r>
            <a:br>
              <a:rPr lang="de-DE" sz="3600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6а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0" y="2071678"/>
            <a:ext cx="4349837" cy="4214842"/>
          </a:xfrm>
        </p:spPr>
      </p:pic>
      <p:pic>
        <p:nvPicPr>
          <p:cNvPr id="6" name="Содержимое 5" descr="4а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14282" y="1643050"/>
            <a:ext cx="4500594" cy="1716722"/>
          </a:xfrm>
        </p:spPr>
      </p:pic>
      <p:pic>
        <p:nvPicPr>
          <p:cNvPr id="2050" name="Picture 2" descr="D:\ДИСТАНЦІЙНЕ НАВЧАННЯ\конкурс\Урок 5\6в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429000"/>
            <a:ext cx="3239631" cy="1428760"/>
          </a:xfrm>
          <a:prstGeom prst="rect">
            <a:avLst/>
          </a:prstGeom>
          <a:noFill/>
        </p:spPr>
      </p:pic>
      <p:pic>
        <p:nvPicPr>
          <p:cNvPr id="2051" name="Picture 3" descr="D:\ДИСТАНЦІЙНЕ НАВЧАННЯ\конкурс\Урок 5\6б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5072074"/>
            <a:ext cx="4004699" cy="1491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643074"/>
          </a:xfrm>
        </p:spPr>
        <p:txBody>
          <a:bodyPr>
            <a:normAutofit fontScale="90000"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Tina, warum </a:t>
            </a:r>
            <a:r>
              <a:rPr lang="de-DE" sz="4000" b="1" dirty="0" smtClean="0">
                <a:solidFill>
                  <a:srgbClr val="FF0000"/>
                </a:solidFill>
              </a:rPr>
              <a:t>lässt </a:t>
            </a:r>
            <a:r>
              <a:rPr lang="de-DE" sz="4000" b="1" dirty="0" smtClean="0">
                <a:solidFill>
                  <a:srgbClr val="FF0000"/>
                </a:solidFill>
              </a:rPr>
              <a:t>du </a:t>
            </a:r>
            <a:r>
              <a:rPr lang="uk-UA" sz="4000" b="1" dirty="0" smtClean="0">
                <a:solidFill>
                  <a:srgbClr val="FF0000"/>
                </a:solidFill>
              </a:rPr>
              <a:t/>
            </a:r>
            <a:br>
              <a:rPr lang="uk-UA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alles überall </a:t>
            </a:r>
            <a:r>
              <a:rPr lang="de-DE" sz="4000" b="1" dirty="0" smtClean="0">
                <a:solidFill>
                  <a:srgbClr val="FF0000"/>
                </a:solidFill>
              </a:rPr>
              <a:t>liegen</a:t>
            </a:r>
            <a:r>
              <a:rPr lang="de-DE" sz="4000" b="1" dirty="0" smtClean="0">
                <a:solidFill>
                  <a:srgbClr val="FF0000"/>
                </a:solidFill>
              </a:rPr>
              <a:t>?</a:t>
            </a:r>
            <a:r>
              <a:rPr lang="uk-UA" sz="4000" b="1" dirty="0" smtClean="0">
                <a:solidFill>
                  <a:srgbClr val="FF0000"/>
                </a:solidFill>
              </a:rPr>
              <a:t> </a:t>
            </a:r>
            <a:r>
              <a:rPr lang="de-DE" sz="4000" b="1" dirty="0" smtClean="0">
                <a:solidFill>
                  <a:srgbClr val="FF0000"/>
                </a:solidFill>
              </a:rPr>
              <a:t>(Track 5) 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uk-UA" sz="4000" dirty="0" smtClean="0">
                <a:solidFill>
                  <a:srgbClr val="002060"/>
                </a:solidFill>
              </a:rPr>
              <a:t>(</a:t>
            </a:r>
            <a:r>
              <a:rPr lang="uk-UA" sz="3600" dirty="0" smtClean="0">
                <a:solidFill>
                  <a:srgbClr val="002060"/>
                </a:solidFill>
              </a:rPr>
              <a:t>Прослухай та знайди, де знаходяться предмети</a:t>
            </a:r>
            <a:r>
              <a:rPr lang="uk-UA" sz="3600" dirty="0" smtClean="0">
                <a:solidFill>
                  <a:srgbClr val="0070C0"/>
                </a:solidFill>
              </a:rPr>
              <a:t>)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3а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214554"/>
            <a:ext cx="4127169" cy="2928958"/>
          </a:xfrm>
        </p:spPr>
      </p:pic>
      <p:pic>
        <p:nvPicPr>
          <p:cNvPr id="6" name="Содержимое 5" descr="3б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842584"/>
            <a:ext cx="4286280" cy="47296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b="1" dirty="0" smtClean="0">
                <a:solidFill>
                  <a:srgbClr val="FF0000"/>
                </a:solidFill>
              </a:rPr>
              <a:t>Wir richten eine Wohnung </a:t>
            </a:r>
            <a:r>
              <a:rPr lang="de-DE" b="1" dirty="0" smtClean="0">
                <a:solidFill>
                  <a:srgbClr val="FF0000"/>
                </a:solidFill>
              </a:rPr>
              <a:t>ei</a:t>
            </a:r>
            <a:r>
              <a:rPr lang="de-DE" b="1" dirty="0" smtClean="0">
                <a:solidFill>
                  <a:srgbClr val="FF0000"/>
                </a:solidFill>
              </a:rPr>
              <a:t>n</a:t>
            </a:r>
            <a:r>
              <a:rPr lang="de-DE" b="1" dirty="0" smtClean="0">
                <a:solidFill>
                  <a:srgbClr val="FF0000"/>
                </a:solidFill>
              </a:rPr>
              <a:t>.</a:t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002060"/>
                </a:solidFill>
              </a:rPr>
              <a:t>(Питай та відповідай за зразком)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1а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1670" y="3571876"/>
            <a:ext cx="5327806" cy="3000396"/>
          </a:xfrm>
        </p:spPr>
      </p:pic>
      <p:pic>
        <p:nvPicPr>
          <p:cNvPr id="9" name="Содержимое 8" descr="2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7158" y="1500174"/>
            <a:ext cx="3714776" cy="2130533"/>
          </a:xfrm>
        </p:spPr>
      </p:pic>
      <p:pic>
        <p:nvPicPr>
          <p:cNvPr id="1026" name="Picture 2" descr="D:\ДИСТАНЦІЙНЕ НАВЧАННЯ\конкурс\Урок 5\1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357166"/>
            <a:ext cx="1171444" cy="6032940"/>
          </a:xfrm>
          <a:prstGeom prst="rect">
            <a:avLst/>
          </a:prstGeom>
          <a:noFill/>
        </p:spPr>
      </p:pic>
      <p:pic>
        <p:nvPicPr>
          <p:cNvPr id="1027" name="Picture 3" descr="D:\ДИСТАНЦІЙНЕ НАВЧАННЯ\конкурс\Урок 5\1г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500438"/>
            <a:ext cx="1162193" cy="3149870"/>
          </a:xfrm>
          <a:prstGeom prst="rect">
            <a:avLst/>
          </a:prstGeom>
          <a:noFill/>
        </p:spPr>
      </p:pic>
      <p:pic>
        <p:nvPicPr>
          <p:cNvPr id="1028" name="Picture 4" descr="D:\ДИСТАНЦІЙНЕ НАВЧАННЯ\конкурс\Урок 5\1д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857364"/>
            <a:ext cx="3282606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 fontScale="90000"/>
          </a:bodyPr>
          <a:lstStyle/>
          <a:p>
            <a:pPr algn="l"/>
            <a:r>
              <a:rPr lang="de-DE" b="1" dirty="0" smtClean="0">
                <a:solidFill>
                  <a:srgbClr val="FF0000"/>
                </a:solidFill>
              </a:rPr>
              <a:t>Mein Zimmer</a:t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uk-UA" sz="3200" dirty="0" smtClean="0"/>
              <a:t>(Прочитай</a:t>
            </a:r>
            <a:r>
              <a:rPr lang="de-DE" sz="3200" dirty="0" smtClean="0"/>
              <a:t> </a:t>
            </a:r>
            <a:r>
              <a:rPr lang="uk-UA" sz="3200" dirty="0" smtClean="0"/>
              <a:t>текст)</a:t>
            </a:r>
            <a:endParaRPr lang="ru-RU" sz="3200" dirty="0"/>
          </a:p>
        </p:txBody>
      </p:sp>
      <p:pic>
        <p:nvPicPr>
          <p:cNvPr id="5" name="Содержимое 4" descr="1а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7884" y="214290"/>
            <a:ext cx="3096057" cy="2876952"/>
          </a:xfrm>
        </p:spPr>
      </p:pic>
      <p:pic>
        <p:nvPicPr>
          <p:cNvPr id="6" name="Содержимое 5" descr="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720" y="2214554"/>
            <a:ext cx="6572296" cy="417306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Was stimmt?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uk-UA" sz="3600" dirty="0" smtClean="0">
                <a:solidFill>
                  <a:srgbClr val="002060"/>
                </a:solidFill>
              </a:rPr>
              <a:t>(Знайди правильні та неправильні речення)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1б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357298"/>
            <a:ext cx="2152951" cy="2048161"/>
          </a:xfrm>
        </p:spPr>
      </p:pic>
      <p:pic>
        <p:nvPicPr>
          <p:cNvPr id="8" name="Содержимое 7" descr="3а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44275" y="2928934"/>
            <a:ext cx="6199725" cy="327606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26</Words>
  <Application>Microsoft Office PowerPoint</Application>
  <PresentationFormat>Экран (4:3)</PresentationFormat>
  <Paragraphs>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Stunde 5. Wie richten wir  das Zimmer ein?</vt:lpstr>
      <vt:lpstr>Spielt zu zweit (Складіть міні-діалоги за зразком) </vt:lpstr>
      <vt:lpstr>Tina, warum lässt du  alles überall liegen? (Track 5)  (Прослухай та знайди, де знаходяться предмети)</vt:lpstr>
      <vt:lpstr>Wir richten eine Wohnung ein. (Питай та відповідай за зразком)</vt:lpstr>
      <vt:lpstr>Mein Zimmer (Прочитай текст)</vt:lpstr>
      <vt:lpstr>Was stimmt?  (Знайди правильні та неправильні речення)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Stunde 5. Wie richten wir  das Zimmer ein?</dc:title>
  <dc:creator>Школа</dc:creator>
  <cp:lastModifiedBy>Школа</cp:lastModifiedBy>
  <cp:revision>8</cp:revision>
  <dcterms:created xsi:type="dcterms:W3CDTF">2022-10-01T21:27:23Z</dcterms:created>
  <dcterms:modified xsi:type="dcterms:W3CDTF">2022-10-02T14:05:18Z</dcterms:modified>
</cp:coreProperties>
</file>