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97AE9-A261-40F3-8DDC-5A0C38E251FC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E3BE7-4AA4-4E84-9C7B-B6A153028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E3BE7-4AA4-4E84-9C7B-B6A153028F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27DBD7-AD93-4E3E-B63F-3E023C614E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4198B2-54DC-4B0C-8700-22F26B321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Stunde 2. Möbel neben uns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76287" y="1219200"/>
            <a:ext cx="7405688" cy="4937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Aussprache (Track 2)</a:t>
            </a:r>
            <a:r>
              <a:rPr lang="de-DE" sz="3600" dirty="0" smtClean="0">
                <a:solidFill>
                  <a:srgbClr val="FF0000"/>
                </a:solidFill>
              </a:rPr>
              <a:t/>
            </a:r>
            <a:br>
              <a:rPr lang="de-DE" sz="3600" dirty="0" smtClean="0">
                <a:solidFill>
                  <a:srgbClr val="FF0000"/>
                </a:solidFill>
              </a:rPr>
            </a:br>
            <a:r>
              <a:rPr lang="de-DE" sz="3600" dirty="0" smtClean="0">
                <a:solidFill>
                  <a:srgbClr val="FF0000"/>
                </a:solidFill>
              </a:rPr>
              <a:t/>
            </a:r>
            <a:br>
              <a:rPr lang="de-DE" sz="3600" dirty="0" smtClean="0">
                <a:solidFill>
                  <a:srgbClr val="FF0000"/>
                </a:solidFill>
              </a:rPr>
            </a:br>
            <a:r>
              <a:rPr lang="de-DE" sz="3600" dirty="0" smtClean="0">
                <a:solidFill>
                  <a:srgbClr val="002060"/>
                </a:solidFill>
              </a:rPr>
              <a:t>Hör gut zu, markier die Betonung und sprich nach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7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497"/>
            <a:ext cx="8669140" cy="20002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15286" cy="1071570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 </a:t>
            </a:r>
            <a:br>
              <a:rPr lang="de-DE" sz="4000" dirty="0" smtClean="0">
                <a:solidFill>
                  <a:srgbClr val="FF0000"/>
                </a:solidFill>
              </a:rPr>
            </a:br>
            <a:r>
              <a:rPr lang="de-DE" sz="4000" dirty="0" smtClean="0">
                <a:solidFill>
                  <a:srgbClr val="FF0000"/>
                </a:solidFill>
              </a:rPr>
              <a:t>  </a:t>
            </a:r>
            <a:br>
              <a:rPr lang="de-DE" sz="4000" dirty="0" smtClean="0">
                <a:solidFill>
                  <a:srgbClr val="FF0000"/>
                </a:solidFill>
              </a:rPr>
            </a:br>
            <a:r>
              <a:rPr lang="de-DE" sz="4000" dirty="0" smtClean="0">
                <a:solidFill>
                  <a:srgbClr val="FF0000"/>
                </a:solidFill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</a:rPr>
              <a:t>Was ist was?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Nenne die Wörter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401080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400" dirty="0" smtClean="0"/>
              <a:t>der Herd  der Schrank  der Kühlschrank  das Sofa  der Tisch </a:t>
            </a:r>
          </a:p>
          <a:p>
            <a:pPr algn="ctr">
              <a:buNone/>
            </a:pPr>
            <a:r>
              <a:rPr lang="de-DE" sz="2400" dirty="0" smtClean="0"/>
              <a:t>der Stuhl  das Bett  der Fernseher  die Waschmaschine  </a:t>
            </a:r>
          </a:p>
          <a:p>
            <a:pPr algn="ctr">
              <a:buNone/>
            </a:pPr>
            <a:r>
              <a:rPr lang="de-DE" sz="2400" dirty="0" smtClean="0"/>
              <a:t>die Dusche  die Lampe  die Badewanne  das Waschbecken </a:t>
            </a:r>
            <a:endParaRPr lang="ru-RU" sz="2400" dirty="0"/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357422" y="2739589"/>
            <a:ext cx="4929222" cy="41184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Ordne die Gegenstände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4213128" cy="493776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der Herd  der Schrank  </a:t>
            </a:r>
          </a:p>
          <a:p>
            <a:pPr>
              <a:buNone/>
            </a:pPr>
            <a:r>
              <a:rPr lang="de-DE" dirty="0" smtClean="0"/>
              <a:t>der Kühlschrank  das Sofa</a:t>
            </a:r>
          </a:p>
          <a:p>
            <a:pPr>
              <a:buNone/>
            </a:pPr>
            <a:r>
              <a:rPr lang="de-DE" dirty="0" smtClean="0"/>
              <a:t>der Tisch  der Stuhl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7686" y="1216152"/>
            <a:ext cx="4316160" cy="493776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Bett  der Fernseher  </a:t>
            </a:r>
          </a:p>
          <a:p>
            <a:pPr>
              <a:buNone/>
            </a:pPr>
            <a:r>
              <a:rPr lang="de-DE" dirty="0" smtClean="0"/>
              <a:t>die Waschmaschine die Lampe</a:t>
            </a:r>
          </a:p>
          <a:p>
            <a:pPr>
              <a:buNone/>
            </a:pPr>
            <a:r>
              <a:rPr lang="de-DE" dirty="0" smtClean="0"/>
              <a:t>die Dusche   die Badewanne</a:t>
            </a:r>
          </a:p>
          <a:p>
            <a:pPr>
              <a:buNone/>
            </a:pPr>
            <a:r>
              <a:rPr lang="de-DE" dirty="0" smtClean="0"/>
              <a:t>das Waschbecken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ДИСТАНЦІЙНЕ НАВЧАННЯ\конкурс\Урок 2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2714643" cy="3186754"/>
          </a:xfrm>
          <a:prstGeom prst="rect">
            <a:avLst/>
          </a:prstGeom>
          <a:noFill/>
        </p:spPr>
      </p:pic>
      <p:pic>
        <p:nvPicPr>
          <p:cNvPr id="2051" name="Picture 3" descr="D:\ДИСТАНЦІЙНЕ НАВЧАННЯ\конкурс\Урок 2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792" y="3071810"/>
            <a:ext cx="2936456" cy="3286148"/>
          </a:xfrm>
          <a:prstGeom prst="rect">
            <a:avLst/>
          </a:prstGeom>
          <a:noFill/>
        </p:spPr>
      </p:pic>
      <p:pic>
        <p:nvPicPr>
          <p:cNvPr id="2052" name="Picture 4" descr="D:\ДИСТАНЦІЙНЕ НАВЧАННЯ\конкурс\Урок 2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72074"/>
            <a:ext cx="8135024" cy="1166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00136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Rätsel: Was ist das?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2060"/>
                </a:solidFill>
              </a:rPr>
              <a:t>Sucht und zeigt auf dem Bild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5310225" cy="3982669"/>
          </a:xfrm>
        </p:spPr>
      </p:pic>
      <p:pic>
        <p:nvPicPr>
          <p:cNvPr id="6" name="Содержимое 5" descr="8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357290" y="5214950"/>
            <a:ext cx="6643734" cy="1357322"/>
          </a:xfrm>
        </p:spPr>
      </p:pic>
      <p:pic>
        <p:nvPicPr>
          <p:cNvPr id="3074" name="Picture 2" descr="D:\ДИСТАНЦІЙНЕ НАВЧАННЯ\конкурс\Урок 2\1110617055924277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357298"/>
            <a:ext cx="267954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7157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Seht das Bild oben 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und sprecht zu zweit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57620" y="3786190"/>
            <a:ext cx="1724266" cy="2648320"/>
          </a:xfrm>
        </p:spPr>
      </p:pic>
      <p:pic>
        <p:nvPicPr>
          <p:cNvPr id="6" name="Содержимое 5" descr="11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304889" y="1571612"/>
            <a:ext cx="3839111" cy="3057952"/>
          </a:xfrm>
        </p:spPr>
      </p:pic>
      <p:pic>
        <p:nvPicPr>
          <p:cNvPr id="4098" name="Picture 2" descr="D:\ДИСТАНЦІЙНЕ НАВЧАННЯ\конкурс\Урок 2\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431689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  Selbstständige Arbeit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02-0x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3477" y="1643050"/>
            <a:ext cx="6572297" cy="492922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596" y="1216152"/>
            <a:ext cx="8245250" cy="9269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Lies und übersetz das Gedicht.  Lerne dieses Gedicht auswendig.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</TotalTime>
  <Words>92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Stunde 2. Möbel neben uns</vt:lpstr>
      <vt:lpstr>Aussprache (Track 2)  Hör gut zu, markier die Betonung und sprich nach</vt:lpstr>
      <vt:lpstr>      Was ist was? Nenne die Wörter </vt:lpstr>
      <vt:lpstr>Ordne die Gegenstände</vt:lpstr>
      <vt:lpstr>Rätsel: Was ist das? Sucht und zeigt auf dem Bild</vt:lpstr>
      <vt:lpstr>Seht das Bild oben  und sprecht zu zweit</vt:lpstr>
      <vt:lpstr>  Selbstständige Arbeit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Möbel neben uns</dc:title>
  <dc:creator>Школа</dc:creator>
  <cp:lastModifiedBy>Школа</cp:lastModifiedBy>
  <cp:revision>11</cp:revision>
  <dcterms:created xsi:type="dcterms:W3CDTF">2022-09-27T20:02:47Z</dcterms:created>
  <dcterms:modified xsi:type="dcterms:W3CDTF">2022-10-23T20:21:08Z</dcterms:modified>
</cp:coreProperties>
</file>