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9" r:id="rId4"/>
    <p:sldId id="265" r:id="rId5"/>
    <p:sldId id="266" r:id="rId6"/>
    <p:sldId id="261" r:id="rId7"/>
    <p:sldId id="262" r:id="rId8"/>
    <p:sldId id="263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162"/>
    <a:srgbClr val="FBFEC6"/>
    <a:srgbClr val="E8EEFE"/>
    <a:srgbClr val="FAFEAC"/>
    <a:srgbClr val="E25F5A"/>
    <a:srgbClr val="F5B6B6"/>
    <a:srgbClr val="484BF2"/>
    <a:srgbClr val="BDD0FB"/>
    <a:srgbClr val="E8A999"/>
    <a:srgbClr val="FF8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21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3FBCFC-7F14-4FDE-BBD9-6BA01308E5D7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412281-BC6F-4E5E-A625-CC7E08A87CDB}">
      <dgm:prSet phldrT="[Текст]" custT="1"/>
      <dgm:spPr>
        <a:solidFill>
          <a:srgbClr val="FBFEC6"/>
        </a:solidFill>
        <a:ln>
          <a:solidFill>
            <a:srgbClr val="FFFF00"/>
          </a:solidFill>
        </a:ln>
      </dgm:spPr>
      <dgm:t>
        <a:bodyPr/>
        <a:lstStyle/>
        <a:p>
          <a:pPr algn="ctr">
            <a:buNone/>
          </a:pP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Рівняння, які мають однакові корені називають рівносильними.</a:t>
          </a:r>
        </a:p>
        <a:p>
          <a:pPr algn="ctr">
            <a:buNone/>
          </a:pP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Наприклад</a:t>
          </a:r>
        </a:p>
        <a:p>
          <a:pPr algn="ctr">
            <a:buNone/>
          </a:pPr>
          <a:r>
            <a:rPr lang="uk-UA" sz="2000" b="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5х </a:t>
          </a:r>
          <a:r>
            <a:rPr lang="uk-UA" sz="2000" kern="12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uk-UA" sz="2000" b="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 = 12</a:t>
          </a: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4х = 12 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|:4</a:t>
          </a:r>
          <a:endParaRPr lang="uk-UA" sz="20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l">
            <a:buNone/>
          </a:pP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5х = 15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</a:t>
          </a: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х = 3</a:t>
          </a:r>
        </a:p>
        <a:p>
          <a:pPr algn="l">
            <a:buNone/>
          </a:pP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х = 3</a:t>
          </a:r>
          <a:endParaRPr lang="uk-UA" sz="2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61874F12-6AD3-4360-8637-F1E518B40911}" type="parTrans" cxnId="{17D47586-CD9C-42E7-B752-DAA184F827B0}">
      <dgm:prSet/>
      <dgm:spPr/>
      <dgm:t>
        <a:bodyPr/>
        <a:lstStyle/>
        <a:p>
          <a:endParaRPr lang="ru-RU"/>
        </a:p>
      </dgm:t>
    </dgm:pt>
    <dgm:pt modelId="{ECBE4E26-2A5F-422A-8D69-533D894B5908}" type="sibTrans" cxnId="{17D47586-CD9C-42E7-B752-DAA184F827B0}">
      <dgm:prSet/>
      <dgm:spPr/>
      <dgm:t>
        <a:bodyPr/>
        <a:lstStyle/>
        <a:p>
          <a:endParaRPr lang="ru-RU"/>
        </a:p>
      </dgm:t>
    </dgm:pt>
    <dgm:pt modelId="{5EE0BE7A-8D0D-45FE-99F1-64F5D9E16B1E}">
      <dgm:prSet phldrT="[Текст]" custT="1"/>
      <dgm:spPr>
        <a:solidFill>
          <a:srgbClr val="FBFEC6"/>
        </a:solidFill>
        <a:ln>
          <a:solidFill>
            <a:srgbClr val="FFFF00"/>
          </a:solidFill>
        </a:ln>
      </dgm:spPr>
      <dgm:t>
        <a:bodyPr anchor="t"/>
        <a:lstStyle/>
        <a:p>
          <a:pPr algn="ctr">
            <a:buNone/>
          </a:pP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Рівняння , які не мають коренів вважають рівносильними</a:t>
          </a:r>
          <a:r>
            <a:rPr lang="uk-UA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  <a:p>
          <a:pPr algn="ctr">
            <a:buNone/>
          </a:pPr>
          <a:endParaRPr lang="uk-UA" sz="18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algn="ctr">
            <a:buNone/>
          </a:pPr>
          <a:r>
            <a:rPr lang="uk-UA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Наприклад:</a:t>
          </a:r>
        </a:p>
        <a:p>
          <a:pPr algn="ctr">
            <a:buNone/>
          </a:pPr>
          <a:r>
            <a:rPr lang="uk-UA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2х + 3 = 4 + 2х    6х </a:t>
          </a:r>
          <a:r>
            <a:rPr lang="uk-UA" sz="1800" kern="12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uk-UA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6х = 7</a:t>
          </a:r>
        </a:p>
        <a:p>
          <a:pPr algn="l">
            <a:buNone/>
          </a:pPr>
          <a:r>
            <a:rPr lang="uk-UA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0х = 1                    0х = 7</a:t>
          </a:r>
        </a:p>
        <a:p>
          <a:pPr algn="ctr">
            <a:buNone/>
          </a:pPr>
          <a:r>
            <a:rPr lang="uk-UA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х є 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{</a:t>
          </a: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ø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}               </a:t>
          </a:r>
          <a:r>
            <a:rPr lang="uk-UA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х є 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{</a:t>
          </a: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ø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}</a:t>
          </a:r>
          <a:endParaRPr lang="ru-RU" sz="18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ADAB4B2-D325-42A9-A7E9-9CEB526FD30A}" type="parTrans" cxnId="{DB5A50DA-370D-4EB8-A9B3-678532B7576E}">
      <dgm:prSet/>
      <dgm:spPr/>
      <dgm:t>
        <a:bodyPr/>
        <a:lstStyle/>
        <a:p>
          <a:endParaRPr lang="ru-RU"/>
        </a:p>
      </dgm:t>
    </dgm:pt>
    <dgm:pt modelId="{3872BECF-10C8-4B67-9B9D-DF44FB185A4E}" type="sibTrans" cxnId="{DB5A50DA-370D-4EB8-A9B3-678532B7576E}">
      <dgm:prSet/>
      <dgm:spPr/>
      <dgm:t>
        <a:bodyPr/>
        <a:lstStyle/>
        <a:p>
          <a:endParaRPr lang="ru-RU"/>
        </a:p>
      </dgm:t>
    </dgm:pt>
    <dgm:pt modelId="{E6B80C89-B16C-49A6-87D4-4389276B5C4C}">
      <dgm:prSet phldrT="[Текст]" custT="1"/>
      <dgm:spPr>
        <a:solidFill>
          <a:srgbClr val="FBFEC6"/>
        </a:solidFill>
        <a:ln>
          <a:solidFill>
            <a:srgbClr val="FFFF00"/>
          </a:solidFill>
        </a:ln>
      </dgm:spPr>
      <dgm:t>
        <a:bodyPr/>
        <a:lstStyle/>
        <a:p>
          <a:r>
            <a:rPr lang="uk-UA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Відповідь</a:t>
          </a:r>
          <a:endParaRPr lang="ru-RU" sz="2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8B5BCB66-7DE8-4F9A-9B67-3B93E7E9648B}" type="sibTrans" cxnId="{97DC834C-AB8F-4681-AC24-BCB9269E0AD6}">
      <dgm:prSet/>
      <dgm:spPr/>
      <dgm:t>
        <a:bodyPr/>
        <a:lstStyle/>
        <a:p>
          <a:endParaRPr lang="ru-RU"/>
        </a:p>
      </dgm:t>
    </dgm:pt>
    <dgm:pt modelId="{9C5709C7-47C1-4503-8C5B-B096113F1A82}" type="parTrans" cxnId="{97DC834C-AB8F-4681-AC24-BCB9269E0AD6}">
      <dgm:prSet/>
      <dgm:spPr/>
      <dgm:t>
        <a:bodyPr/>
        <a:lstStyle/>
        <a:p>
          <a:endParaRPr lang="ru-RU"/>
        </a:p>
      </dgm:t>
    </dgm:pt>
    <dgm:pt modelId="{7F92D5FD-E459-4F8E-B7F0-8EEB4BB9BA60}" type="pres">
      <dgm:prSet presAssocID="{D03FBCFC-7F14-4FDE-BBD9-6BA01308E5D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98E7B05A-DCD7-47E4-9610-6A4E89714CF8}" type="pres">
      <dgm:prSet presAssocID="{E6B80C89-B16C-49A6-87D4-4389276B5C4C}" presName="singleCycle" presStyleCnt="0"/>
      <dgm:spPr/>
    </dgm:pt>
    <dgm:pt modelId="{76AE386F-A917-4153-828A-F9963FED5F77}" type="pres">
      <dgm:prSet presAssocID="{E6B80C89-B16C-49A6-87D4-4389276B5C4C}" presName="singleCenter" presStyleLbl="node1" presStyleIdx="0" presStyleCnt="3" custScaleX="143872" custScaleY="42897" custLinFactNeighborX="5495" custLinFactNeighborY="-40029">
        <dgm:presLayoutVars>
          <dgm:chMax val="7"/>
          <dgm:chPref val="7"/>
        </dgm:presLayoutVars>
      </dgm:prSet>
      <dgm:spPr/>
    </dgm:pt>
    <dgm:pt modelId="{DAE0A63B-F211-4CA9-8CFA-84056D23F97F}" type="pres">
      <dgm:prSet presAssocID="{61874F12-6AD3-4360-8637-F1E518B40911}" presName="Name56" presStyleLbl="parChTrans1D2" presStyleIdx="0" presStyleCnt="2"/>
      <dgm:spPr/>
    </dgm:pt>
    <dgm:pt modelId="{513D8348-7DE4-4DFC-83B7-37AAB5EF3C56}" type="pres">
      <dgm:prSet presAssocID="{80412281-BC6F-4E5E-A625-CC7E08A87CDB}" presName="text0" presStyleLbl="node1" presStyleIdx="1" presStyleCnt="3" custScaleX="241887" custScaleY="234019" custRadScaleRad="70889" custRadScaleInc="-128689">
        <dgm:presLayoutVars>
          <dgm:bulletEnabled val="1"/>
        </dgm:presLayoutVars>
      </dgm:prSet>
      <dgm:spPr/>
    </dgm:pt>
    <dgm:pt modelId="{C49BC028-45AB-49DC-9FD1-D4B77A9F0904}" type="pres">
      <dgm:prSet presAssocID="{0ADAB4B2-D325-42A9-A7E9-9CEB526FD30A}" presName="Name56" presStyleLbl="parChTrans1D2" presStyleIdx="1" presStyleCnt="2"/>
      <dgm:spPr/>
    </dgm:pt>
    <dgm:pt modelId="{0B2391D1-D5C1-4022-B66E-118D9213B243}" type="pres">
      <dgm:prSet presAssocID="{5EE0BE7A-8D0D-45FE-99F1-64F5D9E16B1E}" presName="text0" presStyleLbl="node1" presStyleIdx="2" presStyleCnt="3" custScaleX="240636" custScaleY="239214" custRadScaleRad="69494" custRadScaleInc="-69078">
        <dgm:presLayoutVars>
          <dgm:bulletEnabled val="1"/>
        </dgm:presLayoutVars>
      </dgm:prSet>
      <dgm:spPr/>
    </dgm:pt>
  </dgm:ptLst>
  <dgm:cxnLst>
    <dgm:cxn modelId="{54D5C71C-967B-4741-A32C-580E2C28F93F}" type="presOf" srcId="{80412281-BC6F-4E5E-A625-CC7E08A87CDB}" destId="{513D8348-7DE4-4DFC-83B7-37AAB5EF3C56}" srcOrd="0" destOrd="0" presId="urn:microsoft.com/office/officeart/2008/layout/RadialCluster"/>
    <dgm:cxn modelId="{4D208E5B-19B4-46FA-A558-DFA248DF82E3}" type="presOf" srcId="{5EE0BE7A-8D0D-45FE-99F1-64F5D9E16B1E}" destId="{0B2391D1-D5C1-4022-B66E-118D9213B243}" srcOrd="0" destOrd="0" presId="urn:microsoft.com/office/officeart/2008/layout/RadialCluster"/>
    <dgm:cxn modelId="{44B0B248-3FE0-42C9-8AE4-26D41183FADD}" type="presOf" srcId="{61874F12-6AD3-4360-8637-F1E518B40911}" destId="{DAE0A63B-F211-4CA9-8CFA-84056D23F97F}" srcOrd="0" destOrd="0" presId="urn:microsoft.com/office/officeart/2008/layout/RadialCluster"/>
    <dgm:cxn modelId="{97DC834C-AB8F-4681-AC24-BCB9269E0AD6}" srcId="{D03FBCFC-7F14-4FDE-BBD9-6BA01308E5D7}" destId="{E6B80C89-B16C-49A6-87D4-4389276B5C4C}" srcOrd="0" destOrd="0" parTransId="{9C5709C7-47C1-4503-8C5B-B096113F1A82}" sibTransId="{8B5BCB66-7DE8-4F9A-9B67-3B93E7E9648B}"/>
    <dgm:cxn modelId="{17D47586-CD9C-42E7-B752-DAA184F827B0}" srcId="{E6B80C89-B16C-49A6-87D4-4389276B5C4C}" destId="{80412281-BC6F-4E5E-A625-CC7E08A87CDB}" srcOrd="0" destOrd="0" parTransId="{61874F12-6AD3-4360-8637-F1E518B40911}" sibTransId="{ECBE4E26-2A5F-422A-8D69-533D894B5908}"/>
    <dgm:cxn modelId="{888C9486-B0E1-4DF7-80D5-15F9CCB46F75}" type="presOf" srcId="{0ADAB4B2-D325-42A9-A7E9-9CEB526FD30A}" destId="{C49BC028-45AB-49DC-9FD1-D4B77A9F0904}" srcOrd="0" destOrd="0" presId="urn:microsoft.com/office/officeart/2008/layout/RadialCluster"/>
    <dgm:cxn modelId="{BB031FB0-0423-4AE6-B1DB-1ABF94AB1EE1}" type="presOf" srcId="{E6B80C89-B16C-49A6-87D4-4389276B5C4C}" destId="{76AE386F-A917-4153-828A-F9963FED5F77}" srcOrd="0" destOrd="0" presId="urn:microsoft.com/office/officeart/2008/layout/RadialCluster"/>
    <dgm:cxn modelId="{1E1B5FB1-18F5-4150-9425-EBD9E806DA30}" type="presOf" srcId="{D03FBCFC-7F14-4FDE-BBD9-6BA01308E5D7}" destId="{7F92D5FD-E459-4F8E-B7F0-8EEB4BB9BA60}" srcOrd="0" destOrd="0" presId="urn:microsoft.com/office/officeart/2008/layout/RadialCluster"/>
    <dgm:cxn modelId="{DB5A50DA-370D-4EB8-A9B3-678532B7576E}" srcId="{E6B80C89-B16C-49A6-87D4-4389276B5C4C}" destId="{5EE0BE7A-8D0D-45FE-99F1-64F5D9E16B1E}" srcOrd="1" destOrd="0" parTransId="{0ADAB4B2-D325-42A9-A7E9-9CEB526FD30A}" sibTransId="{3872BECF-10C8-4B67-9B9D-DF44FB185A4E}"/>
    <dgm:cxn modelId="{5AC08886-34D3-4D6A-8076-E5691DE19A32}" type="presParOf" srcId="{7F92D5FD-E459-4F8E-B7F0-8EEB4BB9BA60}" destId="{98E7B05A-DCD7-47E4-9610-6A4E89714CF8}" srcOrd="0" destOrd="0" presId="urn:microsoft.com/office/officeart/2008/layout/RadialCluster"/>
    <dgm:cxn modelId="{5D9641E6-7D1E-4E66-90DD-F38358198053}" type="presParOf" srcId="{98E7B05A-DCD7-47E4-9610-6A4E89714CF8}" destId="{76AE386F-A917-4153-828A-F9963FED5F77}" srcOrd="0" destOrd="0" presId="urn:microsoft.com/office/officeart/2008/layout/RadialCluster"/>
    <dgm:cxn modelId="{4DA937D2-B72D-4D7E-8769-4368D87A32D2}" type="presParOf" srcId="{98E7B05A-DCD7-47E4-9610-6A4E89714CF8}" destId="{DAE0A63B-F211-4CA9-8CFA-84056D23F97F}" srcOrd="1" destOrd="0" presId="urn:microsoft.com/office/officeart/2008/layout/RadialCluster"/>
    <dgm:cxn modelId="{EE4DACB0-8F77-4E17-8C75-323D399FF495}" type="presParOf" srcId="{98E7B05A-DCD7-47E4-9610-6A4E89714CF8}" destId="{513D8348-7DE4-4DFC-83B7-37AAB5EF3C56}" srcOrd="2" destOrd="0" presId="urn:microsoft.com/office/officeart/2008/layout/RadialCluster"/>
    <dgm:cxn modelId="{A17CFE1B-1D68-487D-B91A-BEF4697D4FAA}" type="presParOf" srcId="{98E7B05A-DCD7-47E4-9610-6A4E89714CF8}" destId="{C49BC028-45AB-49DC-9FD1-D4B77A9F0904}" srcOrd="3" destOrd="0" presId="urn:microsoft.com/office/officeart/2008/layout/RadialCluster"/>
    <dgm:cxn modelId="{51D694AC-F6EA-480F-8413-16F0E034BAED}" type="presParOf" srcId="{98E7B05A-DCD7-47E4-9610-6A4E89714CF8}" destId="{0B2391D1-D5C1-4022-B66E-118D9213B243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6D67FD-550E-41C4-B0DF-46D69C93FFB8}" type="doc">
      <dgm:prSet loTypeId="urn:microsoft.com/office/officeart/2005/8/layout/vList6" loCatId="list" qsTypeId="urn:microsoft.com/office/officeart/2005/8/quickstyle/simple1" qsCatId="simple" csTypeId="urn:microsoft.com/office/officeart/2005/8/colors/accent4_1" csCatId="accent4" phldr="1"/>
      <dgm:spPr/>
    </dgm:pt>
    <dgm:pt modelId="{4F71E772-A3E1-44C7-85DF-1034208AE1F2}">
      <dgm:prSet phldrT="[Текст]" custT="1"/>
      <dgm:spPr/>
      <dgm:t>
        <a:bodyPr/>
        <a:lstStyle/>
        <a:p>
          <a:r>
            <a:rPr lang="uk-UA" sz="20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У будь-якій частині рівняння можна розкрити дужки</a:t>
          </a:r>
          <a:endParaRPr lang="ru-RU" sz="2000" dirty="0"/>
        </a:p>
      </dgm:t>
    </dgm:pt>
    <dgm:pt modelId="{A9ED8E17-A80C-40E0-AB2E-1CD7803BF67F}" type="parTrans" cxnId="{49EADE33-F038-43B3-92E2-B8A9B43383B7}">
      <dgm:prSet/>
      <dgm:spPr/>
      <dgm:t>
        <a:bodyPr/>
        <a:lstStyle/>
        <a:p>
          <a:endParaRPr lang="ru-RU"/>
        </a:p>
      </dgm:t>
    </dgm:pt>
    <dgm:pt modelId="{0BB9A311-C76F-4418-83EA-B97283B6D56F}" type="sibTrans" cxnId="{49EADE33-F038-43B3-92E2-B8A9B43383B7}">
      <dgm:prSet/>
      <dgm:spPr/>
      <dgm:t>
        <a:bodyPr/>
        <a:lstStyle/>
        <a:p>
          <a:endParaRPr lang="ru-RU"/>
        </a:p>
      </dgm:t>
    </dgm:pt>
    <dgm:pt modelId="{19A4B03E-1C46-4D0A-A189-616DD76924C7}">
      <dgm:prSet phldrT="[Текст]" custT="1"/>
      <dgm:spPr/>
      <dgm:t>
        <a:bodyPr/>
        <a:lstStyle/>
        <a:p>
          <a:r>
            <a:rPr lang="uk-UA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2. Будь- який доданок можна перенести з однієї частини в іншу, змінивши його знак на протилежний.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EC1207-3FB0-4D8D-88B3-942BF2AE1BA1}" type="parTrans" cxnId="{8CFA93E5-DC91-44B7-879C-8C21A1114F67}">
      <dgm:prSet/>
      <dgm:spPr/>
      <dgm:t>
        <a:bodyPr/>
        <a:lstStyle/>
        <a:p>
          <a:endParaRPr lang="ru-RU"/>
        </a:p>
      </dgm:t>
    </dgm:pt>
    <dgm:pt modelId="{85966D38-8EF5-4646-92F8-5AA057F34225}" type="sibTrans" cxnId="{8CFA93E5-DC91-44B7-879C-8C21A1114F67}">
      <dgm:prSet/>
      <dgm:spPr/>
      <dgm:t>
        <a:bodyPr/>
        <a:lstStyle/>
        <a:p>
          <a:endParaRPr lang="ru-RU"/>
        </a:p>
      </dgm:t>
    </dgm:pt>
    <dgm:pt modelId="{9FD80A5E-2C1C-47DD-A49C-61F8434B1774}">
      <dgm:prSet phldrT="[Текст]" custT="1"/>
      <dgm:spPr/>
      <dgm:t>
        <a:bodyPr/>
        <a:lstStyle/>
        <a:p>
          <a:r>
            <a:rPr lang="uk-UA" sz="20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Обидві частини рівняння можна помножити або поділити на те саме відмінне від нуля число</a:t>
          </a:r>
          <a:endParaRPr lang="ru-RU" sz="2000" dirty="0"/>
        </a:p>
      </dgm:t>
    </dgm:pt>
    <dgm:pt modelId="{7E174CFE-5685-4FF4-A242-80F5F40C4223}" type="parTrans" cxnId="{079C3E39-D68D-4802-808D-082C2D7D56AB}">
      <dgm:prSet/>
      <dgm:spPr/>
      <dgm:t>
        <a:bodyPr/>
        <a:lstStyle/>
        <a:p>
          <a:endParaRPr lang="ru-RU"/>
        </a:p>
      </dgm:t>
    </dgm:pt>
    <dgm:pt modelId="{C18F6F9B-7F15-47C6-9F34-4C1C917DD4DE}" type="sibTrans" cxnId="{079C3E39-D68D-4802-808D-082C2D7D56AB}">
      <dgm:prSet/>
      <dgm:spPr/>
      <dgm:t>
        <a:bodyPr/>
        <a:lstStyle/>
        <a:p>
          <a:endParaRPr lang="ru-RU"/>
        </a:p>
      </dgm:t>
    </dgm:pt>
    <dgm:pt modelId="{025FF96F-8A91-4D8E-B55D-70C3907CD40C}">
      <dgm:prSet custT="1"/>
      <dgm:spPr/>
      <dgm:t>
        <a:bodyPr/>
        <a:lstStyle/>
        <a:p>
          <a:pPr algn="ctr">
            <a:lnSpc>
              <a:spcPct val="150000"/>
            </a:lnSpc>
            <a:buNone/>
          </a:pPr>
          <a:r>
            <a:rPr lang="uk-UA" sz="20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5х – 10 + 11 = 3х + 9</a:t>
          </a:r>
          <a:endParaRPr lang="ru-RU" sz="2000" dirty="0"/>
        </a:p>
      </dgm:t>
    </dgm:pt>
    <dgm:pt modelId="{A69C2F23-0D9D-463F-96EE-534F90770451}" type="parTrans" cxnId="{74BA57BF-5D09-474A-AD8D-D05EA303EB2B}">
      <dgm:prSet/>
      <dgm:spPr/>
      <dgm:t>
        <a:bodyPr/>
        <a:lstStyle/>
        <a:p>
          <a:endParaRPr lang="ru-RU"/>
        </a:p>
      </dgm:t>
    </dgm:pt>
    <dgm:pt modelId="{DEA04D3F-20CE-41BF-8B30-60082D1295A0}" type="sibTrans" cxnId="{74BA57BF-5D09-474A-AD8D-D05EA303EB2B}">
      <dgm:prSet/>
      <dgm:spPr/>
      <dgm:t>
        <a:bodyPr/>
        <a:lstStyle/>
        <a:p>
          <a:endParaRPr lang="ru-RU"/>
        </a:p>
      </dgm:t>
    </dgm:pt>
    <dgm:pt modelId="{9A702612-8F2C-49C4-BDC4-B61E6BE677B7}">
      <dgm:prSet custT="1"/>
      <dgm:spPr/>
      <dgm:t>
        <a:bodyPr/>
        <a:lstStyle/>
        <a:p>
          <a:pPr algn="ctr">
            <a:lnSpc>
              <a:spcPct val="150000"/>
            </a:lnSpc>
            <a:buNone/>
          </a:pPr>
          <a:r>
            <a:rPr lang="uk-UA" sz="20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5х – 3х = 9 + 10 – 11</a:t>
          </a:r>
          <a:endParaRPr lang="ru-RU" sz="2000" dirty="0"/>
        </a:p>
      </dgm:t>
    </dgm:pt>
    <dgm:pt modelId="{A3FC2A5A-FA10-4C65-AC3B-217E8ED38B5A}" type="parTrans" cxnId="{7D667D62-0C84-4FCA-BBA2-2A82B00C2092}">
      <dgm:prSet/>
      <dgm:spPr/>
      <dgm:t>
        <a:bodyPr/>
        <a:lstStyle/>
        <a:p>
          <a:endParaRPr lang="ru-RU"/>
        </a:p>
      </dgm:t>
    </dgm:pt>
    <dgm:pt modelId="{8C52F131-7703-466E-B1C7-810F8BE7D56E}" type="sibTrans" cxnId="{7D667D62-0C84-4FCA-BBA2-2A82B00C2092}">
      <dgm:prSet/>
      <dgm:spPr/>
      <dgm:t>
        <a:bodyPr/>
        <a:lstStyle/>
        <a:p>
          <a:endParaRPr lang="ru-RU"/>
        </a:p>
      </dgm:t>
    </dgm:pt>
    <dgm:pt modelId="{42D574BC-2B39-457F-AE5C-BF939F960C0B}">
      <dgm:prSet phldrT="[Текст]" custT="1"/>
      <dgm:spPr/>
      <dgm:t>
        <a:bodyPr/>
        <a:lstStyle/>
        <a:p>
          <a:pPr algn="ctr">
            <a:lnSpc>
              <a:spcPct val="150000"/>
            </a:lnSpc>
            <a:buNone/>
          </a:pPr>
          <a:r>
            <a:rPr lang="uk-UA" sz="20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5(х – 2) + 11 = 3х + 9</a:t>
          </a:r>
          <a:endParaRPr lang="ru-RU" sz="2000" dirty="0"/>
        </a:p>
      </dgm:t>
    </dgm:pt>
    <dgm:pt modelId="{0F0253FF-FC8C-4D1A-A619-6E7672B7658F}" type="parTrans" cxnId="{6B137C79-F0E4-4388-8196-A886030C1431}">
      <dgm:prSet/>
      <dgm:spPr/>
      <dgm:t>
        <a:bodyPr/>
        <a:lstStyle/>
        <a:p>
          <a:endParaRPr lang="ru-RU"/>
        </a:p>
      </dgm:t>
    </dgm:pt>
    <dgm:pt modelId="{D242A05C-6DB0-4283-807B-3C692E760060}" type="sibTrans" cxnId="{6B137C79-F0E4-4388-8196-A886030C1431}">
      <dgm:prSet/>
      <dgm:spPr/>
      <dgm:t>
        <a:bodyPr/>
        <a:lstStyle/>
        <a:p>
          <a:endParaRPr lang="ru-RU"/>
        </a:p>
      </dgm:t>
    </dgm:pt>
    <dgm:pt modelId="{5B90F827-33BA-4272-951D-A747CB5FE39B}">
      <dgm:prSet phldrT="[Текст]" custT="1"/>
      <dgm:spPr/>
      <dgm:t>
        <a:bodyPr/>
        <a:lstStyle/>
        <a:p>
          <a:pPr algn="ctr">
            <a:lnSpc>
              <a:spcPct val="150000"/>
            </a:lnSpc>
            <a:buNone/>
          </a:pPr>
          <a:r>
            <a:rPr lang="uk-UA" sz="20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5х – 10 + 11 = 3х + 9</a:t>
          </a:r>
          <a:endParaRPr lang="ru-RU" sz="2000" dirty="0"/>
        </a:p>
      </dgm:t>
    </dgm:pt>
    <dgm:pt modelId="{18742FF5-102F-4DFF-BFCC-0274CB2E6030}" type="parTrans" cxnId="{82913A1B-1A6E-4AAB-BB68-7B7B7F8676C5}">
      <dgm:prSet/>
      <dgm:spPr/>
      <dgm:t>
        <a:bodyPr/>
        <a:lstStyle/>
        <a:p>
          <a:endParaRPr lang="ru-RU"/>
        </a:p>
      </dgm:t>
    </dgm:pt>
    <dgm:pt modelId="{1BADF571-A046-48A0-9AD9-E9C3D3ADCEFF}" type="sibTrans" cxnId="{82913A1B-1A6E-4AAB-BB68-7B7B7F8676C5}">
      <dgm:prSet/>
      <dgm:spPr/>
      <dgm:t>
        <a:bodyPr/>
        <a:lstStyle/>
        <a:p>
          <a:endParaRPr lang="ru-RU"/>
        </a:p>
      </dgm:t>
    </dgm:pt>
    <dgm:pt modelId="{CD2D713E-D795-4E1D-BCA5-F5E07ADD22C0}">
      <dgm:prSet phldrT="[Текст]" custT="1"/>
      <dgm:spPr/>
      <dgm:t>
        <a:bodyPr/>
        <a:lstStyle/>
        <a:p>
          <a:pPr algn="ctr">
            <a:lnSpc>
              <a:spcPct val="150000"/>
            </a:lnSpc>
            <a:buNone/>
          </a:pPr>
          <a:r>
            <a:rPr lang="uk-UA" sz="20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2х = 8 </a:t>
          </a:r>
          <a:r>
            <a:rPr lang="en-US" sz="20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| </a:t>
          </a:r>
          <a:r>
            <a:rPr lang="uk-UA" sz="20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:2</a:t>
          </a:r>
          <a:endParaRPr lang="ru-RU" sz="2000" dirty="0"/>
        </a:p>
      </dgm:t>
    </dgm:pt>
    <dgm:pt modelId="{8FF7BE13-2D25-4740-AF65-EAC93D228CC6}" type="parTrans" cxnId="{1ED07E33-5443-450B-B796-C876D2A512F9}">
      <dgm:prSet/>
      <dgm:spPr/>
      <dgm:t>
        <a:bodyPr/>
        <a:lstStyle/>
        <a:p>
          <a:endParaRPr lang="ru-RU"/>
        </a:p>
      </dgm:t>
    </dgm:pt>
    <dgm:pt modelId="{34C72E7B-5C5F-4DDF-82A3-43BDA5E8A9B2}" type="sibTrans" cxnId="{1ED07E33-5443-450B-B796-C876D2A512F9}">
      <dgm:prSet/>
      <dgm:spPr/>
      <dgm:t>
        <a:bodyPr/>
        <a:lstStyle/>
        <a:p>
          <a:endParaRPr lang="ru-RU"/>
        </a:p>
      </dgm:t>
    </dgm:pt>
    <dgm:pt modelId="{8C7C4CA2-F6F9-4795-8F4C-DCE3F49F6887}">
      <dgm:prSet phldrT="[Текст]" custT="1"/>
      <dgm:spPr/>
      <dgm:t>
        <a:bodyPr/>
        <a:lstStyle/>
        <a:p>
          <a:pPr algn="ctr">
            <a:lnSpc>
              <a:spcPct val="150000"/>
            </a:lnSpc>
            <a:buNone/>
          </a:pPr>
          <a:r>
            <a:rPr lang="uk-UA" sz="20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х = 4</a:t>
          </a:r>
          <a:endParaRPr lang="ru-RU" sz="2000" dirty="0"/>
        </a:p>
      </dgm:t>
    </dgm:pt>
    <dgm:pt modelId="{1A7906E8-9971-4F25-8186-6C9AA7B30386}" type="parTrans" cxnId="{5C94429D-148A-437F-9302-82C762BAEB20}">
      <dgm:prSet/>
      <dgm:spPr/>
      <dgm:t>
        <a:bodyPr/>
        <a:lstStyle/>
        <a:p>
          <a:endParaRPr lang="ru-RU"/>
        </a:p>
      </dgm:t>
    </dgm:pt>
    <dgm:pt modelId="{5522D7B8-8AF2-4397-859F-3215910EA4ED}" type="sibTrans" cxnId="{5C94429D-148A-437F-9302-82C762BAEB20}">
      <dgm:prSet/>
      <dgm:spPr/>
      <dgm:t>
        <a:bodyPr/>
        <a:lstStyle/>
        <a:p>
          <a:endParaRPr lang="ru-RU"/>
        </a:p>
      </dgm:t>
    </dgm:pt>
    <dgm:pt modelId="{60A672B0-3B35-474B-A5C5-45F8B4CAFB1A}" type="pres">
      <dgm:prSet presAssocID="{006D67FD-550E-41C4-B0DF-46D69C93FFB8}" presName="Name0" presStyleCnt="0">
        <dgm:presLayoutVars>
          <dgm:dir/>
          <dgm:animLvl val="lvl"/>
          <dgm:resizeHandles/>
        </dgm:presLayoutVars>
      </dgm:prSet>
      <dgm:spPr/>
    </dgm:pt>
    <dgm:pt modelId="{B26DFE8E-3D22-4E2E-98F0-2E6D22B3D94A}" type="pres">
      <dgm:prSet presAssocID="{4F71E772-A3E1-44C7-85DF-1034208AE1F2}" presName="linNode" presStyleCnt="0"/>
      <dgm:spPr/>
    </dgm:pt>
    <dgm:pt modelId="{F32AF433-5D74-4B08-86A2-597C1E303CCC}" type="pres">
      <dgm:prSet presAssocID="{4F71E772-A3E1-44C7-85DF-1034208AE1F2}" presName="parentShp" presStyleLbl="node1" presStyleIdx="0" presStyleCnt="3">
        <dgm:presLayoutVars>
          <dgm:bulletEnabled val="1"/>
        </dgm:presLayoutVars>
      </dgm:prSet>
      <dgm:spPr/>
    </dgm:pt>
    <dgm:pt modelId="{448DBA7B-D574-413D-BAE7-50984CE6B592}" type="pres">
      <dgm:prSet presAssocID="{4F71E772-A3E1-44C7-85DF-1034208AE1F2}" presName="childShp" presStyleLbl="bgAccFollowNode1" presStyleIdx="0" presStyleCnt="3" custLinFactNeighborX="557" custLinFactNeighborY="547">
        <dgm:presLayoutVars>
          <dgm:bulletEnabled val="1"/>
        </dgm:presLayoutVars>
      </dgm:prSet>
      <dgm:spPr/>
    </dgm:pt>
    <dgm:pt modelId="{E862B723-EABE-4FD6-ADE8-342F21A44ED4}" type="pres">
      <dgm:prSet presAssocID="{0BB9A311-C76F-4418-83EA-B97283B6D56F}" presName="spacing" presStyleCnt="0"/>
      <dgm:spPr/>
    </dgm:pt>
    <dgm:pt modelId="{8757D1A0-BEDC-4A17-8461-47AF9434D9C7}" type="pres">
      <dgm:prSet presAssocID="{19A4B03E-1C46-4D0A-A189-616DD76924C7}" presName="linNode" presStyleCnt="0"/>
      <dgm:spPr/>
    </dgm:pt>
    <dgm:pt modelId="{5BA52A86-8A97-4ACB-A075-45A2DCEC9B70}" type="pres">
      <dgm:prSet presAssocID="{19A4B03E-1C46-4D0A-A189-616DD76924C7}" presName="parentShp" presStyleLbl="node1" presStyleIdx="1" presStyleCnt="3">
        <dgm:presLayoutVars>
          <dgm:bulletEnabled val="1"/>
        </dgm:presLayoutVars>
      </dgm:prSet>
      <dgm:spPr/>
    </dgm:pt>
    <dgm:pt modelId="{0B3AB709-BDC2-4E84-9A9D-BF442CA666D4}" type="pres">
      <dgm:prSet presAssocID="{19A4B03E-1C46-4D0A-A189-616DD76924C7}" presName="childShp" presStyleLbl="bgAccFollowNode1" presStyleIdx="1" presStyleCnt="3">
        <dgm:presLayoutVars>
          <dgm:bulletEnabled val="1"/>
        </dgm:presLayoutVars>
      </dgm:prSet>
      <dgm:spPr/>
    </dgm:pt>
    <dgm:pt modelId="{0D60F2E4-CAC4-4DC8-BC5E-68C0FBFA6B34}" type="pres">
      <dgm:prSet presAssocID="{85966D38-8EF5-4646-92F8-5AA057F34225}" presName="spacing" presStyleCnt="0"/>
      <dgm:spPr/>
    </dgm:pt>
    <dgm:pt modelId="{4ED1272F-3F3D-4B11-AE69-F635F7CB9E16}" type="pres">
      <dgm:prSet presAssocID="{9FD80A5E-2C1C-47DD-A49C-61F8434B1774}" presName="linNode" presStyleCnt="0"/>
      <dgm:spPr/>
    </dgm:pt>
    <dgm:pt modelId="{7E3B1F41-7650-47FE-B947-94C7E1A67BA6}" type="pres">
      <dgm:prSet presAssocID="{9FD80A5E-2C1C-47DD-A49C-61F8434B1774}" presName="parentShp" presStyleLbl="node1" presStyleIdx="2" presStyleCnt="3">
        <dgm:presLayoutVars>
          <dgm:bulletEnabled val="1"/>
        </dgm:presLayoutVars>
      </dgm:prSet>
      <dgm:spPr/>
    </dgm:pt>
    <dgm:pt modelId="{2096AC17-C420-4C05-960D-6D89F0AADF5F}" type="pres">
      <dgm:prSet presAssocID="{9FD80A5E-2C1C-47DD-A49C-61F8434B1774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82913A1B-1A6E-4AAB-BB68-7B7B7F8676C5}" srcId="{4F71E772-A3E1-44C7-85DF-1034208AE1F2}" destId="{5B90F827-33BA-4272-951D-A747CB5FE39B}" srcOrd="1" destOrd="0" parTransId="{18742FF5-102F-4DFF-BFCC-0274CB2E6030}" sibTransId="{1BADF571-A046-48A0-9AD9-E9C3D3ADCEFF}"/>
    <dgm:cxn modelId="{6A2AF929-59E4-4C95-A06C-387A3FF14D84}" type="presOf" srcId="{006D67FD-550E-41C4-B0DF-46D69C93FFB8}" destId="{60A672B0-3B35-474B-A5C5-45F8B4CAFB1A}" srcOrd="0" destOrd="0" presId="urn:microsoft.com/office/officeart/2005/8/layout/vList6"/>
    <dgm:cxn modelId="{1ED07E33-5443-450B-B796-C876D2A512F9}" srcId="{9FD80A5E-2C1C-47DD-A49C-61F8434B1774}" destId="{CD2D713E-D795-4E1D-BCA5-F5E07ADD22C0}" srcOrd="0" destOrd="0" parTransId="{8FF7BE13-2D25-4740-AF65-EAC93D228CC6}" sibTransId="{34C72E7B-5C5F-4DDF-82A3-43BDA5E8A9B2}"/>
    <dgm:cxn modelId="{49EADE33-F038-43B3-92E2-B8A9B43383B7}" srcId="{006D67FD-550E-41C4-B0DF-46D69C93FFB8}" destId="{4F71E772-A3E1-44C7-85DF-1034208AE1F2}" srcOrd="0" destOrd="0" parTransId="{A9ED8E17-A80C-40E0-AB2E-1CD7803BF67F}" sibTransId="{0BB9A311-C76F-4418-83EA-B97283B6D56F}"/>
    <dgm:cxn modelId="{079C3E39-D68D-4802-808D-082C2D7D56AB}" srcId="{006D67FD-550E-41C4-B0DF-46D69C93FFB8}" destId="{9FD80A5E-2C1C-47DD-A49C-61F8434B1774}" srcOrd="2" destOrd="0" parTransId="{7E174CFE-5685-4FF4-A242-80F5F40C4223}" sibTransId="{C18F6F9B-7F15-47C6-9F34-4C1C917DD4DE}"/>
    <dgm:cxn modelId="{7D667D62-0C84-4FCA-BBA2-2A82B00C2092}" srcId="{19A4B03E-1C46-4D0A-A189-616DD76924C7}" destId="{9A702612-8F2C-49C4-BDC4-B61E6BE677B7}" srcOrd="1" destOrd="0" parTransId="{A3FC2A5A-FA10-4C65-AC3B-217E8ED38B5A}" sibTransId="{8C52F131-7703-466E-B1C7-810F8BE7D56E}"/>
    <dgm:cxn modelId="{81C64448-2239-4133-AAB6-64822D654822}" type="presOf" srcId="{CD2D713E-D795-4E1D-BCA5-F5E07ADD22C0}" destId="{2096AC17-C420-4C05-960D-6D89F0AADF5F}" srcOrd="0" destOrd="0" presId="urn:microsoft.com/office/officeart/2005/8/layout/vList6"/>
    <dgm:cxn modelId="{1B528D6A-B9A5-4178-A067-8AB96A4E2E2C}" type="presOf" srcId="{8C7C4CA2-F6F9-4795-8F4C-DCE3F49F6887}" destId="{2096AC17-C420-4C05-960D-6D89F0AADF5F}" srcOrd="0" destOrd="1" presId="urn:microsoft.com/office/officeart/2005/8/layout/vList6"/>
    <dgm:cxn modelId="{A637BE4C-A632-49ED-9813-4FCE8E947CB4}" type="presOf" srcId="{42D574BC-2B39-457F-AE5C-BF939F960C0B}" destId="{448DBA7B-D574-413D-BAE7-50984CE6B592}" srcOrd="0" destOrd="0" presId="urn:microsoft.com/office/officeart/2005/8/layout/vList6"/>
    <dgm:cxn modelId="{4D182777-ED4B-4FAD-AB4A-30BC56F33F95}" type="presOf" srcId="{19A4B03E-1C46-4D0A-A189-616DD76924C7}" destId="{5BA52A86-8A97-4ACB-A075-45A2DCEC9B70}" srcOrd="0" destOrd="0" presId="urn:microsoft.com/office/officeart/2005/8/layout/vList6"/>
    <dgm:cxn modelId="{6B137C79-F0E4-4388-8196-A886030C1431}" srcId="{4F71E772-A3E1-44C7-85DF-1034208AE1F2}" destId="{42D574BC-2B39-457F-AE5C-BF939F960C0B}" srcOrd="0" destOrd="0" parTransId="{0F0253FF-FC8C-4D1A-A619-6E7672B7658F}" sibTransId="{D242A05C-6DB0-4283-807B-3C692E760060}"/>
    <dgm:cxn modelId="{DE65AC83-2508-4492-A2B1-2FC8D54E14B4}" type="presOf" srcId="{9A702612-8F2C-49C4-BDC4-B61E6BE677B7}" destId="{0B3AB709-BDC2-4E84-9A9D-BF442CA666D4}" srcOrd="0" destOrd="1" presId="urn:microsoft.com/office/officeart/2005/8/layout/vList6"/>
    <dgm:cxn modelId="{5C94429D-148A-437F-9302-82C762BAEB20}" srcId="{9FD80A5E-2C1C-47DD-A49C-61F8434B1774}" destId="{8C7C4CA2-F6F9-4795-8F4C-DCE3F49F6887}" srcOrd="1" destOrd="0" parTransId="{1A7906E8-9971-4F25-8186-6C9AA7B30386}" sibTransId="{5522D7B8-8AF2-4397-859F-3215910EA4ED}"/>
    <dgm:cxn modelId="{74BA57BF-5D09-474A-AD8D-D05EA303EB2B}" srcId="{19A4B03E-1C46-4D0A-A189-616DD76924C7}" destId="{025FF96F-8A91-4D8E-B55D-70C3907CD40C}" srcOrd="0" destOrd="0" parTransId="{A69C2F23-0D9D-463F-96EE-534F90770451}" sibTransId="{DEA04D3F-20CE-41BF-8B30-60082D1295A0}"/>
    <dgm:cxn modelId="{81E1B1CB-04C4-466A-8582-52A121317DAF}" type="presOf" srcId="{4F71E772-A3E1-44C7-85DF-1034208AE1F2}" destId="{F32AF433-5D74-4B08-86A2-597C1E303CCC}" srcOrd="0" destOrd="0" presId="urn:microsoft.com/office/officeart/2005/8/layout/vList6"/>
    <dgm:cxn modelId="{8CFA93E5-DC91-44B7-879C-8C21A1114F67}" srcId="{006D67FD-550E-41C4-B0DF-46D69C93FFB8}" destId="{19A4B03E-1C46-4D0A-A189-616DD76924C7}" srcOrd="1" destOrd="0" parTransId="{10EC1207-3FB0-4D8D-88B3-942BF2AE1BA1}" sibTransId="{85966D38-8EF5-4646-92F8-5AA057F34225}"/>
    <dgm:cxn modelId="{BE6240E8-5580-45E5-903B-F50EC6DCAE94}" type="presOf" srcId="{025FF96F-8A91-4D8E-B55D-70C3907CD40C}" destId="{0B3AB709-BDC2-4E84-9A9D-BF442CA666D4}" srcOrd="0" destOrd="0" presId="urn:microsoft.com/office/officeart/2005/8/layout/vList6"/>
    <dgm:cxn modelId="{A752B6F8-0203-49BD-B7ED-6BDA1D061D10}" type="presOf" srcId="{9FD80A5E-2C1C-47DD-A49C-61F8434B1774}" destId="{7E3B1F41-7650-47FE-B947-94C7E1A67BA6}" srcOrd="0" destOrd="0" presId="urn:microsoft.com/office/officeart/2005/8/layout/vList6"/>
    <dgm:cxn modelId="{463E59F9-2345-471F-82BB-A13B9FBE0EEB}" type="presOf" srcId="{5B90F827-33BA-4272-951D-A747CB5FE39B}" destId="{448DBA7B-D574-413D-BAE7-50984CE6B592}" srcOrd="0" destOrd="1" presId="urn:microsoft.com/office/officeart/2005/8/layout/vList6"/>
    <dgm:cxn modelId="{9E06F0BC-AB6A-45DD-8808-2FB1F60F1BAD}" type="presParOf" srcId="{60A672B0-3B35-474B-A5C5-45F8B4CAFB1A}" destId="{B26DFE8E-3D22-4E2E-98F0-2E6D22B3D94A}" srcOrd="0" destOrd="0" presId="urn:microsoft.com/office/officeart/2005/8/layout/vList6"/>
    <dgm:cxn modelId="{F17DCF80-54D0-47A1-AEB4-902BD56B5CF4}" type="presParOf" srcId="{B26DFE8E-3D22-4E2E-98F0-2E6D22B3D94A}" destId="{F32AF433-5D74-4B08-86A2-597C1E303CCC}" srcOrd="0" destOrd="0" presId="urn:microsoft.com/office/officeart/2005/8/layout/vList6"/>
    <dgm:cxn modelId="{7A20D862-172A-4E35-9868-9180FA25A634}" type="presParOf" srcId="{B26DFE8E-3D22-4E2E-98F0-2E6D22B3D94A}" destId="{448DBA7B-D574-413D-BAE7-50984CE6B592}" srcOrd="1" destOrd="0" presId="urn:microsoft.com/office/officeart/2005/8/layout/vList6"/>
    <dgm:cxn modelId="{29BD8160-FCFA-4B1D-9100-8217A103092A}" type="presParOf" srcId="{60A672B0-3B35-474B-A5C5-45F8B4CAFB1A}" destId="{E862B723-EABE-4FD6-ADE8-342F21A44ED4}" srcOrd="1" destOrd="0" presId="urn:microsoft.com/office/officeart/2005/8/layout/vList6"/>
    <dgm:cxn modelId="{F3F985EB-5984-4215-B8BD-3415AF26AF77}" type="presParOf" srcId="{60A672B0-3B35-474B-A5C5-45F8B4CAFB1A}" destId="{8757D1A0-BEDC-4A17-8461-47AF9434D9C7}" srcOrd="2" destOrd="0" presId="urn:microsoft.com/office/officeart/2005/8/layout/vList6"/>
    <dgm:cxn modelId="{11B72EE2-225D-43F7-8C0C-2562CF5AAC48}" type="presParOf" srcId="{8757D1A0-BEDC-4A17-8461-47AF9434D9C7}" destId="{5BA52A86-8A97-4ACB-A075-45A2DCEC9B70}" srcOrd="0" destOrd="0" presId="urn:microsoft.com/office/officeart/2005/8/layout/vList6"/>
    <dgm:cxn modelId="{DF17AF92-0F98-4DB3-A16A-769164549892}" type="presParOf" srcId="{8757D1A0-BEDC-4A17-8461-47AF9434D9C7}" destId="{0B3AB709-BDC2-4E84-9A9D-BF442CA666D4}" srcOrd="1" destOrd="0" presId="urn:microsoft.com/office/officeart/2005/8/layout/vList6"/>
    <dgm:cxn modelId="{10A28E40-1BD1-4235-BAC9-AD269FDD3766}" type="presParOf" srcId="{60A672B0-3B35-474B-A5C5-45F8B4CAFB1A}" destId="{0D60F2E4-CAC4-4DC8-BC5E-68C0FBFA6B34}" srcOrd="3" destOrd="0" presId="urn:microsoft.com/office/officeart/2005/8/layout/vList6"/>
    <dgm:cxn modelId="{0A5B7A03-BA14-4FF0-9225-DBB856575D08}" type="presParOf" srcId="{60A672B0-3B35-474B-A5C5-45F8B4CAFB1A}" destId="{4ED1272F-3F3D-4B11-AE69-F635F7CB9E16}" srcOrd="4" destOrd="0" presId="urn:microsoft.com/office/officeart/2005/8/layout/vList6"/>
    <dgm:cxn modelId="{09ACD8DB-FCC0-4AD6-BE36-25887E5E9B7C}" type="presParOf" srcId="{4ED1272F-3F3D-4B11-AE69-F635F7CB9E16}" destId="{7E3B1F41-7650-47FE-B947-94C7E1A67BA6}" srcOrd="0" destOrd="0" presId="urn:microsoft.com/office/officeart/2005/8/layout/vList6"/>
    <dgm:cxn modelId="{188C9BB8-36DF-416F-8EEA-0FCE0A955761}" type="presParOf" srcId="{4ED1272F-3F3D-4B11-AE69-F635F7CB9E16}" destId="{2096AC17-C420-4C05-960D-6D89F0AADF5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473FB8-04C1-4C31-8AA5-213E2552575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6012F1-3C9E-41DC-BAD8-4061C7407EBC}">
      <dgm:prSet phldrT="[Текст]"/>
      <dgm:spPr/>
      <dgm:t>
        <a:bodyPr/>
        <a:lstStyle/>
        <a:p>
          <a:r>
            <a:rPr lang="en-US" i="1" dirty="0">
              <a:latin typeface="Cambria Math" panose="02040503050406030204" pitchFamily="18" charset="0"/>
              <a:ea typeface="Cambria Math" panose="02040503050406030204" pitchFamily="18" charset="0"/>
            </a:rPr>
            <a:t>ax=b</a:t>
          </a:r>
          <a:endParaRPr lang="ru-RU" i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807F997-47E4-4DA8-A705-ACB745E6F624}" type="parTrans" cxnId="{82FBD2C1-DC46-49D0-A5DC-B56F7437F033}">
      <dgm:prSet/>
      <dgm:spPr/>
      <dgm:t>
        <a:bodyPr/>
        <a:lstStyle/>
        <a:p>
          <a:endParaRPr lang="ru-RU"/>
        </a:p>
      </dgm:t>
    </dgm:pt>
    <dgm:pt modelId="{7BF14510-BF71-43DF-9101-7971BB986497}" type="sibTrans" cxnId="{82FBD2C1-DC46-49D0-A5DC-B56F7437F033}">
      <dgm:prSet/>
      <dgm:spPr/>
      <dgm:t>
        <a:bodyPr/>
        <a:lstStyle/>
        <a:p>
          <a:endParaRPr lang="ru-RU"/>
        </a:p>
      </dgm:t>
    </dgm:pt>
    <dgm:pt modelId="{5759EE2D-03CF-42CF-85C5-BE89D4521EFE}">
      <dgm:prSet phldrT="[Текст]"/>
      <dgm:spPr/>
      <dgm:t>
        <a:bodyPr/>
        <a:lstStyle/>
        <a:p>
          <a:r>
            <a:rPr lang="en-US" i="1" dirty="0">
              <a:latin typeface="Cambria Math" panose="02040503050406030204" pitchFamily="18" charset="0"/>
              <a:ea typeface="Cambria Math" panose="02040503050406030204" pitchFamily="18" charset="0"/>
            </a:rPr>
            <a:t>a </a:t>
          </a:r>
          <a:r>
            <a:rPr lang="en-US" i="1" dirty="0"/>
            <a:t>=0</a:t>
          </a:r>
          <a:endParaRPr lang="ru-RU" i="1" dirty="0"/>
        </a:p>
      </dgm:t>
    </dgm:pt>
    <dgm:pt modelId="{1222D87E-720C-45FC-82F7-38C4E0D3F79B}" type="parTrans" cxnId="{9A9275D6-1645-4587-B9EB-684A3F33627C}">
      <dgm:prSet/>
      <dgm:spPr/>
      <dgm:t>
        <a:bodyPr/>
        <a:lstStyle/>
        <a:p>
          <a:endParaRPr lang="ru-RU"/>
        </a:p>
      </dgm:t>
    </dgm:pt>
    <dgm:pt modelId="{3DD990A8-120E-4B64-B45B-0B51C6D67D01}" type="sibTrans" cxnId="{9A9275D6-1645-4587-B9EB-684A3F33627C}">
      <dgm:prSet/>
      <dgm:spPr/>
      <dgm:t>
        <a:bodyPr/>
        <a:lstStyle/>
        <a:p>
          <a:endParaRPr lang="ru-RU"/>
        </a:p>
      </dgm:t>
    </dgm:pt>
    <dgm:pt modelId="{6830B657-E60C-43E6-A931-1F2BDFF83FA4}">
      <dgm:prSet phldrT="[Текст]"/>
      <dgm:spPr/>
      <dgm:t>
        <a:bodyPr/>
        <a:lstStyle/>
        <a:p>
          <a:r>
            <a:rPr lang="en-US" i="1" dirty="0">
              <a:latin typeface="Cambria Math" panose="02040503050406030204" pitchFamily="18" charset="0"/>
              <a:ea typeface="Cambria Math" panose="02040503050406030204" pitchFamily="18" charset="0"/>
            </a:rPr>
            <a:t>b≠0</a:t>
          </a:r>
          <a:endParaRPr lang="ru-RU" i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BF58B49-1072-4012-B32B-985647C6A2E6}" type="parTrans" cxnId="{1C67C700-5ED1-4D2A-917C-E744EFA3FCD0}">
      <dgm:prSet/>
      <dgm:spPr/>
      <dgm:t>
        <a:bodyPr/>
        <a:lstStyle/>
        <a:p>
          <a:endParaRPr lang="ru-RU"/>
        </a:p>
      </dgm:t>
    </dgm:pt>
    <dgm:pt modelId="{591768F0-CB76-466F-B95B-ABA72E2FBB02}" type="sibTrans" cxnId="{1C67C700-5ED1-4D2A-917C-E744EFA3FCD0}">
      <dgm:prSet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9CAA21EE-B24B-4064-89DD-88D290D31E66}">
          <dgm:prSet phldrT="[Текст]"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m:oMathPara>
              </a14:m>
              <a:endParaRPr lang="ru-RU" dirty="0"/>
            </a:p>
          </dgm:t>
        </dgm:pt>
      </mc:Choice>
      <mc:Fallback xmlns="">
        <dgm:pt modelId="{9CAA21EE-B24B-4064-89DD-88D290D31E66}">
          <dgm:prSet phldrT="[Текст]"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𝑥=𝑏/𝑎</a:t>
              </a:r>
              <a:endParaRPr lang="ru-RU" dirty="0"/>
            </a:p>
          </dgm:t>
        </dgm:pt>
      </mc:Fallback>
    </mc:AlternateContent>
    <dgm:pt modelId="{988F1FB9-57E6-4A57-9F72-16A5274A11AF}" type="parTrans" cxnId="{1590B235-28CE-4406-9D7C-6E69C61FE3C8}">
      <dgm:prSet/>
      <dgm:spPr/>
      <dgm:t>
        <a:bodyPr/>
        <a:lstStyle/>
        <a:p>
          <a:endParaRPr lang="ru-RU"/>
        </a:p>
      </dgm:t>
    </dgm:pt>
    <dgm:pt modelId="{BCCDEE32-604E-46CF-A917-8ACB01C17B1C}" type="sibTrans" cxnId="{1590B235-28CE-4406-9D7C-6E69C61FE3C8}">
      <dgm:prSet/>
      <dgm:spPr/>
      <dgm:t>
        <a:bodyPr/>
        <a:lstStyle/>
        <a:p>
          <a:endParaRPr lang="ru-RU"/>
        </a:p>
      </dgm:t>
    </dgm:pt>
    <dgm:pt modelId="{26015272-BD80-425E-A82F-A0DFAC194D9D}">
      <dgm:prSet phldrT="[Текст]"/>
      <dgm:spPr/>
      <dgm:t>
        <a:bodyPr/>
        <a:lstStyle/>
        <a:p>
          <a:r>
            <a:rPr lang="uk-UA" i="1" dirty="0">
              <a:latin typeface="Cambria Math" panose="02040503050406030204" pitchFamily="18" charset="0"/>
              <a:ea typeface="Cambria Math" panose="02040503050406030204" pitchFamily="18" charset="0"/>
            </a:rPr>
            <a:t>Єдиний</a:t>
          </a:r>
        </a:p>
        <a:p>
          <a:endParaRPr lang="ru-RU" dirty="0"/>
        </a:p>
      </dgm:t>
    </dgm:pt>
    <dgm:pt modelId="{7E836F19-41F0-4572-9D54-189DB02ABC44}" type="parTrans" cxnId="{5194254E-FABD-439F-B01A-0B427ECA017A}">
      <dgm:prSet/>
      <dgm:spPr/>
      <dgm:t>
        <a:bodyPr/>
        <a:lstStyle/>
        <a:p>
          <a:endParaRPr lang="ru-RU"/>
        </a:p>
      </dgm:t>
    </dgm:pt>
    <dgm:pt modelId="{1D67183E-F45B-42DB-B4BD-89DD53552A33}" type="sibTrans" cxnId="{5194254E-FABD-439F-B01A-0B427ECA017A}">
      <dgm:prSet/>
      <dgm:spPr/>
      <dgm:t>
        <a:bodyPr/>
        <a:lstStyle/>
        <a:p>
          <a:endParaRPr lang="ru-RU"/>
        </a:p>
      </dgm:t>
    </dgm:pt>
    <dgm:pt modelId="{89A04118-6026-46F2-B656-2ED32EAD4DD1}">
      <dgm:prSet phldrT="[Текст]" custT="1"/>
      <dgm:spPr/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b=0</a:t>
          </a:r>
          <a:endParaRPr lang="ru-RU" sz="23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 Math" panose="02040503050406030204" pitchFamily="18" charset="0"/>
            <a:ea typeface="Cambria Math" panose="02040503050406030204" pitchFamily="18" charset="0"/>
            <a:cs typeface="+mn-cs"/>
          </a:endParaRPr>
        </a:p>
      </dgm:t>
    </dgm:pt>
    <dgm:pt modelId="{063D3C1D-9516-4B87-A09E-315A4225C30B}" type="sibTrans" cxnId="{7629549E-4E12-4ABB-B3A1-E68B41E791FC}">
      <dgm:prSet/>
      <dgm:spPr/>
      <dgm:t>
        <a:bodyPr/>
        <a:lstStyle/>
        <a:p>
          <a:endParaRPr lang="ru-RU"/>
        </a:p>
      </dgm:t>
    </dgm:pt>
    <dgm:pt modelId="{4F6C075C-C42F-4DCF-95AE-040AED153472}" type="parTrans" cxnId="{7629549E-4E12-4ABB-B3A1-E68B41E791FC}">
      <dgm:prSet/>
      <dgm:spPr/>
      <dgm:t>
        <a:bodyPr/>
        <a:lstStyle/>
        <a:p>
          <a:endParaRPr lang="ru-RU"/>
        </a:p>
      </dgm:t>
    </dgm:pt>
    <dgm:pt modelId="{161CDF79-D512-46F6-9655-48AE5D290666}">
      <dgm:prSet phldrT="[Текст]"/>
      <dgm:spPr/>
      <dgm:t>
        <a:bodyPr/>
        <a:lstStyle/>
        <a:p>
          <a:r>
            <a:rPr lang="uk-UA" i="1" dirty="0">
              <a:latin typeface="Cambria Math" panose="02040503050406030204" pitchFamily="18" charset="0"/>
              <a:ea typeface="Cambria Math" panose="02040503050406030204" pitchFamily="18" charset="0"/>
            </a:rPr>
            <a:t> Коренів немає</a:t>
          </a:r>
          <a:endParaRPr lang="ru-RU" i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48A0F54-92DF-4B15-8B47-1040986DA20A}" type="sibTrans" cxnId="{93DB2BEC-2647-4C6F-927D-E9D090C55663}">
      <dgm:prSet/>
      <dgm:spPr/>
      <dgm:t>
        <a:bodyPr/>
        <a:lstStyle/>
        <a:p>
          <a:endParaRPr lang="ru-RU"/>
        </a:p>
      </dgm:t>
    </dgm:pt>
    <dgm:pt modelId="{AE8DEC4A-A8B6-473E-9354-5C490D242668}" type="parTrans" cxnId="{93DB2BEC-2647-4C6F-927D-E9D090C55663}">
      <dgm:prSet/>
      <dgm:spPr/>
      <dgm:t>
        <a:bodyPr/>
        <a:lstStyle/>
        <a:p>
          <a:endParaRPr lang="ru-RU"/>
        </a:p>
      </dgm:t>
    </dgm:pt>
    <dgm:pt modelId="{847C7426-270B-4BB0-9AA8-1C1F99CF7D61}">
      <dgm:prSet phldrT="[Текст]" custT="1"/>
      <dgm:spPr/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Безліч коренів</a:t>
          </a:r>
          <a:endParaRPr lang="ru-RU" sz="23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 Math" panose="02040503050406030204" pitchFamily="18" charset="0"/>
            <a:ea typeface="Cambria Math" panose="02040503050406030204" pitchFamily="18" charset="0"/>
            <a:cs typeface="+mn-cs"/>
          </a:endParaRPr>
        </a:p>
      </dgm:t>
    </dgm:pt>
    <dgm:pt modelId="{AC41CEC5-6ACC-4BE6-8847-AB442EC04427}" type="parTrans" cxnId="{D4C45696-673D-49F9-8B77-64225E218B94}">
      <dgm:prSet/>
      <dgm:spPr/>
      <dgm:t>
        <a:bodyPr/>
        <a:lstStyle/>
        <a:p>
          <a:endParaRPr lang="ru-RU"/>
        </a:p>
      </dgm:t>
    </dgm:pt>
    <dgm:pt modelId="{91237D00-3E34-47AD-8E0A-CACB5B5A57B8}" type="sibTrans" cxnId="{D4C45696-673D-49F9-8B77-64225E218B94}">
      <dgm:prSet/>
      <dgm:spPr/>
      <dgm:t>
        <a:bodyPr/>
        <a:lstStyle/>
        <a:p>
          <a:endParaRPr lang="ru-RU"/>
        </a:p>
      </dgm:t>
    </dgm:pt>
    <dgm:pt modelId="{516B9257-02C1-4134-A7BA-A569EF8E5235}" type="pres">
      <dgm:prSet presAssocID="{EA473FB8-04C1-4C31-8AA5-213E255257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475C9F-A4D9-4046-BED2-61D341188C19}" type="pres">
      <dgm:prSet presAssocID="{EB6012F1-3C9E-41DC-BAD8-4061C7407EBC}" presName="hierRoot1" presStyleCnt="0"/>
      <dgm:spPr/>
    </dgm:pt>
    <dgm:pt modelId="{210D7D7C-5DBF-42CE-BF22-0A27E05433F0}" type="pres">
      <dgm:prSet presAssocID="{EB6012F1-3C9E-41DC-BAD8-4061C7407EBC}" presName="composite" presStyleCnt="0"/>
      <dgm:spPr/>
    </dgm:pt>
    <dgm:pt modelId="{B251B290-0936-429A-9EC9-16D7596D1EE3}" type="pres">
      <dgm:prSet presAssocID="{EB6012F1-3C9E-41DC-BAD8-4061C7407EBC}" presName="background" presStyleLbl="node0" presStyleIdx="0" presStyleCnt="1"/>
      <dgm:spPr/>
    </dgm:pt>
    <dgm:pt modelId="{CEA63EE5-F5B2-4572-BA48-7A144C5A3713}" type="pres">
      <dgm:prSet presAssocID="{EB6012F1-3C9E-41DC-BAD8-4061C7407EBC}" presName="text" presStyleLbl="fgAcc0" presStyleIdx="0" presStyleCnt="1">
        <dgm:presLayoutVars>
          <dgm:chPref val="3"/>
        </dgm:presLayoutVars>
      </dgm:prSet>
      <dgm:spPr/>
    </dgm:pt>
    <dgm:pt modelId="{582E1994-B563-4804-84BB-3F4A35945AC1}" type="pres">
      <dgm:prSet presAssocID="{EB6012F1-3C9E-41DC-BAD8-4061C7407EBC}" presName="hierChild2" presStyleCnt="0"/>
      <dgm:spPr/>
    </dgm:pt>
    <dgm:pt modelId="{06A74BD8-4A79-4EA7-A8B4-56B3D10E8D31}" type="pres">
      <dgm:prSet presAssocID="{1222D87E-720C-45FC-82F7-38C4E0D3F79B}" presName="Name10" presStyleLbl="parChTrans1D2" presStyleIdx="0" presStyleCnt="2"/>
      <dgm:spPr/>
    </dgm:pt>
    <dgm:pt modelId="{906209E4-6F25-4E5E-A444-5F764231E3E5}" type="pres">
      <dgm:prSet presAssocID="{5759EE2D-03CF-42CF-85C5-BE89D4521EFE}" presName="hierRoot2" presStyleCnt="0"/>
      <dgm:spPr/>
    </dgm:pt>
    <dgm:pt modelId="{2CF23AB5-F4C4-41F9-893A-09248CE54A3F}" type="pres">
      <dgm:prSet presAssocID="{5759EE2D-03CF-42CF-85C5-BE89D4521EFE}" presName="composite2" presStyleCnt="0"/>
      <dgm:spPr/>
    </dgm:pt>
    <dgm:pt modelId="{A9E3006D-4B50-4A51-A69C-1A21E1C2F785}" type="pres">
      <dgm:prSet presAssocID="{5759EE2D-03CF-42CF-85C5-BE89D4521EFE}" presName="background2" presStyleLbl="node2" presStyleIdx="0" presStyleCnt="2"/>
      <dgm:spPr/>
    </dgm:pt>
    <dgm:pt modelId="{2E3DC68D-1E60-4254-ADF8-0BA03BE3A6B3}" type="pres">
      <dgm:prSet presAssocID="{5759EE2D-03CF-42CF-85C5-BE89D4521EFE}" presName="text2" presStyleLbl="fgAcc2" presStyleIdx="0" presStyleCnt="2" custLinFactNeighborX="397" custLinFactNeighborY="2611">
        <dgm:presLayoutVars>
          <dgm:chPref val="3"/>
        </dgm:presLayoutVars>
      </dgm:prSet>
      <dgm:spPr/>
    </dgm:pt>
    <dgm:pt modelId="{68755DE5-96DD-417C-AC02-A47597CFC2FA}" type="pres">
      <dgm:prSet presAssocID="{5759EE2D-03CF-42CF-85C5-BE89D4521EFE}" presName="hierChild3" presStyleCnt="0"/>
      <dgm:spPr/>
    </dgm:pt>
    <dgm:pt modelId="{5109864B-EDD5-407B-A09F-45F70BF4938E}" type="pres">
      <dgm:prSet presAssocID="{CBF58B49-1072-4012-B32B-985647C6A2E6}" presName="Name17" presStyleLbl="parChTrans1D3" presStyleIdx="0" presStyleCnt="3"/>
      <dgm:spPr/>
    </dgm:pt>
    <dgm:pt modelId="{0C6774EC-D104-4083-BD4D-0A8484A3D2A6}" type="pres">
      <dgm:prSet presAssocID="{6830B657-E60C-43E6-A931-1F2BDFF83FA4}" presName="hierRoot3" presStyleCnt="0"/>
      <dgm:spPr/>
    </dgm:pt>
    <dgm:pt modelId="{4B9713BE-CC69-4E1A-87F9-BEAF6F21591F}" type="pres">
      <dgm:prSet presAssocID="{6830B657-E60C-43E6-A931-1F2BDFF83FA4}" presName="composite3" presStyleCnt="0"/>
      <dgm:spPr/>
    </dgm:pt>
    <dgm:pt modelId="{86420918-14C5-4319-9610-60D4495D37CF}" type="pres">
      <dgm:prSet presAssocID="{6830B657-E60C-43E6-A931-1F2BDFF83FA4}" presName="background3" presStyleLbl="node3" presStyleIdx="0" presStyleCnt="3"/>
      <dgm:spPr/>
    </dgm:pt>
    <dgm:pt modelId="{43BB1DC6-54AD-44AB-AEB9-C3A01E499863}" type="pres">
      <dgm:prSet presAssocID="{6830B657-E60C-43E6-A931-1F2BDFF83FA4}" presName="text3" presStyleLbl="fgAcc3" presStyleIdx="0" presStyleCnt="3">
        <dgm:presLayoutVars>
          <dgm:chPref val="3"/>
        </dgm:presLayoutVars>
      </dgm:prSet>
      <dgm:spPr/>
    </dgm:pt>
    <dgm:pt modelId="{58BB2825-7B25-4CB6-A9AD-7B97276C3DC3}" type="pres">
      <dgm:prSet presAssocID="{6830B657-E60C-43E6-A931-1F2BDFF83FA4}" presName="hierChild4" presStyleCnt="0"/>
      <dgm:spPr/>
    </dgm:pt>
    <dgm:pt modelId="{4C4D87FD-94BB-4794-AA99-BAC0F1FF0639}" type="pres">
      <dgm:prSet presAssocID="{AE8DEC4A-A8B6-473E-9354-5C490D242668}" presName="Name23" presStyleLbl="parChTrans1D4" presStyleIdx="0" presStyleCnt="2"/>
      <dgm:spPr/>
    </dgm:pt>
    <dgm:pt modelId="{FF9C4E18-B4B3-45FF-83A5-2B6F3507F831}" type="pres">
      <dgm:prSet presAssocID="{161CDF79-D512-46F6-9655-48AE5D290666}" presName="hierRoot4" presStyleCnt="0"/>
      <dgm:spPr/>
    </dgm:pt>
    <dgm:pt modelId="{EF758222-2002-4CA6-8E05-0CE94BC61C50}" type="pres">
      <dgm:prSet presAssocID="{161CDF79-D512-46F6-9655-48AE5D290666}" presName="composite4" presStyleCnt="0"/>
      <dgm:spPr/>
    </dgm:pt>
    <dgm:pt modelId="{FFC7DDF6-86CE-4FFF-B1C3-2A4AC64979A6}" type="pres">
      <dgm:prSet presAssocID="{161CDF79-D512-46F6-9655-48AE5D290666}" presName="background4" presStyleLbl="node4" presStyleIdx="0" presStyleCnt="2"/>
      <dgm:spPr/>
    </dgm:pt>
    <dgm:pt modelId="{F017227B-22DB-4E0B-926E-EC74AF6B0F01}" type="pres">
      <dgm:prSet presAssocID="{161CDF79-D512-46F6-9655-48AE5D290666}" presName="text4" presStyleLbl="fgAcc4" presStyleIdx="0" presStyleCnt="2">
        <dgm:presLayoutVars>
          <dgm:chPref val="3"/>
        </dgm:presLayoutVars>
      </dgm:prSet>
      <dgm:spPr/>
    </dgm:pt>
    <dgm:pt modelId="{D202E8B5-313D-4D76-96C9-3450FBD3AE08}" type="pres">
      <dgm:prSet presAssocID="{161CDF79-D512-46F6-9655-48AE5D290666}" presName="hierChild5" presStyleCnt="0"/>
      <dgm:spPr/>
    </dgm:pt>
    <dgm:pt modelId="{FAAC6169-8C89-40D7-A6F5-21451D48DFB0}" type="pres">
      <dgm:prSet presAssocID="{4F6C075C-C42F-4DCF-95AE-040AED153472}" presName="Name17" presStyleLbl="parChTrans1D3" presStyleIdx="1" presStyleCnt="3"/>
      <dgm:spPr/>
    </dgm:pt>
    <dgm:pt modelId="{FBE73AF7-517D-44A2-BFAE-71C1BB8A2918}" type="pres">
      <dgm:prSet presAssocID="{89A04118-6026-46F2-B656-2ED32EAD4DD1}" presName="hierRoot3" presStyleCnt="0"/>
      <dgm:spPr/>
    </dgm:pt>
    <dgm:pt modelId="{AD9AB8C7-9D57-4F09-A374-077F700F4917}" type="pres">
      <dgm:prSet presAssocID="{89A04118-6026-46F2-B656-2ED32EAD4DD1}" presName="composite3" presStyleCnt="0"/>
      <dgm:spPr/>
    </dgm:pt>
    <dgm:pt modelId="{99E94495-91AA-4B6B-BBBC-4BAFC5508BDA}" type="pres">
      <dgm:prSet presAssocID="{89A04118-6026-46F2-B656-2ED32EAD4DD1}" presName="background3" presStyleLbl="node3" presStyleIdx="1" presStyleCnt="3"/>
      <dgm:spPr/>
    </dgm:pt>
    <dgm:pt modelId="{2D6B2A4C-0BAF-41E5-94E7-7B5E82C1A833}" type="pres">
      <dgm:prSet presAssocID="{89A04118-6026-46F2-B656-2ED32EAD4DD1}" presName="text3" presStyleLbl="fgAcc3" presStyleIdx="1" presStyleCnt="3">
        <dgm:presLayoutVars>
          <dgm:chPref val="3"/>
        </dgm:presLayoutVars>
      </dgm:prSet>
      <dgm:spPr/>
    </dgm:pt>
    <dgm:pt modelId="{7A053B99-30DD-42B6-BD95-42EBC879E720}" type="pres">
      <dgm:prSet presAssocID="{89A04118-6026-46F2-B656-2ED32EAD4DD1}" presName="hierChild4" presStyleCnt="0"/>
      <dgm:spPr/>
    </dgm:pt>
    <dgm:pt modelId="{C66CC751-EE36-4228-99B8-369505F3C331}" type="pres">
      <dgm:prSet presAssocID="{AC41CEC5-6ACC-4BE6-8847-AB442EC04427}" presName="Name23" presStyleLbl="parChTrans1D4" presStyleIdx="1" presStyleCnt="2"/>
      <dgm:spPr/>
    </dgm:pt>
    <dgm:pt modelId="{4750C168-478E-412F-8D01-16CA62170766}" type="pres">
      <dgm:prSet presAssocID="{847C7426-270B-4BB0-9AA8-1C1F99CF7D61}" presName="hierRoot4" presStyleCnt="0"/>
      <dgm:spPr/>
    </dgm:pt>
    <dgm:pt modelId="{6D02C8AA-34BA-4D05-8058-2347899323B7}" type="pres">
      <dgm:prSet presAssocID="{847C7426-270B-4BB0-9AA8-1C1F99CF7D61}" presName="composite4" presStyleCnt="0"/>
      <dgm:spPr/>
    </dgm:pt>
    <dgm:pt modelId="{65E64FF0-12DD-46D4-9A43-8818098CD3F9}" type="pres">
      <dgm:prSet presAssocID="{847C7426-270B-4BB0-9AA8-1C1F99CF7D61}" presName="background4" presStyleLbl="node4" presStyleIdx="1" presStyleCnt="2"/>
      <dgm:spPr/>
    </dgm:pt>
    <dgm:pt modelId="{38FBAB3D-412C-400A-B74E-EBE6CA04D52D}" type="pres">
      <dgm:prSet presAssocID="{847C7426-270B-4BB0-9AA8-1C1F99CF7D61}" presName="text4" presStyleLbl="fgAcc4" presStyleIdx="1" presStyleCnt="2">
        <dgm:presLayoutVars>
          <dgm:chPref val="3"/>
        </dgm:presLayoutVars>
      </dgm:prSet>
      <dgm:spPr/>
    </dgm:pt>
    <dgm:pt modelId="{15D5B9EA-C532-417D-9B66-05F0B03819BA}" type="pres">
      <dgm:prSet presAssocID="{847C7426-270B-4BB0-9AA8-1C1F99CF7D61}" presName="hierChild5" presStyleCnt="0"/>
      <dgm:spPr/>
    </dgm:pt>
    <dgm:pt modelId="{23656F22-4FE5-47FF-A10F-68FDF13417B2}" type="pres">
      <dgm:prSet presAssocID="{988F1FB9-57E6-4A57-9F72-16A5274A11AF}" presName="Name10" presStyleLbl="parChTrans1D2" presStyleIdx="1" presStyleCnt="2"/>
      <dgm:spPr/>
    </dgm:pt>
    <dgm:pt modelId="{6872153C-8F63-48DF-9DAA-D2EB260C55BF}" type="pres">
      <dgm:prSet presAssocID="{9CAA21EE-B24B-4064-89DD-88D290D31E66}" presName="hierRoot2" presStyleCnt="0"/>
      <dgm:spPr/>
    </dgm:pt>
    <dgm:pt modelId="{ADE82655-99A8-4262-B689-5DC62B631869}" type="pres">
      <dgm:prSet presAssocID="{9CAA21EE-B24B-4064-89DD-88D290D31E66}" presName="composite2" presStyleCnt="0"/>
      <dgm:spPr/>
    </dgm:pt>
    <dgm:pt modelId="{1589418E-41C7-4E1F-B475-732BBFAB6C88}" type="pres">
      <dgm:prSet presAssocID="{9CAA21EE-B24B-4064-89DD-88D290D31E66}" presName="background2" presStyleLbl="node2" presStyleIdx="1" presStyleCnt="2"/>
      <dgm:spPr/>
    </dgm:pt>
    <dgm:pt modelId="{678FE9D4-4A16-4184-806D-6A76BA00383E}" type="pres">
      <dgm:prSet presAssocID="{9CAA21EE-B24B-4064-89DD-88D290D31E66}" presName="text2" presStyleLbl="fgAcc2" presStyleIdx="1" presStyleCnt="2">
        <dgm:presLayoutVars>
          <dgm:chPref val="3"/>
        </dgm:presLayoutVars>
      </dgm:prSet>
      <dgm:spPr/>
    </dgm:pt>
    <dgm:pt modelId="{DCA290DD-1393-47B6-9C38-9B7E59863BD0}" type="pres">
      <dgm:prSet presAssocID="{9CAA21EE-B24B-4064-89DD-88D290D31E66}" presName="hierChild3" presStyleCnt="0"/>
      <dgm:spPr/>
    </dgm:pt>
    <dgm:pt modelId="{9F884EB9-9817-4710-A50A-F7F044ED8C2F}" type="pres">
      <dgm:prSet presAssocID="{7E836F19-41F0-4572-9D54-189DB02ABC44}" presName="Name17" presStyleLbl="parChTrans1D3" presStyleIdx="2" presStyleCnt="3"/>
      <dgm:spPr/>
    </dgm:pt>
    <dgm:pt modelId="{697D29EB-6907-4FF7-815D-E7A832C32A48}" type="pres">
      <dgm:prSet presAssocID="{26015272-BD80-425E-A82F-A0DFAC194D9D}" presName="hierRoot3" presStyleCnt="0"/>
      <dgm:spPr/>
    </dgm:pt>
    <dgm:pt modelId="{80D3E3F0-6596-43E8-ACC9-F056A0A72854}" type="pres">
      <dgm:prSet presAssocID="{26015272-BD80-425E-A82F-A0DFAC194D9D}" presName="composite3" presStyleCnt="0"/>
      <dgm:spPr/>
    </dgm:pt>
    <dgm:pt modelId="{8691ABE2-B7EC-4959-83BE-2008AE2F517C}" type="pres">
      <dgm:prSet presAssocID="{26015272-BD80-425E-A82F-A0DFAC194D9D}" presName="background3" presStyleLbl="node3" presStyleIdx="2" presStyleCnt="3"/>
      <dgm:spPr/>
    </dgm:pt>
    <dgm:pt modelId="{A68AB2CC-0D87-4E73-B3A6-F43E10C70181}" type="pres">
      <dgm:prSet presAssocID="{26015272-BD80-425E-A82F-A0DFAC194D9D}" presName="text3" presStyleLbl="fgAcc3" presStyleIdx="2" presStyleCnt="3">
        <dgm:presLayoutVars>
          <dgm:chPref val="3"/>
        </dgm:presLayoutVars>
      </dgm:prSet>
      <dgm:spPr/>
    </dgm:pt>
    <dgm:pt modelId="{82CFF14A-557D-4372-8F1C-2BD0E8A65E09}" type="pres">
      <dgm:prSet presAssocID="{26015272-BD80-425E-A82F-A0DFAC194D9D}" presName="hierChild4" presStyleCnt="0"/>
      <dgm:spPr/>
    </dgm:pt>
  </dgm:ptLst>
  <dgm:cxnLst>
    <dgm:cxn modelId="{1C67C700-5ED1-4D2A-917C-E744EFA3FCD0}" srcId="{5759EE2D-03CF-42CF-85C5-BE89D4521EFE}" destId="{6830B657-E60C-43E6-A931-1F2BDFF83FA4}" srcOrd="0" destOrd="0" parTransId="{CBF58B49-1072-4012-B32B-985647C6A2E6}" sibTransId="{591768F0-CB76-466F-B95B-ABA72E2FBB02}"/>
    <dgm:cxn modelId="{D4C8D808-BC2D-4ECE-912E-8D9F567D39AE}" type="presOf" srcId="{EB6012F1-3C9E-41DC-BAD8-4061C7407EBC}" destId="{CEA63EE5-F5B2-4572-BA48-7A144C5A3713}" srcOrd="0" destOrd="0" presId="urn:microsoft.com/office/officeart/2005/8/layout/hierarchy1"/>
    <dgm:cxn modelId="{3B38BC10-863B-43D8-8BA8-8343A9F6BEC4}" type="presOf" srcId="{EA473FB8-04C1-4C31-8AA5-213E25525751}" destId="{516B9257-02C1-4134-A7BA-A569EF8E5235}" srcOrd="0" destOrd="0" presId="urn:microsoft.com/office/officeart/2005/8/layout/hierarchy1"/>
    <dgm:cxn modelId="{AC137911-D455-4BFA-B629-EBD7CE0CEA46}" type="presOf" srcId="{7E836F19-41F0-4572-9D54-189DB02ABC44}" destId="{9F884EB9-9817-4710-A50A-F7F044ED8C2F}" srcOrd="0" destOrd="0" presId="urn:microsoft.com/office/officeart/2005/8/layout/hierarchy1"/>
    <dgm:cxn modelId="{1FABBB1E-E9E3-47F6-B264-128DA24F891B}" type="presOf" srcId="{6830B657-E60C-43E6-A931-1F2BDFF83FA4}" destId="{43BB1DC6-54AD-44AB-AEB9-C3A01E499863}" srcOrd="0" destOrd="0" presId="urn:microsoft.com/office/officeart/2005/8/layout/hierarchy1"/>
    <dgm:cxn modelId="{D35E0125-0A0D-4494-B0E1-3182AE43C838}" type="presOf" srcId="{CBF58B49-1072-4012-B32B-985647C6A2E6}" destId="{5109864B-EDD5-407B-A09F-45F70BF4938E}" srcOrd="0" destOrd="0" presId="urn:microsoft.com/office/officeart/2005/8/layout/hierarchy1"/>
    <dgm:cxn modelId="{1590B235-28CE-4406-9D7C-6E69C61FE3C8}" srcId="{EB6012F1-3C9E-41DC-BAD8-4061C7407EBC}" destId="{9CAA21EE-B24B-4064-89DD-88D290D31E66}" srcOrd="1" destOrd="0" parTransId="{988F1FB9-57E6-4A57-9F72-16A5274A11AF}" sibTransId="{BCCDEE32-604E-46CF-A917-8ACB01C17B1C}"/>
    <dgm:cxn modelId="{8374355B-169A-43E0-93CF-30FD720A3C39}" type="presOf" srcId="{26015272-BD80-425E-A82F-A0DFAC194D9D}" destId="{A68AB2CC-0D87-4E73-B3A6-F43E10C70181}" srcOrd="0" destOrd="0" presId="urn:microsoft.com/office/officeart/2005/8/layout/hierarchy1"/>
    <dgm:cxn modelId="{657B246E-5D0D-475A-9A94-3B7F8728CF65}" type="presOf" srcId="{1222D87E-720C-45FC-82F7-38C4E0D3F79B}" destId="{06A74BD8-4A79-4EA7-A8B4-56B3D10E8D31}" srcOrd="0" destOrd="0" presId="urn:microsoft.com/office/officeart/2005/8/layout/hierarchy1"/>
    <dgm:cxn modelId="{5194254E-FABD-439F-B01A-0B427ECA017A}" srcId="{9CAA21EE-B24B-4064-89DD-88D290D31E66}" destId="{26015272-BD80-425E-A82F-A0DFAC194D9D}" srcOrd="0" destOrd="0" parTransId="{7E836F19-41F0-4572-9D54-189DB02ABC44}" sibTransId="{1D67183E-F45B-42DB-B4BD-89DD53552A33}"/>
    <dgm:cxn modelId="{AFD54F6E-1CE3-41EE-BFC7-FA834221EFB4}" type="presOf" srcId="{9CAA21EE-B24B-4064-89DD-88D290D31E66}" destId="{678FE9D4-4A16-4184-806D-6A76BA00383E}" srcOrd="0" destOrd="0" presId="urn:microsoft.com/office/officeart/2005/8/layout/hierarchy1"/>
    <dgm:cxn modelId="{9B77B34F-6419-4152-BCD4-99D0F120E765}" type="presOf" srcId="{988F1FB9-57E6-4A57-9F72-16A5274A11AF}" destId="{23656F22-4FE5-47FF-A10F-68FDF13417B2}" srcOrd="0" destOrd="0" presId="urn:microsoft.com/office/officeart/2005/8/layout/hierarchy1"/>
    <dgm:cxn modelId="{FB966578-CDA3-4686-8315-839BBB8BD4E2}" type="presOf" srcId="{4F6C075C-C42F-4DCF-95AE-040AED153472}" destId="{FAAC6169-8C89-40D7-A6F5-21451D48DFB0}" srcOrd="0" destOrd="0" presId="urn:microsoft.com/office/officeart/2005/8/layout/hierarchy1"/>
    <dgm:cxn modelId="{5327877F-AC0F-46C2-882B-0EBFAC3C9840}" type="presOf" srcId="{AC41CEC5-6ACC-4BE6-8847-AB442EC04427}" destId="{C66CC751-EE36-4228-99B8-369505F3C331}" srcOrd="0" destOrd="0" presId="urn:microsoft.com/office/officeart/2005/8/layout/hierarchy1"/>
    <dgm:cxn modelId="{74A9A680-9C91-4CE2-BE3E-98B0EFBDC196}" type="presOf" srcId="{847C7426-270B-4BB0-9AA8-1C1F99CF7D61}" destId="{38FBAB3D-412C-400A-B74E-EBE6CA04D52D}" srcOrd="0" destOrd="0" presId="urn:microsoft.com/office/officeart/2005/8/layout/hierarchy1"/>
    <dgm:cxn modelId="{E415218E-3484-48CA-948F-4205B0222F0A}" type="presOf" srcId="{89A04118-6026-46F2-B656-2ED32EAD4DD1}" destId="{2D6B2A4C-0BAF-41E5-94E7-7B5E82C1A833}" srcOrd="0" destOrd="0" presId="urn:microsoft.com/office/officeart/2005/8/layout/hierarchy1"/>
    <dgm:cxn modelId="{D4C45696-673D-49F9-8B77-64225E218B94}" srcId="{89A04118-6026-46F2-B656-2ED32EAD4DD1}" destId="{847C7426-270B-4BB0-9AA8-1C1F99CF7D61}" srcOrd="0" destOrd="0" parTransId="{AC41CEC5-6ACC-4BE6-8847-AB442EC04427}" sibTransId="{91237D00-3E34-47AD-8E0A-CACB5B5A57B8}"/>
    <dgm:cxn modelId="{7629549E-4E12-4ABB-B3A1-E68B41E791FC}" srcId="{5759EE2D-03CF-42CF-85C5-BE89D4521EFE}" destId="{89A04118-6026-46F2-B656-2ED32EAD4DD1}" srcOrd="1" destOrd="0" parTransId="{4F6C075C-C42F-4DCF-95AE-040AED153472}" sibTransId="{063D3C1D-9516-4B87-A09E-315A4225C30B}"/>
    <dgm:cxn modelId="{B81B26BC-BAE9-4327-98F6-D14A38022BD2}" type="presOf" srcId="{AE8DEC4A-A8B6-473E-9354-5C490D242668}" destId="{4C4D87FD-94BB-4794-AA99-BAC0F1FF0639}" srcOrd="0" destOrd="0" presId="urn:microsoft.com/office/officeart/2005/8/layout/hierarchy1"/>
    <dgm:cxn modelId="{82FBD2C1-DC46-49D0-A5DC-B56F7437F033}" srcId="{EA473FB8-04C1-4C31-8AA5-213E25525751}" destId="{EB6012F1-3C9E-41DC-BAD8-4061C7407EBC}" srcOrd="0" destOrd="0" parTransId="{8807F997-47E4-4DA8-A705-ACB745E6F624}" sibTransId="{7BF14510-BF71-43DF-9101-7971BB986497}"/>
    <dgm:cxn modelId="{B3969EC8-718B-4D40-B777-0DD23263B6CE}" type="presOf" srcId="{5759EE2D-03CF-42CF-85C5-BE89D4521EFE}" destId="{2E3DC68D-1E60-4254-ADF8-0BA03BE3A6B3}" srcOrd="0" destOrd="0" presId="urn:microsoft.com/office/officeart/2005/8/layout/hierarchy1"/>
    <dgm:cxn modelId="{9A9275D6-1645-4587-B9EB-684A3F33627C}" srcId="{EB6012F1-3C9E-41DC-BAD8-4061C7407EBC}" destId="{5759EE2D-03CF-42CF-85C5-BE89D4521EFE}" srcOrd="0" destOrd="0" parTransId="{1222D87E-720C-45FC-82F7-38C4E0D3F79B}" sibTransId="{3DD990A8-120E-4B64-B45B-0B51C6D67D01}"/>
    <dgm:cxn modelId="{D84EA1E0-52EA-4316-99E5-3AB3793DBFB6}" type="presOf" srcId="{161CDF79-D512-46F6-9655-48AE5D290666}" destId="{F017227B-22DB-4E0B-926E-EC74AF6B0F01}" srcOrd="0" destOrd="0" presId="urn:microsoft.com/office/officeart/2005/8/layout/hierarchy1"/>
    <dgm:cxn modelId="{93DB2BEC-2647-4C6F-927D-E9D090C55663}" srcId="{6830B657-E60C-43E6-A931-1F2BDFF83FA4}" destId="{161CDF79-D512-46F6-9655-48AE5D290666}" srcOrd="0" destOrd="0" parTransId="{AE8DEC4A-A8B6-473E-9354-5C490D242668}" sibTransId="{E48A0F54-92DF-4B15-8B47-1040986DA20A}"/>
    <dgm:cxn modelId="{FDA6A076-FF06-4501-800D-05318474D15F}" type="presParOf" srcId="{516B9257-02C1-4134-A7BA-A569EF8E5235}" destId="{B7475C9F-A4D9-4046-BED2-61D341188C19}" srcOrd="0" destOrd="0" presId="urn:microsoft.com/office/officeart/2005/8/layout/hierarchy1"/>
    <dgm:cxn modelId="{44CC9D00-C12F-459F-8F35-CE1D3B422AAB}" type="presParOf" srcId="{B7475C9F-A4D9-4046-BED2-61D341188C19}" destId="{210D7D7C-5DBF-42CE-BF22-0A27E05433F0}" srcOrd="0" destOrd="0" presId="urn:microsoft.com/office/officeart/2005/8/layout/hierarchy1"/>
    <dgm:cxn modelId="{B55D100E-D1C7-4281-ABE6-16F6A5655F68}" type="presParOf" srcId="{210D7D7C-5DBF-42CE-BF22-0A27E05433F0}" destId="{B251B290-0936-429A-9EC9-16D7596D1EE3}" srcOrd="0" destOrd="0" presId="urn:microsoft.com/office/officeart/2005/8/layout/hierarchy1"/>
    <dgm:cxn modelId="{DBDC78D8-3B16-4B30-8A1B-7542738A9099}" type="presParOf" srcId="{210D7D7C-5DBF-42CE-BF22-0A27E05433F0}" destId="{CEA63EE5-F5B2-4572-BA48-7A144C5A3713}" srcOrd="1" destOrd="0" presId="urn:microsoft.com/office/officeart/2005/8/layout/hierarchy1"/>
    <dgm:cxn modelId="{262B4E42-8B8C-4573-BB4D-8DC2A5B5FE13}" type="presParOf" srcId="{B7475C9F-A4D9-4046-BED2-61D341188C19}" destId="{582E1994-B563-4804-84BB-3F4A35945AC1}" srcOrd="1" destOrd="0" presId="urn:microsoft.com/office/officeart/2005/8/layout/hierarchy1"/>
    <dgm:cxn modelId="{8408524A-45A3-464D-B5A9-D15B6AEF768A}" type="presParOf" srcId="{582E1994-B563-4804-84BB-3F4A35945AC1}" destId="{06A74BD8-4A79-4EA7-A8B4-56B3D10E8D31}" srcOrd="0" destOrd="0" presId="urn:microsoft.com/office/officeart/2005/8/layout/hierarchy1"/>
    <dgm:cxn modelId="{36DCDBF9-0037-4ADE-9766-9534FBE62A8B}" type="presParOf" srcId="{582E1994-B563-4804-84BB-3F4A35945AC1}" destId="{906209E4-6F25-4E5E-A444-5F764231E3E5}" srcOrd="1" destOrd="0" presId="urn:microsoft.com/office/officeart/2005/8/layout/hierarchy1"/>
    <dgm:cxn modelId="{7B9BCEE1-FDB6-4CB6-8F55-B39D6E457009}" type="presParOf" srcId="{906209E4-6F25-4E5E-A444-5F764231E3E5}" destId="{2CF23AB5-F4C4-41F9-893A-09248CE54A3F}" srcOrd="0" destOrd="0" presId="urn:microsoft.com/office/officeart/2005/8/layout/hierarchy1"/>
    <dgm:cxn modelId="{E8573A77-A358-4BB4-B4CB-854633DC224C}" type="presParOf" srcId="{2CF23AB5-F4C4-41F9-893A-09248CE54A3F}" destId="{A9E3006D-4B50-4A51-A69C-1A21E1C2F785}" srcOrd="0" destOrd="0" presId="urn:microsoft.com/office/officeart/2005/8/layout/hierarchy1"/>
    <dgm:cxn modelId="{BE52A7E4-A1BE-4863-8579-117A70CAD058}" type="presParOf" srcId="{2CF23AB5-F4C4-41F9-893A-09248CE54A3F}" destId="{2E3DC68D-1E60-4254-ADF8-0BA03BE3A6B3}" srcOrd="1" destOrd="0" presId="urn:microsoft.com/office/officeart/2005/8/layout/hierarchy1"/>
    <dgm:cxn modelId="{02288BE6-E3B6-4FDC-AF01-436FC8FAEA4B}" type="presParOf" srcId="{906209E4-6F25-4E5E-A444-5F764231E3E5}" destId="{68755DE5-96DD-417C-AC02-A47597CFC2FA}" srcOrd="1" destOrd="0" presId="urn:microsoft.com/office/officeart/2005/8/layout/hierarchy1"/>
    <dgm:cxn modelId="{272477F6-2A5D-4373-A486-2F40BA9E3107}" type="presParOf" srcId="{68755DE5-96DD-417C-AC02-A47597CFC2FA}" destId="{5109864B-EDD5-407B-A09F-45F70BF4938E}" srcOrd="0" destOrd="0" presId="urn:microsoft.com/office/officeart/2005/8/layout/hierarchy1"/>
    <dgm:cxn modelId="{AD7EC7E8-E838-445F-A334-E69AAA6DA0EA}" type="presParOf" srcId="{68755DE5-96DD-417C-AC02-A47597CFC2FA}" destId="{0C6774EC-D104-4083-BD4D-0A8484A3D2A6}" srcOrd="1" destOrd="0" presId="urn:microsoft.com/office/officeart/2005/8/layout/hierarchy1"/>
    <dgm:cxn modelId="{6033C559-39D6-4FBC-ABC6-3D3D4D0DFC98}" type="presParOf" srcId="{0C6774EC-D104-4083-BD4D-0A8484A3D2A6}" destId="{4B9713BE-CC69-4E1A-87F9-BEAF6F21591F}" srcOrd="0" destOrd="0" presId="urn:microsoft.com/office/officeart/2005/8/layout/hierarchy1"/>
    <dgm:cxn modelId="{5EB1FB47-FCF7-4329-9307-98E4E3950934}" type="presParOf" srcId="{4B9713BE-CC69-4E1A-87F9-BEAF6F21591F}" destId="{86420918-14C5-4319-9610-60D4495D37CF}" srcOrd="0" destOrd="0" presId="urn:microsoft.com/office/officeart/2005/8/layout/hierarchy1"/>
    <dgm:cxn modelId="{15528130-315C-4079-8952-CCAFB85C611E}" type="presParOf" srcId="{4B9713BE-CC69-4E1A-87F9-BEAF6F21591F}" destId="{43BB1DC6-54AD-44AB-AEB9-C3A01E499863}" srcOrd="1" destOrd="0" presId="urn:microsoft.com/office/officeart/2005/8/layout/hierarchy1"/>
    <dgm:cxn modelId="{4C4DDCC0-6D65-411F-B5E0-F8254106A350}" type="presParOf" srcId="{0C6774EC-D104-4083-BD4D-0A8484A3D2A6}" destId="{58BB2825-7B25-4CB6-A9AD-7B97276C3DC3}" srcOrd="1" destOrd="0" presId="urn:microsoft.com/office/officeart/2005/8/layout/hierarchy1"/>
    <dgm:cxn modelId="{B7EBEF27-7422-4380-A942-3B292FD756BB}" type="presParOf" srcId="{58BB2825-7B25-4CB6-A9AD-7B97276C3DC3}" destId="{4C4D87FD-94BB-4794-AA99-BAC0F1FF0639}" srcOrd="0" destOrd="0" presId="urn:microsoft.com/office/officeart/2005/8/layout/hierarchy1"/>
    <dgm:cxn modelId="{696ECEEC-30A3-4235-84D4-9D1231CBD63B}" type="presParOf" srcId="{58BB2825-7B25-4CB6-A9AD-7B97276C3DC3}" destId="{FF9C4E18-B4B3-45FF-83A5-2B6F3507F831}" srcOrd="1" destOrd="0" presId="urn:microsoft.com/office/officeart/2005/8/layout/hierarchy1"/>
    <dgm:cxn modelId="{FCCE6F61-D3FC-43E8-9735-9721F8135694}" type="presParOf" srcId="{FF9C4E18-B4B3-45FF-83A5-2B6F3507F831}" destId="{EF758222-2002-4CA6-8E05-0CE94BC61C50}" srcOrd="0" destOrd="0" presId="urn:microsoft.com/office/officeart/2005/8/layout/hierarchy1"/>
    <dgm:cxn modelId="{10B203C2-98B4-46B8-A448-AD09FB95DA02}" type="presParOf" srcId="{EF758222-2002-4CA6-8E05-0CE94BC61C50}" destId="{FFC7DDF6-86CE-4FFF-B1C3-2A4AC64979A6}" srcOrd="0" destOrd="0" presId="urn:microsoft.com/office/officeart/2005/8/layout/hierarchy1"/>
    <dgm:cxn modelId="{1486B593-3200-4DFE-8803-595AA8CA9805}" type="presParOf" srcId="{EF758222-2002-4CA6-8E05-0CE94BC61C50}" destId="{F017227B-22DB-4E0B-926E-EC74AF6B0F01}" srcOrd="1" destOrd="0" presId="urn:microsoft.com/office/officeart/2005/8/layout/hierarchy1"/>
    <dgm:cxn modelId="{D06D3152-4E6F-4528-A0F2-4CFEE668D463}" type="presParOf" srcId="{FF9C4E18-B4B3-45FF-83A5-2B6F3507F831}" destId="{D202E8B5-313D-4D76-96C9-3450FBD3AE08}" srcOrd="1" destOrd="0" presId="urn:microsoft.com/office/officeart/2005/8/layout/hierarchy1"/>
    <dgm:cxn modelId="{22D2298A-7EBF-43BE-BA26-57EE8C7C6AD1}" type="presParOf" srcId="{68755DE5-96DD-417C-AC02-A47597CFC2FA}" destId="{FAAC6169-8C89-40D7-A6F5-21451D48DFB0}" srcOrd="2" destOrd="0" presId="urn:microsoft.com/office/officeart/2005/8/layout/hierarchy1"/>
    <dgm:cxn modelId="{57DE1052-F6BD-4C52-BBCE-9F61304E8E78}" type="presParOf" srcId="{68755DE5-96DD-417C-AC02-A47597CFC2FA}" destId="{FBE73AF7-517D-44A2-BFAE-71C1BB8A2918}" srcOrd="3" destOrd="0" presId="urn:microsoft.com/office/officeart/2005/8/layout/hierarchy1"/>
    <dgm:cxn modelId="{766548EE-0B71-413E-9BAA-E13F9C793052}" type="presParOf" srcId="{FBE73AF7-517D-44A2-BFAE-71C1BB8A2918}" destId="{AD9AB8C7-9D57-4F09-A374-077F700F4917}" srcOrd="0" destOrd="0" presId="urn:microsoft.com/office/officeart/2005/8/layout/hierarchy1"/>
    <dgm:cxn modelId="{32F7E6D1-6A82-443B-AFB3-5C75BAE49A28}" type="presParOf" srcId="{AD9AB8C7-9D57-4F09-A374-077F700F4917}" destId="{99E94495-91AA-4B6B-BBBC-4BAFC5508BDA}" srcOrd="0" destOrd="0" presId="urn:microsoft.com/office/officeart/2005/8/layout/hierarchy1"/>
    <dgm:cxn modelId="{1D74641A-375A-44CC-9E58-1655F0FE05F1}" type="presParOf" srcId="{AD9AB8C7-9D57-4F09-A374-077F700F4917}" destId="{2D6B2A4C-0BAF-41E5-94E7-7B5E82C1A833}" srcOrd="1" destOrd="0" presId="urn:microsoft.com/office/officeart/2005/8/layout/hierarchy1"/>
    <dgm:cxn modelId="{FA239939-A4BA-43E4-960C-85E2B7439C05}" type="presParOf" srcId="{FBE73AF7-517D-44A2-BFAE-71C1BB8A2918}" destId="{7A053B99-30DD-42B6-BD95-42EBC879E720}" srcOrd="1" destOrd="0" presId="urn:microsoft.com/office/officeart/2005/8/layout/hierarchy1"/>
    <dgm:cxn modelId="{086C266F-7437-410A-8A1D-2171B3B48B60}" type="presParOf" srcId="{7A053B99-30DD-42B6-BD95-42EBC879E720}" destId="{C66CC751-EE36-4228-99B8-369505F3C331}" srcOrd="0" destOrd="0" presId="urn:microsoft.com/office/officeart/2005/8/layout/hierarchy1"/>
    <dgm:cxn modelId="{C72287FB-1E70-4D71-AC34-A921FAE10CE2}" type="presParOf" srcId="{7A053B99-30DD-42B6-BD95-42EBC879E720}" destId="{4750C168-478E-412F-8D01-16CA62170766}" srcOrd="1" destOrd="0" presId="urn:microsoft.com/office/officeart/2005/8/layout/hierarchy1"/>
    <dgm:cxn modelId="{72E71371-CC55-4612-962D-01478F428F69}" type="presParOf" srcId="{4750C168-478E-412F-8D01-16CA62170766}" destId="{6D02C8AA-34BA-4D05-8058-2347899323B7}" srcOrd="0" destOrd="0" presId="urn:microsoft.com/office/officeart/2005/8/layout/hierarchy1"/>
    <dgm:cxn modelId="{3636274A-2DE7-4D39-95BE-69670139C728}" type="presParOf" srcId="{6D02C8AA-34BA-4D05-8058-2347899323B7}" destId="{65E64FF0-12DD-46D4-9A43-8818098CD3F9}" srcOrd="0" destOrd="0" presId="urn:microsoft.com/office/officeart/2005/8/layout/hierarchy1"/>
    <dgm:cxn modelId="{D07749A6-4BFD-4C5D-97FE-D63E992CD5C5}" type="presParOf" srcId="{6D02C8AA-34BA-4D05-8058-2347899323B7}" destId="{38FBAB3D-412C-400A-B74E-EBE6CA04D52D}" srcOrd="1" destOrd="0" presId="urn:microsoft.com/office/officeart/2005/8/layout/hierarchy1"/>
    <dgm:cxn modelId="{B1B972DF-68FE-45BC-9188-4DB35DEDD9E7}" type="presParOf" srcId="{4750C168-478E-412F-8D01-16CA62170766}" destId="{15D5B9EA-C532-417D-9B66-05F0B03819BA}" srcOrd="1" destOrd="0" presId="urn:microsoft.com/office/officeart/2005/8/layout/hierarchy1"/>
    <dgm:cxn modelId="{189B00F9-C111-4B18-A3F4-A04246060E6F}" type="presParOf" srcId="{582E1994-B563-4804-84BB-3F4A35945AC1}" destId="{23656F22-4FE5-47FF-A10F-68FDF13417B2}" srcOrd="2" destOrd="0" presId="urn:microsoft.com/office/officeart/2005/8/layout/hierarchy1"/>
    <dgm:cxn modelId="{F7C28F7B-35DB-4058-A52B-029D1E26C4B0}" type="presParOf" srcId="{582E1994-B563-4804-84BB-3F4A35945AC1}" destId="{6872153C-8F63-48DF-9DAA-D2EB260C55BF}" srcOrd="3" destOrd="0" presId="urn:microsoft.com/office/officeart/2005/8/layout/hierarchy1"/>
    <dgm:cxn modelId="{09EF4DA0-EC1F-4301-BFF0-28917F9BB1F1}" type="presParOf" srcId="{6872153C-8F63-48DF-9DAA-D2EB260C55BF}" destId="{ADE82655-99A8-4262-B689-5DC62B631869}" srcOrd="0" destOrd="0" presId="urn:microsoft.com/office/officeart/2005/8/layout/hierarchy1"/>
    <dgm:cxn modelId="{66C97320-8990-454B-AAB5-8E8284CEE22A}" type="presParOf" srcId="{ADE82655-99A8-4262-B689-5DC62B631869}" destId="{1589418E-41C7-4E1F-B475-732BBFAB6C88}" srcOrd="0" destOrd="0" presId="urn:microsoft.com/office/officeart/2005/8/layout/hierarchy1"/>
    <dgm:cxn modelId="{51DB473E-8BD9-49B9-830D-E44A079B2D1D}" type="presParOf" srcId="{ADE82655-99A8-4262-B689-5DC62B631869}" destId="{678FE9D4-4A16-4184-806D-6A76BA00383E}" srcOrd="1" destOrd="0" presId="urn:microsoft.com/office/officeart/2005/8/layout/hierarchy1"/>
    <dgm:cxn modelId="{2FEC6A50-678F-404C-859C-FD5BD1FEF0C8}" type="presParOf" srcId="{6872153C-8F63-48DF-9DAA-D2EB260C55BF}" destId="{DCA290DD-1393-47B6-9C38-9B7E59863BD0}" srcOrd="1" destOrd="0" presId="urn:microsoft.com/office/officeart/2005/8/layout/hierarchy1"/>
    <dgm:cxn modelId="{31DF133C-F619-4EBC-945E-EC6A75D0C4B0}" type="presParOf" srcId="{DCA290DD-1393-47B6-9C38-9B7E59863BD0}" destId="{9F884EB9-9817-4710-A50A-F7F044ED8C2F}" srcOrd="0" destOrd="0" presId="urn:microsoft.com/office/officeart/2005/8/layout/hierarchy1"/>
    <dgm:cxn modelId="{CAAD6C81-7DA5-40E3-80BC-6C92B07B3A4E}" type="presParOf" srcId="{DCA290DD-1393-47B6-9C38-9B7E59863BD0}" destId="{697D29EB-6907-4FF7-815D-E7A832C32A48}" srcOrd="1" destOrd="0" presId="urn:microsoft.com/office/officeart/2005/8/layout/hierarchy1"/>
    <dgm:cxn modelId="{21BA7887-51AB-4AC3-BEFC-05C5E859A15A}" type="presParOf" srcId="{697D29EB-6907-4FF7-815D-E7A832C32A48}" destId="{80D3E3F0-6596-43E8-ACC9-F056A0A72854}" srcOrd="0" destOrd="0" presId="urn:microsoft.com/office/officeart/2005/8/layout/hierarchy1"/>
    <dgm:cxn modelId="{7F3C52DC-6F26-48BD-BA2D-ED8137D7224E}" type="presParOf" srcId="{80D3E3F0-6596-43E8-ACC9-F056A0A72854}" destId="{8691ABE2-B7EC-4959-83BE-2008AE2F517C}" srcOrd="0" destOrd="0" presId="urn:microsoft.com/office/officeart/2005/8/layout/hierarchy1"/>
    <dgm:cxn modelId="{55593E0C-E52E-49A1-ACB3-2B219F398073}" type="presParOf" srcId="{80D3E3F0-6596-43E8-ACC9-F056A0A72854}" destId="{A68AB2CC-0D87-4E73-B3A6-F43E10C70181}" srcOrd="1" destOrd="0" presId="urn:microsoft.com/office/officeart/2005/8/layout/hierarchy1"/>
    <dgm:cxn modelId="{EC332203-E580-44AD-9819-FAB894CB4C65}" type="presParOf" srcId="{697D29EB-6907-4FF7-815D-E7A832C32A48}" destId="{82CFF14A-557D-4372-8F1C-2BD0E8A65E0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473FB8-04C1-4C31-8AA5-213E2552575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6012F1-3C9E-41DC-BAD8-4061C7407EBC}">
      <dgm:prSet phldrT="[Текст]"/>
      <dgm:spPr/>
      <dgm:t>
        <a:bodyPr/>
        <a:lstStyle/>
        <a:p>
          <a:r>
            <a:rPr lang="en-US" i="1" dirty="0">
              <a:latin typeface="Cambria Math" panose="02040503050406030204" pitchFamily="18" charset="0"/>
              <a:ea typeface="Cambria Math" panose="02040503050406030204" pitchFamily="18" charset="0"/>
            </a:rPr>
            <a:t>ax=b</a:t>
          </a:r>
          <a:endParaRPr lang="ru-RU" i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807F997-47E4-4DA8-A705-ACB745E6F624}" type="parTrans" cxnId="{82FBD2C1-DC46-49D0-A5DC-B56F7437F033}">
      <dgm:prSet/>
      <dgm:spPr/>
      <dgm:t>
        <a:bodyPr/>
        <a:lstStyle/>
        <a:p>
          <a:endParaRPr lang="ru-RU"/>
        </a:p>
      </dgm:t>
    </dgm:pt>
    <dgm:pt modelId="{7BF14510-BF71-43DF-9101-7971BB986497}" type="sibTrans" cxnId="{82FBD2C1-DC46-49D0-A5DC-B56F7437F033}">
      <dgm:prSet/>
      <dgm:spPr/>
      <dgm:t>
        <a:bodyPr/>
        <a:lstStyle/>
        <a:p>
          <a:endParaRPr lang="ru-RU"/>
        </a:p>
      </dgm:t>
    </dgm:pt>
    <dgm:pt modelId="{5759EE2D-03CF-42CF-85C5-BE89D4521EFE}">
      <dgm:prSet phldrT="[Текст]"/>
      <dgm:spPr/>
      <dgm:t>
        <a:bodyPr/>
        <a:lstStyle/>
        <a:p>
          <a:r>
            <a:rPr lang="en-US" i="1" dirty="0">
              <a:latin typeface="Cambria Math" panose="02040503050406030204" pitchFamily="18" charset="0"/>
              <a:ea typeface="Cambria Math" panose="02040503050406030204" pitchFamily="18" charset="0"/>
            </a:rPr>
            <a:t>a </a:t>
          </a:r>
          <a:r>
            <a:rPr lang="en-US" i="1" dirty="0"/>
            <a:t>=0</a:t>
          </a:r>
          <a:endParaRPr lang="ru-RU" i="1" dirty="0"/>
        </a:p>
      </dgm:t>
    </dgm:pt>
    <dgm:pt modelId="{1222D87E-720C-45FC-82F7-38C4E0D3F79B}" type="parTrans" cxnId="{9A9275D6-1645-4587-B9EB-684A3F33627C}">
      <dgm:prSet/>
      <dgm:spPr/>
      <dgm:t>
        <a:bodyPr/>
        <a:lstStyle/>
        <a:p>
          <a:endParaRPr lang="ru-RU"/>
        </a:p>
      </dgm:t>
    </dgm:pt>
    <dgm:pt modelId="{3DD990A8-120E-4B64-B45B-0B51C6D67D01}" type="sibTrans" cxnId="{9A9275D6-1645-4587-B9EB-684A3F33627C}">
      <dgm:prSet/>
      <dgm:spPr/>
      <dgm:t>
        <a:bodyPr/>
        <a:lstStyle/>
        <a:p>
          <a:endParaRPr lang="ru-RU"/>
        </a:p>
      </dgm:t>
    </dgm:pt>
    <dgm:pt modelId="{6830B657-E60C-43E6-A931-1F2BDFF83FA4}">
      <dgm:prSet phldrT="[Текст]"/>
      <dgm:spPr/>
      <dgm:t>
        <a:bodyPr/>
        <a:lstStyle/>
        <a:p>
          <a:r>
            <a:rPr lang="en-US" i="1" dirty="0">
              <a:latin typeface="Cambria Math" panose="02040503050406030204" pitchFamily="18" charset="0"/>
              <a:ea typeface="Cambria Math" panose="02040503050406030204" pitchFamily="18" charset="0"/>
            </a:rPr>
            <a:t>b≠0</a:t>
          </a:r>
          <a:endParaRPr lang="ru-RU" i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CBF58B49-1072-4012-B32B-985647C6A2E6}" type="parTrans" cxnId="{1C67C700-5ED1-4D2A-917C-E744EFA3FCD0}">
      <dgm:prSet/>
      <dgm:spPr/>
      <dgm:t>
        <a:bodyPr/>
        <a:lstStyle/>
        <a:p>
          <a:endParaRPr lang="ru-RU"/>
        </a:p>
      </dgm:t>
    </dgm:pt>
    <dgm:pt modelId="{591768F0-CB76-466F-B95B-ABA72E2FBB02}" type="sibTrans" cxnId="{1C67C700-5ED1-4D2A-917C-E744EFA3FCD0}">
      <dgm:prSet/>
      <dgm:spPr/>
      <dgm:t>
        <a:bodyPr/>
        <a:lstStyle/>
        <a:p>
          <a:endParaRPr lang="ru-RU"/>
        </a:p>
      </dgm:t>
    </dgm:pt>
    <dgm:pt modelId="{9CAA21EE-B24B-4064-89DD-88D290D31E66}">
      <dgm:prSet phldrT="[Текст]"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988F1FB9-57E6-4A57-9F72-16A5274A11AF}" type="parTrans" cxnId="{1590B235-28CE-4406-9D7C-6E69C61FE3C8}">
      <dgm:prSet/>
      <dgm:spPr/>
      <dgm:t>
        <a:bodyPr/>
        <a:lstStyle/>
        <a:p>
          <a:endParaRPr lang="ru-RU"/>
        </a:p>
      </dgm:t>
    </dgm:pt>
    <dgm:pt modelId="{BCCDEE32-604E-46CF-A917-8ACB01C17B1C}" type="sibTrans" cxnId="{1590B235-28CE-4406-9D7C-6E69C61FE3C8}">
      <dgm:prSet/>
      <dgm:spPr/>
      <dgm:t>
        <a:bodyPr/>
        <a:lstStyle/>
        <a:p>
          <a:endParaRPr lang="ru-RU"/>
        </a:p>
      </dgm:t>
    </dgm:pt>
    <dgm:pt modelId="{26015272-BD80-425E-A82F-A0DFAC194D9D}">
      <dgm:prSet phldrT="[Текст]"/>
      <dgm:spPr/>
      <dgm:t>
        <a:bodyPr/>
        <a:lstStyle/>
        <a:p>
          <a:r>
            <a:rPr lang="uk-UA" i="1" dirty="0">
              <a:latin typeface="Cambria Math" panose="02040503050406030204" pitchFamily="18" charset="0"/>
              <a:ea typeface="Cambria Math" panose="02040503050406030204" pitchFamily="18" charset="0"/>
            </a:rPr>
            <a:t>Єдиний</a:t>
          </a:r>
        </a:p>
        <a:p>
          <a:endParaRPr lang="ru-RU" dirty="0"/>
        </a:p>
      </dgm:t>
    </dgm:pt>
    <dgm:pt modelId="{7E836F19-41F0-4572-9D54-189DB02ABC44}" type="parTrans" cxnId="{5194254E-FABD-439F-B01A-0B427ECA017A}">
      <dgm:prSet/>
      <dgm:spPr/>
      <dgm:t>
        <a:bodyPr/>
        <a:lstStyle/>
        <a:p>
          <a:endParaRPr lang="ru-RU"/>
        </a:p>
      </dgm:t>
    </dgm:pt>
    <dgm:pt modelId="{1D67183E-F45B-42DB-B4BD-89DD53552A33}" type="sibTrans" cxnId="{5194254E-FABD-439F-B01A-0B427ECA017A}">
      <dgm:prSet/>
      <dgm:spPr/>
      <dgm:t>
        <a:bodyPr/>
        <a:lstStyle/>
        <a:p>
          <a:endParaRPr lang="ru-RU"/>
        </a:p>
      </dgm:t>
    </dgm:pt>
    <dgm:pt modelId="{89A04118-6026-46F2-B656-2ED32EAD4DD1}">
      <dgm:prSet phldrT="[Текст]" custT="1"/>
      <dgm:spPr/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b=0</a:t>
          </a:r>
          <a:endParaRPr lang="ru-RU" sz="23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 Math" panose="02040503050406030204" pitchFamily="18" charset="0"/>
            <a:ea typeface="Cambria Math" panose="02040503050406030204" pitchFamily="18" charset="0"/>
            <a:cs typeface="+mn-cs"/>
          </a:endParaRPr>
        </a:p>
      </dgm:t>
    </dgm:pt>
    <dgm:pt modelId="{063D3C1D-9516-4B87-A09E-315A4225C30B}" type="sibTrans" cxnId="{7629549E-4E12-4ABB-B3A1-E68B41E791FC}">
      <dgm:prSet/>
      <dgm:spPr/>
      <dgm:t>
        <a:bodyPr/>
        <a:lstStyle/>
        <a:p>
          <a:endParaRPr lang="ru-RU"/>
        </a:p>
      </dgm:t>
    </dgm:pt>
    <dgm:pt modelId="{4F6C075C-C42F-4DCF-95AE-040AED153472}" type="parTrans" cxnId="{7629549E-4E12-4ABB-B3A1-E68B41E791FC}">
      <dgm:prSet/>
      <dgm:spPr/>
      <dgm:t>
        <a:bodyPr/>
        <a:lstStyle/>
        <a:p>
          <a:endParaRPr lang="ru-RU"/>
        </a:p>
      </dgm:t>
    </dgm:pt>
    <dgm:pt modelId="{161CDF79-D512-46F6-9655-48AE5D290666}">
      <dgm:prSet phldrT="[Текст]"/>
      <dgm:spPr/>
      <dgm:t>
        <a:bodyPr/>
        <a:lstStyle/>
        <a:p>
          <a:r>
            <a:rPr lang="uk-UA" i="1" dirty="0">
              <a:latin typeface="Cambria Math" panose="02040503050406030204" pitchFamily="18" charset="0"/>
              <a:ea typeface="Cambria Math" panose="02040503050406030204" pitchFamily="18" charset="0"/>
            </a:rPr>
            <a:t> Коренів немає</a:t>
          </a:r>
          <a:endParaRPr lang="ru-RU" i="1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E48A0F54-92DF-4B15-8B47-1040986DA20A}" type="sibTrans" cxnId="{93DB2BEC-2647-4C6F-927D-E9D090C55663}">
      <dgm:prSet/>
      <dgm:spPr/>
      <dgm:t>
        <a:bodyPr/>
        <a:lstStyle/>
        <a:p>
          <a:endParaRPr lang="ru-RU"/>
        </a:p>
      </dgm:t>
    </dgm:pt>
    <dgm:pt modelId="{AE8DEC4A-A8B6-473E-9354-5C490D242668}" type="parTrans" cxnId="{93DB2BEC-2647-4C6F-927D-E9D090C55663}">
      <dgm:prSet/>
      <dgm:spPr/>
      <dgm:t>
        <a:bodyPr/>
        <a:lstStyle/>
        <a:p>
          <a:endParaRPr lang="ru-RU"/>
        </a:p>
      </dgm:t>
    </dgm:pt>
    <dgm:pt modelId="{847C7426-270B-4BB0-9AA8-1C1F99CF7D61}">
      <dgm:prSet phldrT="[Текст]" custT="1"/>
      <dgm:spPr/>
      <dgm:t>
        <a:bodyPr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Безліч коренів</a:t>
          </a:r>
          <a:endParaRPr lang="ru-RU" sz="23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 Math" panose="02040503050406030204" pitchFamily="18" charset="0"/>
            <a:ea typeface="Cambria Math" panose="02040503050406030204" pitchFamily="18" charset="0"/>
            <a:cs typeface="+mn-cs"/>
          </a:endParaRPr>
        </a:p>
      </dgm:t>
    </dgm:pt>
    <dgm:pt modelId="{AC41CEC5-6ACC-4BE6-8847-AB442EC04427}" type="parTrans" cxnId="{D4C45696-673D-49F9-8B77-64225E218B94}">
      <dgm:prSet/>
      <dgm:spPr/>
      <dgm:t>
        <a:bodyPr/>
        <a:lstStyle/>
        <a:p>
          <a:endParaRPr lang="ru-RU"/>
        </a:p>
      </dgm:t>
    </dgm:pt>
    <dgm:pt modelId="{91237D00-3E34-47AD-8E0A-CACB5B5A57B8}" type="sibTrans" cxnId="{D4C45696-673D-49F9-8B77-64225E218B94}">
      <dgm:prSet/>
      <dgm:spPr/>
      <dgm:t>
        <a:bodyPr/>
        <a:lstStyle/>
        <a:p>
          <a:endParaRPr lang="ru-RU"/>
        </a:p>
      </dgm:t>
    </dgm:pt>
    <dgm:pt modelId="{516B9257-02C1-4134-A7BA-A569EF8E5235}" type="pres">
      <dgm:prSet presAssocID="{EA473FB8-04C1-4C31-8AA5-213E2552575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475C9F-A4D9-4046-BED2-61D341188C19}" type="pres">
      <dgm:prSet presAssocID="{EB6012F1-3C9E-41DC-BAD8-4061C7407EBC}" presName="hierRoot1" presStyleCnt="0"/>
      <dgm:spPr/>
    </dgm:pt>
    <dgm:pt modelId="{210D7D7C-5DBF-42CE-BF22-0A27E05433F0}" type="pres">
      <dgm:prSet presAssocID="{EB6012F1-3C9E-41DC-BAD8-4061C7407EBC}" presName="composite" presStyleCnt="0"/>
      <dgm:spPr/>
    </dgm:pt>
    <dgm:pt modelId="{B251B290-0936-429A-9EC9-16D7596D1EE3}" type="pres">
      <dgm:prSet presAssocID="{EB6012F1-3C9E-41DC-BAD8-4061C7407EBC}" presName="background" presStyleLbl="node0" presStyleIdx="0" presStyleCnt="1"/>
      <dgm:spPr/>
    </dgm:pt>
    <dgm:pt modelId="{CEA63EE5-F5B2-4572-BA48-7A144C5A3713}" type="pres">
      <dgm:prSet presAssocID="{EB6012F1-3C9E-41DC-BAD8-4061C7407EBC}" presName="text" presStyleLbl="fgAcc0" presStyleIdx="0" presStyleCnt="1">
        <dgm:presLayoutVars>
          <dgm:chPref val="3"/>
        </dgm:presLayoutVars>
      </dgm:prSet>
      <dgm:spPr/>
    </dgm:pt>
    <dgm:pt modelId="{582E1994-B563-4804-84BB-3F4A35945AC1}" type="pres">
      <dgm:prSet presAssocID="{EB6012F1-3C9E-41DC-BAD8-4061C7407EBC}" presName="hierChild2" presStyleCnt="0"/>
      <dgm:spPr/>
    </dgm:pt>
    <dgm:pt modelId="{06A74BD8-4A79-4EA7-A8B4-56B3D10E8D31}" type="pres">
      <dgm:prSet presAssocID="{1222D87E-720C-45FC-82F7-38C4E0D3F79B}" presName="Name10" presStyleLbl="parChTrans1D2" presStyleIdx="0" presStyleCnt="2"/>
      <dgm:spPr/>
    </dgm:pt>
    <dgm:pt modelId="{906209E4-6F25-4E5E-A444-5F764231E3E5}" type="pres">
      <dgm:prSet presAssocID="{5759EE2D-03CF-42CF-85C5-BE89D4521EFE}" presName="hierRoot2" presStyleCnt="0"/>
      <dgm:spPr/>
    </dgm:pt>
    <dgm:pt modelId="{2CF23AB5-F4C4-41F9-893A-09248CE54A3F}" type="pres">
      <dgm:prSet presAssocID="{5759EE2D-03CF-42CF-85C5-BE89D4521EFE}" presName="composite2" presStyleCnt="0"/>
      <dgm:spPr/>
    </dgm:pt>
    <dgm:pt modelId="{A9E3006D-4B50-4A51-A69C-1A21E1C2F785}" type="pres">
      <dgm:prSet presAssocID="{5759EE2D-03CF-42CF-85C5-BE89D4521EFE}" presName="background2" presStyleLbl="node2" presStyleIdx="0" presStyleCnt="2"/>
      <dgm:spPr/>
    </dgm:pt>
    <dgm:pt modelId="{2E3DC68D-1E60-4254-ADF8-0BA03BE3A6B3}" type="pres">
      <dgm:prSet presAssocID="{5759EE2D-03CF-42CF-85C5-BE89D4521EFE}" presName="text2" presStyleLbl="fgAcc2" presStyleIdx="0" presStyleCnt="2" custLinFactNeighborX="397" custLinFactNeighborY="2611">
        <dgm:presLayoutVars>
          <dgm:chPref val="3"/>
        </dgm:presLayoutVars>
      </dgm:prSet>
      <dgm:spPr/>
    </dgm:pt>
    <dgm:pt modelId="{68755DE5-96DD-417C-AC02-A47597CFC2FA}" type="pres">
      <dgm:prSet presAssocID="{5759EE2D-03CF-42CF-85C5-BE89D4521EFE}" presName="hierChild3" presStyleCnt="0"/>
      <dgm:spPr/>
    </dgm:pt>
    <dgm:pt modelId="{5109864B-EDD5-407B-A09F-45F70BF4938E}" type="pres">
      <dgm:prSet presAssocID="{CBF58B49-1072-4012-B32B-985647C6A2E6}" presName="Name17" presStyleLbl="parChTrans1D3" presStyleIdx="0" presStyleCnt="3"/>
      <dgm:spPr/>
    </dgm:pt>
    <dgm:pt modelId="{0C6774EC-D104-4083-BD4D-0A8484A3D2A6}" type="pres">
      <dgm:prSet presAssocID="{6830B657-E60C-43E6-A931-1F2BDFF83FA4}" presName="hierRoot3" presStyleCnt="0"/>
      <dgm:spPr/>
    </dgm:pt>
    <dgm:pt modelId="{4B9713BE-CC69-4E1A-87F9-BEAF6F21591F}" type="pres">
      <dgm:prSet presAssocID="{6830B657-E60C-43E6-A931-1F2BDFF83FA4}" presName="composite3" presStyleCnt="0"/>
      <dgm:spPr/>
    </dgm:pt>
    <dgm:pt modelId="{86420918-14C5-4319-9610-60D4495D37CF}" type="pres">
      <dgm:prSet presAssocID="{6830B657-E60C-43E6-A931-1F2BDFF83FA4}" presName="background3" presStyleLbl="node3" presStyleIdx="0" presStyleCnt="3"/>
      <dgm:spPr/>
    </dgm:pt>
    <dgm:pt modelId="{43BB1DC6-54AD-44AB-AEB9-C3A01E499863}" type="pres">
      <dgm:prSet presAssocID="{6830B657-E60C-43E6-A931-1F2BDFF83FA4}" presName="text3" presStyleLbl="fgAcc3" presStyleIdx="0" presStyleCnt="3">
        <dgm:presLayoutVars>
          <dgm:chPref val="3"/>
        </dgm:presLayoutVars>
      </dgm:prSet>
      <dgm:spPr/>
    </dgm:pt>
    <dgm:pt modelId="{58BB2825-7B25-4CB6-A9AD-7B97276C3DC3}" type="pres">
      <dgm:prSet presAssocID="{6830B657-E60C-43E6-A931-1F2BDFF83FA4}" presName="hierChild4" presStyleCnt="0"/>
      <dgm:spPr/>
    </dgm:pt>
    <dgm:pt modelId="{4C4D87FD-94BB-4794-AA99-BAC0F1FF0639}" type="pres">
      <dgm:prSet presAssocID="{AE8DEC4A-A8B6-473E-9354-5C490D242668}" presName="Name23" presStyleLbl="parChTrans1D4" presStyleIdx="0" presStyleCnt="2"/>
      <dgm:spPr/>
    </dgm:pt>
    <dgm:pt modelId="{FF9C4E18-B4B3-45FF-83A5-2B6F3507F831}" type="pres">
      <dgm:prSet presAssocID="{161CDF79-D512-46F6-9655-48AE5D290666}" presName="hierRoot4" presStyleCnt="0"/>
      <dgm:spPr/>
    </dgm:pt>
    <dgm:pt modelId="{EF758222-2002-4CA6-8E05-0CE94BC61C50}" type="pres">
      <dgm:prSet presAssocID="{161CDF79-D512-46F6-9655-48AE5D290666}" presName="composite4" presStyleCnt="0"/>
      <dgm:spPr/>
    </dgm:pt>
    <dgm:pt modelId="{FFC7DDF6-86CE-4FFF-B1C3-2A4AC64979A6}" type="pres">
      <dgm:prSet presAssocID="{161CDF79-D512-46F6-9655-48AE5D290666}" presName="background4" presStyleLbl="node4" presStyleIdx="0" presStyleCnt="2"/>
      <dgm:spPr/>
    </dgm:pt>
    <dgm:pt modelId="{F017227B-22DB-4E0B-926E-EC74AF6B0F01}" type="pres">
      <dgm:prSet presAssocID="{161CDF79-D512-46F6-9655-48AE5D290666}" presName="text4" presStyleLbl="fgAcc4" presStyleIdx="0" presStyleCnt="2">
        <dgm:presLayoutVars>
          <dgm:chPref val="3"/>
        </dgm:presLayoutVars>
      </dgm:prSet>
      <dgm:spPr/>
    </dgm:pt>
    <dgm:pt modelId="{D202E8B5-313D-4D76-96C9-3450FBD3AE08}" type="pres">
      <dgm:prSet presAssocID="{161CDF79-D512-46F6-9655-48AE5D290666}" presName="hierChild5" presStyleCnt="0"/>
      <dgm:spPr/>
    </dgm:pt>
    <dgm:pt modelId="{FAAC6169-8C89-40D7-A6F5-21451D48DFB0}" type="pres">
      <dgm:prSet presAssocID="{4F6C075C-C42F-4DCF-95AE-040AED153472}" presName="Name17" presStyleLbl="parChTrans1D3" presStyleIdx="1" presStyleCnt="3"/>
      <dgm:spPr/>
    </dgm:pt>
    <dgm:pt modelId="{FBE73AF7-517D-44A2-BFAE-71C1BB8A2918}" type="pres">
      <dgm:prSet presAssocID="{89A04118-6026-46F2-B656-2ED32EAD4DD1}" presName="hierRoot3" presStyleCnt="0"/>
      <dgm:spPr/>
    </dgm:pt>
    <dgm:pt modelId="{AD9AB8C7-9D57-4F09-A374-077F700F4917}" type="pres">
      <dgm:prSet presAssocID="{89A04118-6026-46F2-B656-2ED32EAD4DD1}" presName="composite3" presStyleCnt="0"/>
      <dgm:spPr/>
    </dgm:pt>
    <dgm:pt modelId="{99E94495-91AA-4B6B-BBBC-4BAFC5508BDA}" type="pres">
      <dgm:prSet presAssocID="{89A04118-6026-46F2-B656-2ED32EAD4DD1}" presName="background3" presStyleLbl="node3" presStyleIdx="1" presStyleCnt="3"/>
      <dgm:spPr/>
    </dgm:pt>
    <dgm:pt modelId="{2D6B2A4C-0BAF-41E5-94E7-7B5E82C1A833}" type="pres">
      <dgm:prSet presAssocID="{89A04118-6026-46F2-B656-2ED32EAD4DD1}" presName="text3" presStyleLbl="fgAcc3" presStyleIdx="1" presStyleCnt="3">
        <dgm:presLayoutVars>
          <dgm:chPref val="3"/>
        </dgm:presLayoutVars>
      </dgm:prSet>
      <dgm:spPr/>
    </dgm:pt>
    <dgm:pt modelId="{7A053B99-30DD-42B6-BD95-42EBC879E720}" type="pres">
      <dgm:prSet presAssocID="{89A04118-6026-46F2-B656-2ED32EAD4DD1}" presName="hierChild4" presStyleCnt="0"/>
      <dgm:spPr/>
    </dgm:pt>
    <dgm:pt modelId="{C66CC751-EE36-4228-99B8-369505F3C331}" type="pres">
      <dgm:prSet presAssocID="{AC41CEC5-6ACC-4BE6-8847-AB442EC04427}" presName="Name23" presStyleLbl="parChTrans1D4" presStyleIdx="1" presStyleCnt="2"/>
      <dgm:spPr/>
    </dgm:pt>
    <dgm:pt modelId="{4750C168-478E-412F-8D01-16CA62170766}" type="pres">
      <dgm:prSet presAssocID="{847C7426-270B-4BB0-9AA8-1C1F99CF7D61}" presName="hierRoot4" presStyleCnt="0"/>
      <dgm:spPr/>
    </dgm:pt>
    <dgm:pt modelId="{6D02C8AA-34BA-4D05-8058-2347899323B7}" type="pres">
      <dgm:prSet presAssocID="{847C7426-270B-4BB0-9AA8-1C1F99CF7D61}" presName="composite4" presStyleCnt="0"/>
      <dgm:spPr/>
    </dgm:pt>
    <dgm:pt modelId="{65E64FF0-12DD-46D4-9A43-8818098CD3F9}" type="pres">
      <dgm:prSet presAssocID="{847C7426-270B-4BB0-9AA8-1C1F99CF7D61}" presName="background4" presStyleLbl="node4" presStyleIdx="1" presStyleCnt="2"/>
      <dgm:spPr/>
    </dgm:pt>
    <dgm:pt modelId="{38FBAB3D-412C-400A-B74E-EBE6CA04D52D}" type="pres">
      <dgm:prSet presAssocID="{847C7426-270B-4BB0-9AA8-1C1F99CF7D61}" presName="text4" presStyleLbl="fgAcc4" presStyleIdx="1" presStyleCnt="2">
        <dgm:presLayoutVars>
          <dgm:chPref val="3"/>
        </dgm:presLayoutVars>
      </dgm:prSet>
      <dgm:spPr/>
    </dgm:pt>
    <dgm:pt modelId="{15D5B9EA-C532-417D-9B66-05F0B03819BA}" type="pres">
      <dgm:prSet presAssocID="{847C7426-270B-4BB0-9AA8-1C1F99CF7D61}" presName="hierChild5" presStyleCnt="0"/>
      <dgm:spPr/>
    </dgm:pt>
    <dgm:pt modelId="{23656F22-4FE5-47FF-A10F-68FDF13417B2}" type="pres">
      <dgm:prSet presAssocID="{988F1FB9-57E6-4A57-9F72-16A5274A11AF}" presName="Name10" presStyleLbl="parChTrans1D2" presStyleIdx="1" presStyleCnt="2"/>
      <dgm:spPr/>
    </dgm:pt>
    <dgm:pt modelId="{6872153C-8F63-48DF-9DAA-D2EB260C55BF}" type="pres">
      <dgm:prSet presAssocID="{9CAA21EE-B24B-4064-89DD-88D290D31E66}" presName="hierRoot2" presStyleCnt="0"/>
      <dgm:spPr/>
    </dgm:pt>
    <dgm:pt modelId="{ADE82655-99A8-4262-B689-5DC62B631869}" type="pres">
      <dgm:prSet presAssocID="{9CAA21EE-B24B-4064-89DD-88D290D31E66}" presName="composite2" presStyleCnt="0"/>
      <dgm:spPr/>
    </dgm:pt>
    <dgm:pt modelId="{1589418E-41C7-4E1F-B475-732BBFAB6C88}" type="pres">
      <dgm:prSet presAssocID="{9CAA21EE-B24B-4064-89DD-88D290D31E66}" presName="background2" presStyleLbl="node2" presStyleIdx="1" presStyleCnt="2"/>
      <dgm:spPr/>
    </dgm:pt>
    <dgm:pt modelId="{678FE9D4-4A16-4184-806D-6A76BA00383E}" type="pres">
      <dgm:prSet presAssocID="{9CAA21EE-B24B-4064-89DD-88D290D31E66}" presName="text2" presStyleLbl="fgAcc2" presStyleIdx="1" presStyleCnt="2">
        <dgm:presLayoutVars>
          <dgm:chPref val="3"/>
        </dgm:presLayoutVars>
      </dgm:prSet>
      <dgm:spPr/>
    </dgm:pt>
    <dgm:pt modelId="{DCA290DD-1393-47B6-9C38-9B7E59863BD0}" type="pres">
      <dgm:prSet presAssocID="{9CAA21EE-B24B-4064-89DD-88D290D31E66}" presName="hierChild3" presStyleCnt="0"/>
      <dgm:spPr/>
    </dgm:pt>
    <dgm:pt modelId="{9F884EB9-9817-4710-A50A-F7F044ED8C2F}" type="pres">
      <dgm:prSet presAssocID="{7E836F19-41F0-4572-9D54-189DB02ABC44}" presName="Name17" presStyleLbl="parChTrans1D3" presStyleIdx="2" presStyleCnt="3"/>
      <dgm:spPr/>
    </dgm:pt>
    <dgm:pt modelId="{697D29EB-6907-4FF7-815D-E7A832C32A48}" type="pres">
      <dgm:prSet presAssocID="{26015272-BD80-425E-A82F-A0DFAC194D9D}" presName="hierRoot3" presStyleCnt="0"/>
      <dgm:spPr/>
    </dgm:pt>
    <dgm:pt modelId="{80D3E3F0-6596-43E8-ACC9-F056A0A72854}" type="pres">
      <dgm:prSet presAssocID="{26015272-BD80-425E-A82F-A0DFAC194D9D}" presName="composite3" presStyleCnt="0"/>
      <dgm:spPr/>
    </dgm:pt>
    <dgm:pt modelId="{8691ABE2-B7EC-4959-83BE-2008AE2F517C}" type="pres">
      <dgm:prSet presAssocID="{26015272-BD80-425E-A82F-A0DFAC194D9D}" presName="background3" presStyleLbl="node3" presStyleIdx="2" presStyleCnt="3"/>
      <dgm:spPr/>
    </dgm:pt>
    <dgm:pt modelId="{A68AB2CC-0D87-4E73-B3A6-F43E10C70181}" type="pres">
      <dgm:prSet presAssocID="{26015272-BD80-425E-A82F-A0DFAC194D9D}" presName="text3" presStyleLbl="fgAcc3" presStyleIdx="2" presStyleCnt="3">
        <dgm:presLayoutVars>
          <dgm:chPref val="3"/>
        </dgm:presLayoutVars>
      </dgm:prSet>
      <dgm:spPr/>
    </dgm:pt>
    <dgm:pt modelId="{82CFF14A-557D-4372-8F1C-2BD0E8A65E09}" type="pres">
      <dgm:prSet presAssocID="{26015272-BD80-425E-A82F-A0DFAC194D9D}" presName="hierChild4" presStyleCnt="0"/>
      <dgm:spPr/>
    </dgm:pt>
  </dgm:ptLst>
  <dgm:cxnLst>
    <dgm:cxn modelId="{1C67C700-5ED1-4D2A-917C-E744EFA3FCD0}" srcId="{5759EE2D-03CF-42CF-85C5-BE89D4521EFE}" destId="{6830B657-E60C-43E6-A931-1F2BDFF83FA4}" srcOrd="0" destOrd="0" parTransId="{CBF58B49-1072-4012-B32B-985647C6A2E6}" sibTransId="{591768F0-CB76-466F-B95B-ABA72E2FBB02}"/>
    <dgm:cxn modelId="{D4C8D808-BC2D-4ECE-912E-8D9F567D39AE}" type="presOf" srcId="{EB6012F1-3C9E-41DC-BAD8-4061C7407EBC}" destId="{CEA63EE5-F5B2-4572-BA48-7A144C5A3713}" srcOrd="0" destOrd="0" presId="urn:microsoft.com/office/officeart/2005/8/layout/hierarchy1"/>
    <dgm:cxn modelId="{3B38BC10-863B-43D8-8BA8-8343A9F6BEC4}" type="presOf" srcId="{EA473FB8-04C1-4C31-8AA5-213E25525751}" destId="{516B9257-02C1-4134-A7BA-A569EF8E5235}" srcOrd="0" destOrd="0" presId="urn:microsoft.com/office/officeart/2005/8/layout/hierarchy1"/>
    <dgm:cxn modelId="{AC137911-D455-4BFA-B629-EBD7CE0CEA46}" type="presOf" srcId="{7E836F19-41F0-4572-9D54-189DB02ABC44}" destId="{9F884EB9-9817-4710-A50A-F7F044ED8C2F}" srcOrd="0" destOrd="0" presId="urn:microsoft.com/office/officeart/2005/8/layout/hierarchy1"/>
    <dgm:cxn modelId="{1FABBB1E-E9E3-47F6-B264-128DA24F891B}" type="presOf" srcId="{6830B657-E60C-43E6-A931-1F2BDFF83FA4}" destId="{43BB1DC6-54AD-44AB-AEB9-C3A01E499863}" srcOrd="0" destOrd="0" presId="urn:microsoft.com/office/officeart/2005/8/layout/hierarchy1"/>
    <dgm:cxn modelId="{D35E0125-0A0D-4494-B0E1-3182AE43C838}" type="presOf" srcId="{CBF58B49-1072-4012-B32B-985647C6A2E6}" destId="{5109864B-EDD5-407B-A09F-45F70BF4938E}" srcOrd="0" destOrd="0" presId="urn:microsoft.com/office/officeart/2005/8/layout/hierarchy1"/>
    <dgm:cxn modelId="{1590B235-28CE-4406-9D7C-6E69C61FE3C8}" srcId="{EB6012F1-3C9E-41DC-BAD8-4061C7407EBC}" destId="{9CAA21EE-B24B-4064-89DD-88D290D31E66}" srcOrd="1" destOrd="0" parTransId="{988F1FB9-57E6-4A57-9F72-16A5274A11AF}" sibTransId="{BCCDEE32-604E-46CF-A917-8ACB01C17B1C}"/>
    <dgm:cxn modelId="{8374355B-169A-43E0-93CF-30FD720A3C39}" type="presOf" srcId="{26015272-BD80-425E-A82F-A0DFAC194D9D}" destId="{A68AB2CC-0D87-4E73-B3A6-F43E10C70181}" srcOrd="0" destOrd="0" presId="urn:microsoft.com/office/officeart/2005/8/layout/hierarchy1"/>
    <dgm:cxn modelId="{657B246E-5D0D-475A-9A94-3B7F8728CF65}" type="presOf" srcId="{1222D87E-720C-45FC-82F7-38C4E0D3F79B}" destId="{06A74BD8-4A79-4EA7-A8B4-56B3D10E8D31}" srcOrd="0" destOrd="0" presId="urn:microsoft.com/office/officeart/2005/8/layout/hierarchy1"/>
    <dgm:cxn modelId="{5194254E-FABD-439F-B01A-0B427ECA017A}" srcId="{9CAA21EE-B24B-4064-89DD-88D290D31E66}" destId="{26015272-BD80-425E-A82F-A0DFAC194D9D}" srcOrd="0" destOrd="0" parTransId="{7E836F19-41F0-4572-9D54-189DB02ABC44}" sibTransId="{1D67183E-F45B-42DB-B4BD-89DD53552A33}"/>
    <dgm:cxn modelId="{AFD54F6E-1CE3-41EE-BFC7-FA834221EFB4}" type="presOf" srcId="{9CAA21EE-B24B-4064-89DD-88D290D31E66}" destId="{678FE9D4-4A16-4184-806D-6A76BA00383E}" srcOrd="0" destOrd="0" presId="urn:microsoft.com/office/officeart/2005/8/layout/hierarchy1"/>
    <dgm:cxn modelId="{9B77B34F-6419-4152-BCD4-99D0F120E765}" type="presOf" srcId="{988F1FB9-57E6-4A57-9F72-16A5274A11AF}" destId="{23656F22-4FE5-47FF-A10F-68FDF13417B2}" srcOrd="0" destOrd="0" presId="urn:microsoft.com/office/officeart/2005/8/layout/hierarchy1"/>
    <dgm:cxn modelId="{FB966578-CDA3-4686-8315-839BBB8BD4E2}" type="presOf" srcId="{4F6C075C-C42F-4DCF-95AE-040AED153472}" destId="{FAAC6169-8C89-40D7-A6F5-21451D48DFB0}" srcOrd="0" destOrd="0" presId="urn:microsoft.com/office/officeart/2005/8/layout/hierarchy1"/>
    <dgm:cxn modelId="{5327877F-AC0F-46C2-882B-0EBFAC3C9840}" type="presOf" srcId="{AC41CEC5-6ACC-4BE6-8847-AB442EC04427}" destId="{C66CC751-EE36-4228-99B8-369505F3C331}" srcOrd="0" destOrd="0" presId="urn:microsoft.com/office/officeart/2005/8/layout/hierarchy1"/>
    <dgm:cxn modelId="{74A9A680-9C91-4CE2-BE3E-98B0EFBDC196}" type="presOf" srcId="{847C7426-270B-4BB0-9AA8-1C1F99CF7D61}" destId="{38FBAB3D-412C-400A-B74E-EBE6CA04D52D}" srcOrd="0" destOrd="0" presId="urn:microsoft.com/office/officeart/2005/8/layout/hierarchy1"/>
    <dgm:cxn modelId="{E415218E-3484-48CA-948F-4205B0222F0A}" type="presOf" srcId="{89A04118-6026-46F2-B656-2ED32EAD4DD1}" destId="{2D6B2A4C-0BAF-41E5-94E7-7B5E82C1A833}" srcOrd="0" destOrd="0" presId="urn:microsoft.com/office/officeart/2005/8/layout/hierarchy1"/>
    <dgm:cxn modelId="{D4C45696-673D-49F9-8B77-64225E218B94}" srcId="{89A04118-6026-46F2-B656-2ED32EAD4DD1}" destId="{847C7426-270B-4BB0-9AA8-1C1F99CF7D61}" srcOrd="0" destOrd="0" parTransId="{AC41CEC5-6ACC-4BE6-8847-AB442EC04427}" sibTransId="{91237D00-3E34-47AD-8E0A-CACB5B5A57B8}"/>
    <dgm:cxn modelId="{7629549E-4E12-4ABB-B3A1-E68B41E791FC}" srcId="{5759EE2D-03CF-42CF-85C5-BE89D4521EFE}" destId="{89A04118-6026-46F2-B656-2ED32EAD4DD1}" srcOrd="1" destOrd="0" parTransId="{4F6C075C-C42F-4DCF-95AE-040AED153472}" sibTransId="{063D3C1D-9516-4B87-A09E-315A4225C30B}"/>
    <dgm:cxn modelId="{B81B26BC-BAE9-4327-98F6-D14A38022BD2}" type="presOf" srcId="{AE8DEC4A-A8B6-473E-9354-5C490D242668}" destId="{4C4D87FD-94BB-4794-AA99-BAC0F1FF0639}" srcOrd="0" destOrd="0" presId="urn:microsoft.com/office/officeart/2005/8/layout/hierarchy1"/>
    <dgm:cxn modelId="{82FBD2C1-DC46-49D0-A5DC-B56F7437F033}" srcId="{EA473FB8-04C1-4C31-8AA5-213E25525751}" destId="{EB6012F1-3C9E-41DC-BAD8-4061C7407EBC}" srcOrd="0" destOrd="0" parTransId="{8807F997-47E4-4DA8-A705-ACB745E6F624}" sibTransId="{7BF14510-BF71-43DF-9101-7971BB986497}"/>
    <dgm:cxn modelId="{B3969EC8-718B-4D40-B777-0DD23263B6CE}" type="presOf" srcId="{5759EE2D-03CF-42CF-85C5-BE89D4521EFE}" destId="{2E3DC68D-1E60-4254-ADF8-0BA03BE3A6B3}" srcOrd="0" destOrd="0" presId="urn:microsoft.com/office/officeart/2005/8/layout/hierarchy1"/>
    <dgm:cxn modelId="{9A9275D6-1645-4587-B9EB-684A3F33627C}" srcId="{EB6012F1-3C9E-41DC-BAD8-4061C7407EBC}" destId="{5759EE2D-03CF-42CF-85C5-BE89D4521EFE}" srcOrd="0" destOrd="0" parTransId="{1222D87E-720C-45FC-82F7-38C4E0D3F79B}" sibTransId="{3DD990A8-120E-4B64-B45B-0B51C6D67D01}"/>
    <dgm:cxn modelId="{D84EA1E0-52EA-4316-99E5-3AB3793DBFB6}" type="presOf" srcId="{161CDF79-D512-46F6-9655-48AE5D290666}" destId="{F017227B-22DB-4E0B-926E-EC74AF6B0F01}" srcOrd="0" destOrd="0" presId="urn:microsoft.com/office/officeart/2005/8/layout/hierarchy1"/>
    <dgm:cxn modelId="{93DB2BEC-2647-4C6F-927D-E9D090C55663}" srcId="{6830B657-E60C-43E6-A931-1F2BDFF83FA4}" destId="{161CDF79-D512-46F6-9655-48AE5D290666}" srcOrd="0" destOrd="0" parTransId="{AE8DEC4A-A8B6-473E-9354-5C490D242668}" sibTransId="{E48A0F54-92DF-4B15-8B47-1040986DA20A}"/>
    <dgm:cxn modelId="{FDA6A076-FF06-4501-800D-05318474D15F}" type="presParOf" srcId="{516B9257-02C1-4134-A7BA-A569EF8E5235}" destId="{B7475C9F-A4D9-4046-BED2-61D341188C19}" srcOrd="0" destOrd="0" presId="urn:microsoft.com/office/officeart/2005/8/layout/hierarchy1"/>
    <dgm:cxn modelId="{44CC9D00-C12F-459F-8F35-CE1D3B422AAB}" type="presParOf" srcId="{B7475C9F-A4D9-4046-BED2-61D341188C19}" destId="{210D7D7C-5DBF-42CE-BF22-0A27E05433F0}" srcOrd="0" destOrd="0" presId="urn:microsoft.com/office/officeart/2005/8/layout/hierarchy1"/>
    <dgm:cxn modelId="{B55D100E-D1C7-4281-ABE6-16F6A5655F68}" type="presParOf" srcId="{210D7D7C-5DBF-42CE-BF22-0A27E05433F0}" destId="{B251B290-0936-429A-9EC9-16D7596D1EE3}" srcOrd="0" destOrd="0" presId="urn:microsoft.com/office/officeart/2005/8/layout/hierarchy1"/>
    <dgm:cxn modelId="{DBDC78D8-3B16-4B30-8A1B-7542738A9099}" type="presParOf" srcId="{210D7D7C-5DBF-42CE-BF22-0A27E05433F0}" destId="{CEA63EE5-F5B2-4572-BA48-7A144C5A3713}" srcOrd="1" destOrd="0" presId="urn:microsoft.com/office/officeart/2005/8/layout/hierarchy1"/>
    <dgm:cxn modelId="{262B4E42-8B8C-4573-BB4D-8DC2A5B5FE13}" type="presParOf" srcId="{B7475C9F-A4D9-4046-BED2-61D341188C19}" destId="{582E1994-B563-4804-84BB-3F4A35945AC1}" srcOrd="1" destOrd="0" presId="urn:microsoft.com/office/officeart/2005/8/layout/hierarchy1"/>
    <dgm:cxn modelId="{8408524A-45A3-464D-B5A9-D15B6AEF768A}" type="presParOf" srcId="{582E1994-B563-4804-84BB-3F4A35945AC1}" destId="{06A74BD8-4A79-4EA7-A8B4-56B3D10E8D31}" srcOrd="0" destOrd="0" presId="urn:microsoft.com/office/officeart/2005/8/layout/hierarchy1"/>
    <dgm:cxn modelId="{36DCDBF9-0037-4ADE-9766-9534FBE62A8B}" type="presParOf" srcId="{582E1994-B563-4804-84BB-3F4A35945AC1}" destId="{906209E4-6F25-4E5E-A444-5F764231E3E5}" srcOrd="1" destOrd="0" presId="urn:microsoft.com/office/officeart/2005/8/layout/hierarchy1"/>
    <dgm:cxn modelId="{7B9BCEE1-FDB6-4CB6-8F55-B39D6E457009}" type="presParOf" srcId="{906209E4-6F25-4E5E-A444-5F764231E3E5}" destId="{2CF23AB5-F4C4-41F9-893A-09248CE54A3F}" srcOrd="0" destOrd="0" presId="urn:microsoft.com/office/officeart/2005/8/layout/hierarchy1"/>
    <dgm:cxn modelId="{E8573A77-A358-4BB4-B4CB-854633DC224C}" type="presParOf" srcId="{2CF23AB5-F4C4-41F9-893A-09248CE54A3F}" destId="{A9E3006D-4B50-4A51-A69C-1A21E1C2F785}" srcOrd="0" destOrd="0" presId="urn:microsoft.com/office/officeart/2005/8/layout/hierarchy1"/>
    <dgm:cxn modelId="{BE52A7E4-A1BE-4863-8579-117A70CAD058}" type="presParOf" srcId="{2CF23AB5-F4C4-41F9-893A-09248CE54A3F}" destId="{2E3DC68D-1E60-4254-ADF8-0BA03BE3A6B3}" srcOrd="1" destOrd="0" presId="urn:microsoft.com/office/officeart/2005/8/layout/hierarchy1"/>
    <dgm:cxn modelId="{02288BE6-E3B6-4FDC-AF01-436FC8FAEA4B}" type="presParOf" srcId="{906209E4-6F25-4E5E-A444-5F764231E3E5}" destId="{68755DE5-96DD-417C-AC02-A47597CFC2FA}" srcOrd="1" destOrd="0" presId="urn:microsoft.com/office/officeart/2005/8/layout/hierarchy1"/>
    <dgm:cxn modelId="{272477F6-2A5D-4373-A486-2F40BA9E3107}" type="presParOf" srcId="{68755DE5-96DD-417C-AC02-A47597CFC2FA}" destId="{5109864B-EDD5-407B-A09F-45F70BF4938E}" srcOrd="0" destOrd="0" presId="urn:microsoft.com/office/officeart/2005/8/layout/hierarchy1"/>
    <dgm:cxn modelId="{AD7EC7E8-E838-445F-A334-E69AAA6DA0EA}" type="presParOf" srcId="{68755DE5-96DD-417C-AC02-A47597CFC2FA}" destId="{0C6774EC-D104-4083-BD4D-0A8484A3D2A6}" srcOrd="1" destOrd="0" presId="urn:microsoft.com/office/officeart/2005/8/layout/hierarchy1"/>
    <dgm:cxn modelId="{6033C559-39D6-4FBC-ABC6-3D3D4D0DFC98}" type="presParOf" srcId="{0C6774EC-D104-4083-BD4D-0A8484A3D2A6}" destId="{4B9713BE-CC69-4E1A-87F9-BEAF6F21591F}" srcOrd="0" destOrd="0" presId="urn:microsoft.com/office/officeart/2005/8/layout/hierarchy1"/>
    <dgm:cxn modelId="{5EB1FB47-FCF7-4329-9307-98E4E3950934}" type="presParOf" srcId="{4B9713BE-CC69-4E1A-87F9-BEAF6F21591F}" destId="{86420918-14C5-4319-9610-60D4495D37CF}" srcOrd="0" destOrd="0" presId="urn:microsoft.com/office/officeart/2005/8/layout/hierarchy1"/>
    <dgm:cxn modelId="{15528130-315C-4079-8952-CCAFB85C611E}" type="presParOf" srcId="{4B9713BE-CC69-4E1A-87F9-BEAF6F21591F}" destId="{43BB1DC6-54AD-44AB-AEB9-C3A01E499863}" srcOrd="1" destOrd="0" presId="urn:microsoft.com/office/officeart/2005/8/layout/hierarchy1"/>
    <dgm:cxn modelId="{4C4DDCC0-6D65-411F-B5E0-F8254106A350}" type="presParOf" srcId="{0C6774EC-D104-4083-BD4D-0A8484A3D2A6}" destId="{58BB2825-7B25-4CB6-A9AD-7B97276C3DC3}" srcOrd="1" destOrd="0" presId="urn:microsoft.com/office/officeart/2005/8/layout/hierarchy1"/>
    <dgm:cxn modelId="{B7EBEF27-7422-4380-A942-3B292FD756BB}" type="presParOf" srcId="{58BB2825-7B25-4CB6-A9AD-7B97276C3DC3}" destId="{4C4D87FD-94BB-4794-AA99-BAC0F1FF0639}" srcOrd="0" destOrd="0" presId="urn:microsoft.com/office/officeart/2005/8/layout/hierarchy1"/>
    <dgm:cxn modelId="{696ECEEC-30A3-4235-84D4-9D1231CBD63B}" type="presParOf" srcId="{58BB2825-7B25-4CB6-A9AD-7B97276C3DC3}" destId="{FF9C4E18-B4B3-45FF-83A5-2B6F3507F831}" srcOrd="1" destOrd="0" presId="urn:microsoft.com/office/officeart/2005/8/layout/hierarchy1"/>
    <dgm:cxn modelId="{FCCE6F61-D3FC-43E8-9735-9721F8135694}" type="presParOf" srcId="{FF9C4E18-B4B3-45FF-83A5-2B6F3507F831}" destId="{EF758222-2002-4CA6-8E05-0CE94BC61C50}" srcOrd="0" destOrd="0" presId="urn:microsoft.com/office/officeart/2005/8/layout/hierarchy1"/>
    <dgm:cxn modelId="{10B203C2-98B4-46B8-A448-AD09FB95DA02}" type="presParOf" srcId="{EF758222-2002-4CA6-8E05-0CE94BC61C50}" destId="{FFC7DDF6-86CE-4FFF-B1C3-2A4AC64979A6}" srcOrd="0" destOrd="0" presId="urn:microsoft.com/office/officeart/2005/8/layout/hierarchy1"/>
    <dgm:cxn modelId="{1486B593-3200-4DFE-8803-595AA8CA9805}" type="presParOf" srcId="{EF758222-2002-4CA6-8E05-0CE94BC61C50}" destId="{F017227B-22DB-4E0B-926E-EC74AF6B0F01}" srcOrd="1" destOrd="0" presId="urn:microsoft.com/office/officeart/2005/8/layout/hierarchy1"/>
    <dgm:cxn modelId="{D06D3152-4E6F-4528-A0F2-4CFEE668D463}" type="presParOf" srcId="{FF9C4E18-B4B3-45FF-83A5-2B6F3507F831}" destId="{D202E8B5-313D-4D76-96C9-3450FBD3AE08}" srcOrd="1" destOrd="0" presId="urn:microsoft.com/office/officeart/2005/8/layout/hierarchy1"/>
    <dgm:cxn modelId="{22D2298A-7EBF-43BE-BA26-57EE8C7C6AD1}" type="presParOf" srcId="{68755DE5-96DD-417C-AC02-A47597CFC2FA}" destId="{FAAC6169-8C89-40D7-A6F5-21451D48DFB0}" srcOrd="2" destOrd="0" presId="urn:microsoft.com/office/officeart/2005/8/layout/hierarchy1"/>
    <dgm:cxn modelId="{57DE1052-F6BD-4C52-BBCE-9F61304E8E78}" type="presParOf" srcId="{68755DE5-96DD-417C-AC02-A47597CFC2FA}" destId="{FBE73AF7-517D-44A2-BFAE-71C1BB8A2918}" srcOrd="3" destOrd="0" presId="urn:microsoft.com/office/officeart/2005/8/layout/hierarchy1"/>
    <dgm:cxn modelId="{766548EE-0B71-413E-9BAA-E13F9C793052}" type="presParOf" srcId="{FBE73AF7-517D-44A2-BFAE-71C1BB8A2918}" destId="{AD9AB8C7-9D57-4F09-A374-077F700F4917}" srcOrd="0" destOrd="0" presId="urn:microsoft.com/office/officeart/2005/8/layout/hierarchy1"/>
    <dgm:cxn modelId="{32F7E6D1-6A82-443B-AFB3-5C75BAE49A28}" type="presParOf" srcId="{AD9AB8C7-9D57-4F09-A374-077F700F4917}" destId="{99E94495-91AA-4B6B-BBBC-4BAFC5508BDA}" srcOrd="0" destOrd="0" presId="urn:microsoft.com/office/officeart/2005/8/layout/hierarchy1"/>
    <dgm:cxn modelId="{1D74641A-375A-44CC-9E58-1655F0FE05F1}" type="presParOf" srcId="{AD9AB8C7-9D57-4F09-A374-077F700F4917}" destId="{2D6B2A4C-0BAF-41E5-94E7-7B5E82C1A833}" srcOrd="1" destOrd="0" presId="urn:microsoft.com/office/officeart/2005/8/layout/hierarchy1"/>
    <dgm:cxn modelId="{FA239939-A4BA-43E4-960C-85E2B7439C05}" type="presParOf" srcId="{FBE73AF7-517D-44A2-BFAE-71C1BB8A2918}" destId="{7A053B99-30DD-42B6-BD95-42EBC879E720}" srcOrd="1" destOrd="0" presId="urn:microsoft.com/office/officeart/2005/8/layout/hierarchy1"/>
    <dgm:cxn modelId="{086C266F-7437-410A-8A1D-2171B3B48B60}" type="presParOf" srcId="{7A053B99-30DD-42B6-BD95-42EBC879E720}" destId="{C66CC751-EE36-4228-99B8-369505F3C331}" srcOrd="0" destOrd="0" presId="urn:microsoft.com/office/officeart/2005/8/layout/hierarchy1"/>
    <dgm:cxn modelId="{C72287FB-1E70-4D71-AC34-A921FAE10CE2}" type="presParOf" srcId="{7A053B99-30DD-42B6-BD95-42EBC879E720}" destId="{4750C168-478E-412F-8D01-16CA62170766}" srcOrd="1" destOrd="0" presId="urn:microsoft.com/office/officeart/2005/8/layout/hierarchy1"/>
    <dgm:cxn modelId="{72E71371-CC55-4612-962D-01478F428F69}" type="presParOf" srcId="{4750C168-478E-412F-8D01-16CA62170766}" destId="{6D02C8AA-34BA-4D05-8058-2347899323B7}" srcOrd="0" destOrd="0" presId="urn:microsoft.com/office/officeart/2005/8/layout/hierarchy1"/>
    <dgm:cxn modelId="{3636274A-2DE7-4D39-95BE-69670139C728}" type="presParOf" srcId="{6D02C8AA-34BA-4D05-8058-2347899323B7}" destId="{65E64FF0-12DD-46D4-9A43-8818098CD3F9}" srcOrd="0" destOrd="0" presId="urn:microsoft.com/office/officeart/2005/8/layout/hierarchy1"/>
    <dgm:cxn modelId="{D07749A6-4BFD-4C5D-97FE-D63E992CD5C5}" type="presParOf" srcId="{6D02C8AA-34BA-4D05-8058-2347899323B7}" destId="{38FBAB3D-412C-400A-B74E-EBE6CA04D52D}" srcOrd="1" destOrd="0" presId="urn:microsoft.com/office/officeart/2005/8/layout/hierarchy1"/>
    <dgm:cxn modelId="{B1B972DF-68FE-45BC-9188-4DB35DEDD9E7}" type="presParOf" srcId="{4750C168-478E-412F-8D01-16CA62170766}" destId="{15D5B9EA-C532-417D-9B66-05F0B03819BA}" srcOrd="1" destOrd="0" presId="urn:microsoft.com/office/officeart/2005/8/layout/hierarchy1"/>
    <dgm:cxn modelId="{189B00F9-C111-4B18-A3F4-A04246060E6F}" type="presParOf" srcId="{582E1994-B563-4804-84BB-3F4A35945AC1}" destId="{23656F22-4FE5-47FF-A10F-68FDF13417B2}" srcOrd="2" destOrd="0" presId="urn:microsoft.com/office/officeart/2005/8/layout/hierarchy1"/>
    <dgm:cxn modelId="{F7C28F7B-35DB-4058-A52B-029D1E26C4B0}" type="presParOf" srcId="{582E1994-B563-4804-84BB-3F4A35945AC1}" destId="{6872153C-8F63-48DF-9DAA-D2EB260C55BF}" srcOrd="3" destOrd="0" presId="urn:microsoft.com/office/officeart/2005/8/layout/hierarchy1"/>
    <dgm:cxn modelId="{09EF4DA0-EC1F-4301-BFF0-28917F9BB1F1}" type="presParOf" srcId="{6872153C-8F63-48DF-9DAA-D2EB260C55BF}" destId="{ADE82655-99A8-4262-B689-5DC62B631869}" srcOrd="0" destOrd="0" presId="urn:microsoft.com/office/officeart/2005/8/layout/hierarchy1"/>
    <dgm:cxn modelId="{66C97320-8990-454B-AAB5-8E8284CEE22A}" type="presParOf" srcId="{ADE82655-99A8-4262-B689-5DC62B631869}" destId="{1589418E-41C7-4E1F-B475-732BBFAB6C88}" srcOrd="0" destOrd="0" presId="urn:microsoft.com/office/officeart/2005/8/layout/hierarchy1"/>
    <dgm:cxn modelId="{51DB473E-8BD9-49B9-830D-E44A079B2D1D}" type="presParOf" srcId="{ADE82655-99A8-4262-B689-5DC62B631869}" destId="{678FE9D4-4A16-4184-806D-6A76BA00383E}" srcOrd="1" destOrd="0" presId="urn:microsoft.com/office/officeart/2005/8/layout/hierarchy1"/>
    <dgm:cxn modelId="{2FEC6A50-678F-404C-859C-FD5BD1FEF0C8}" type="presParOf" srcId="{6872153C-8F63-48DF-9DAA-D2EB260C55BF}" destId="{DCA290DD-1393-47B6-9C38-9B7E59863BD0}" srcOrd="1" destOrd="0" presId="urn:microsoft.com/office/officeart/2005/8/layout/hierarchy1"/>
    <dgm:cxn modelId="{31DF133C-F619-4EBC-945E-EC6A75D0C4B0}" type="presParOf" srcId="{DCA290DD-1393-47B6-9C38-9B7E59863BD0}" destId="{9F884EB9-9817-4710-A50A-F7F044ED8C2F}" srcOrd="0" destOrd="0" presId="urn:microsoft.com/office/officeart/2005/8/layout/hierarchy1"/>
    <dgm:cxn modelId="{CAAD6C81-7DA5-40E3-80BC-6C92B07B3A4E}" type="presParOf" srcId="{DCA290DD-1393-47B6-9C38-9B7E59863BD0}" destId="{697D29EB-6907-4FF7-815D-E7A832C32A48}" srcOrd="1" destOrd="0" presId="urn:microsoft.com/office/officeart/2005/8/layout/hierarchy1"/>
    <dgm:cxn modelId="{21BA7887-51AB-4AC3-BEFC-05C5E859A15A}" type="presParOf" srcId="{697D29EB-6907-4FF7-815D-E7A832C32A48}" destId="{80D3E3F0-6596-43E8-ACC9-F056A0A72854}" srcOrd="0" destOrd="0" presId="urn:microsoft.com/office/officeart/2005/8/layout/hierarchy1"/>
    <dgm:cxn modelId="{7F3C52DC-6F26-48BD-BA2D-ED8137D7224E}" type="presParOf" srcId="{80D3E3F0-6596-43E8-ACC9-F056A0A72854}" destId="{8691ABE2-B7EC-4959-83BE-2008AE2F517C}" srcOrd="0" destOrd="0" presId="urn:microsoft.com/office/officeart/2005/8/layout/hierarchy1"/>
    <dgm:cxn modelId="{55593E0C-E52E-49A1-ACB3-2B219F398073}" type="presParOf" srcId="{80D3E3F0-6596-43E8-ACC9-F056A0A72854}" destId="{A68AB2CC-0D87-4E73-B3A6-F43E10C70181}" srcOrd="1" destOrd="0" presId="urn:microsoft.com/office/officeart/2005/8/layout/hierarchy1"/>
    <dgm:cxn modelId="{EC332203-E580-44AD-9819-FAB894CB4C65}" type="presParOf" srcId="{697D29EB-6907-4FF7-815D-E7A832C32A48}" destId="{82CFF14A-557D-4372-8F1C-2BD0E8A65E0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E386F-A917-4153-828A-F9963FED5F77}">
      <dsp:nvSpPr>
        <dsp:cNvPr id="0" name=""/>
        <dsp:cNvSpPr/>
      </dsp:nvSpPr>
      <dsp:spPr>
        <a:xfrm>
          <a:off x="2233836" y="736302"/>
          <a:ext cx="2805409" cy="836463"/>
        </a:xfrm>
        <a:prstGeom prst="roundRect">
          <a:avLst/>
        </a:prstGeom>
        <a:solidFill>
          <a:srgbClr val="FBFEC6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Відповідь</a:t>
          </a:r>
          <a:endParaRPr lang="ru-RU" sz="2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274669" y="777135"/>
        <a:ext cx="2723743" cy="754797"/>
      </dsp:txXfrm>
    </dsp:sp>
    <dsp:sp modelId="{DAE0A63B-F211-4CA9-8CFA-84056D23F97F}">
      <dsp:nvSpPr>
        <dsp:cNvPr id="0" name=""/>
        <dsp:cNvSpPr/>
      </dsp:nvSpPr>
      <dsp:spPr>
        <a:xfrm rot="7439495">
          <a:off x="2477289" y="2039285"/>
          <a:ext cx="112533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2533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D8348-7DE4-4DFC-83B7-37AAB5EF3C56}">
      <dsp:nvSpPr>
        <dsp:cNvPr id="0" name=""/>
        <dsp:cNvSpPr/>
      </dsp:nvSpPr>
      <dsp:spPr>
        <a:xfrm>
          <a:off x="114533" y="2505804"/>
          <a:ext cx="3160146" cy="3057354"/>
        </a:xfrm>
        <a:prstGeom prst="roundRect">
          <a:avLst/>
        </a:prstGeom>
        <a:solidFill>
          <a:srgbClr val="FBFEC6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Рівняння, які мають однакові корені називають рівносильними.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Наприклад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5х </a:t>
          </a:r>
          <a:r>
            <a:rPr lang="uk-UA" sz="2000" kern="12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uk-UA" sz="2000" b="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3 = 12</a:t>
          </a: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4х = 12 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|:4</a:t>
          </a:r>
          <a:endParaRPr lang="uk-UA" sz="20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5х = 15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    </a:t>
          </a: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</a:t>
          </a:r>
          <a:r>
            <a:rPr lang="en-US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х =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х = 3</a:t>
          </a:r>
          <a:endParaRPr lang="uk-UA" sz="24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63781" y="2655052"/>
        <a:ext cx="2861650" cy="2758858"/>
      </dsp:txXfrm>
    </dsp:sp>
    <dsp:sp modelId="{C49BC028-45AB-49DC-9FD1-D4B77A9F0904}">
      <dsp:nvSpPr>
        <dsp:cNvPr id="0" name=""/>
        <dsp:cNvSpPr/>
      </dsp:nvSpPr>
      <dsp:spPr>
        <a:xfrm rot="3950385">
          <a:off x="3519929" y="2042665"/>
          <a:ext cx="10300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002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391D1-D5C1-4022-B66E-118D9213B243}">
      <dsp:nvSpPr>
        <dsp:cNvPr id="0" name=""/>
        <dsp:cNvSpPr/>
      </dsp:nvSpPr>
      <dsp:spPr>
        <a:xfrm>
          <a:off x="3374794" y="2512564"/>
          <a:ext cx="3143802" cy="3125225"/>
        </a:xfrm>
        <a:prstGeom prst="roundRect">
          <a:avLst/>
        </a:prstGeom>
        <a:solidFill>
          <a:srgbClr val="FBFEC6"/>
        </a:solidFill>
        <a:ln w="1270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Рівняння , які не мають коренів вважають рівносильними</a:t>
          </a:r>
          <a:r>
            <a:rPr lang="uk-UA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8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Наприклад: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2х + 3 = 4 + 2х    6х </a:t>
          </a:r>
          <a:r>
            <a:rPr lang="uk-UA" sz="1800" kern="12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</a:t>
          </a:r>
          <a:r>
            <a:rPr lang="uk-UA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6х = 7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 0х = 1                    0х = 7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     х є 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{</a:t>
          </a: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ø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}               </a:t>
          </a:r>
          <a:r>
            <a:rPr lang="uk-UA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х є 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{</a:t>
          </a:r>
          <a:r>
            <a:rPr lang="uk-UA" sz="20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ø</a:t>
          </a:r>
          <a:r>
            <a:rPr lang="en-US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}</a:t>
          </a:r>
          <a:endParaRPr lang="ru-RU" sz="1800" kern="1200" dirty="0">
            <a:solidFill>
              <a:schemeClr val="tx1">
                <a:lumMod val="85000"/>
                <a:lumOff val="15000"/>
              </a:scheme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527355" y="2665125"/>
        <a:ext cx="2838680" cy="28201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DBA7B-D574-413D-BAE7-50984CE6B592}">
      <dsp:nvSpPr>
        <dsp:cNvPr id="0" name=""/>
        <dsp:cNvSpPr/>
      </dsp:nvSpPr>
      <dsp:spPr>
        <a:xfrm>
          <a:off x="4069045" y="8605"/>
          <a:ext cx="6103567" cy="157328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000" kern="12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5(х – 2) + 11 = 3х + 9</a:t>
          </a:r>
          <a:endParaRPr lang="ru-RU" sz="2000" kern="1200" dirty="0"/>
        </a:p>
        <a:p>
          <a:pPr marL="228600" lvl="1" indent="-228600" algn="ctr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000" kern="12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5х – 10 + 11 = 3х + 9</a:t>
          </a:r>
          <a:endParaRPr lang="ru-RU" sz="2000" kern="1200" dirty="0"/>
        </a:p>
      </dsp:txBody>
      <dsp:txXfrm>
        <a:off x="4069045" y="205266"/>
        <a:ext cx="5513584" cy="1179965"/>
      </dsp:txXfrm>
    </dsp:sp>
    <dsp:sp modelId="{F32AF433-5D74-4B08-86A2-597C1E303CCC}">
      <dsp:nvSpPr>
        <dsp:cNvPr id="0" name=""/>
        <dsp:cNvSpPr/>
      </dsp:nvSpPr>
      <dsp:spPr>
        <a:xfrm>
          <a:off x="0" y="0"/>
          <a:ext cx="4069045" cy="15732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У будь-якій частині рівняння можна розкрити дужки</a:t>
          </a:r>
          <a:endParaRPr lang="ru-RU" sz="2000" kern="1200" dirty="0"/>
        </a:p>
      </dsp:txBody>
      <dsp:txXfrm>
        <a:off x="76802" y="76802"/>
        <a:ext cx="3915441" cy="1419683"/>
      </dsp:txXfrm>
    </dsp:sp>
    <dsp:sp modelId="{0B3AB709-BDC2-4E84-9A9D-BF442CA666D4}">
      <dsp:nvSpPr>
        <dsp:cNvPr id="0" name=""/>
        <dsp:cNvSpPr/>
      </dsp:nvSpPr>
      <dsp:spPr>
        <a:xfrm>
          <a:off x="4069045" y="1730616"/>
          <a:ext cx="6103567" cy="157328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000" kern="12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5х – 10 + 11 = 3х + 9</a:t>
          </a:r>
          <a:endParaRPr lang="ru-RU" sz="2000" kern="1200" dirty="0"/>
        </a:p>
        <a:p>
          <a:pPr marL="228600" lvl="1" indent="-228600" algn="ctr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000" kern="12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5х – 3х = 9 + 10 – 11</a:t>
          </a:r>
          <a:endParaRPr lang="ru-RU" sz="2000" kern="1200" dirty="0"/>
        </a:p>
      </dsp:txBody>
      <dsp:txXfrm>
        <a:off x="4069045" y="1927277"/>
        <a:ext cx="5513584" cy="1179965"/>
      </dsp:txXfrm>
    </dsp:sp>
    <dsp:sp modelId="{5BA52A86-8A97-4ACB-A075-45A2DCEC9B70}">
      <dsp:nvSpPr>
        <dsp:cNvPr id="0" name=""/>
        <dsp:cNvSpPr/>
      </dsp:nvSpPr>
      <dsp:spPr>
        <a:xfrm>
          <a:off x="0" y="1730616"/>
          <a:ext cx="4069045" cy="15732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2. Будь- який доданок можна перенести з однієї частини в іншу, змінивши його знак на протилежний.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802" y="1807418"/>
        <a:ext cx="3915441" cy="1419683"/>
      </dsp:txXfrm>
    </dsp:sp>
    <dsp:sp modelId="{2096AC17-C420-4C05-960D-6D89F0AADF5F}">
      <dsp:nvSpPr>
        <dsp:cNvPr id="0" name=""/>
        <dsp:cNvSpPr/>
      </dsp:nvSpPr>
      <dsp:spPr>
        <a:xfrm>
          <a:off x="4069045" y="3461233"/>
          <a:ext cx="6103567" cy="1573287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ctr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000" kern="12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2х = 8 </a:t>
          </a:r>
          <a:r>
            <a:rPr lang="en-US" sz="2000" kern="12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| </a:t>
          </a:r>
          <a:r>
            <a:rPr lang="uk-UA" sz="2000" kern="12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:2</a:t>
          </a:r>
          <a:endParaRPr lang="ru-RU" sz="2000" kern="1200" dirty="0"/>
        </a:p>
        <a:p>
          <a:pPr marL="228600" lvl="1" indent="-228600" algn="ctr" defTabSz="889000">
            <a:lnSpc>
              <a:spcPct val="15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000" kern="12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х = 4</a:t>
          </a:r>
          <a:endParaRPr lang="ru-RU" sz="2000" kern="1200" dirty="0"/>
        </a:p>
      </dsp:txBody>
      <dsp:txXfrm>
        <a:off x="4069045" y="3657894"/>
        <a:ext cx="5513584" cy="1179965"/>
      </dsp:txXfrm>
    </dsp:sp>
    <dsp:sp modelId="{7E3B1F41-7650-47FE-B947-94C7E1A67BA6}">
      <dsp:nvSpPr>
        <dsp:cNvPr id="0" name=""/>
        <dsp:cNvSpPr/>
      </dsp:nvSpPr>
      <dsp:spPr>
        <a:xfrm>
          <a:off x="0" y="3461233"/>
          <a:ext cx="4069045" cy="157328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Обидві частини рівняння можна помножити або поділити на те саме відмінне від нуля число</a:t>
          </a:r>
          <a:endParaRPr lang="ru-RU" sz="2000" kern="1200" dirty="0"/>
        </a:p>
      </dsp:txBody>
      <dsp:txXfrm>
        <a:off x="76802" y="3538035"/>
        <a:ext cx="3915441" cy="14196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84EB9-9817-4710-A50A-F7F044ED8C2F}">
      <dsp:nvSpPr>
        <dsp:cNvPr id="0" name=""/>
        <dsp:cNvSpPr/>
      </dsp:nvSpPr>
      <dsp:spPr>
        <a:xfrm>
          <a:off x="5547929" y="2566537"/>
          <a:ext cx="91440" cy="4781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8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56F22-4FE5-47FF-A10F-68FDF13417B2}">
      <dsp:nvSpPr>
        <dsp:cNvPr id="0" name=""/>
        <dsp:cNvSpPr/>
      </dsp:nvSpPr>
      <dsp:spPr>
        <a:xfrm>
          <a:off x="4086438" y="1044253"/>
          <a:ext cx="1507211" cy="478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877"/>
              </a:lnTo>
              <a:lnTo>
                <a:pt x="1507211" y="325877"/>
              </a:lnTo>
              <a:lnTo>
                <a:pt x="1507211" y="4781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6CC751-EE36-4228-99B8-369505F3C331}">
      <dsp:nvSpPr>
        <dsp:cNvPr id="0" name=""/>
        <dsp:cNvSpPr/>
      </dsp:nvSpPr>
      <dsp:spPr>
        <a:xfrm>
          <a:off x="3538314" y="4088820"/>
          <a:ext cx="91440" cy="4781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8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C6169-8C89-40D7-A6F5-21451D48DFB0}">
      <dsp:nvSpPr>
        <dsp:cNvPr id="0" name=""/>
        <dsp:cNvSpPr/>
      </dsp:nvSpPr>
      <dsp:spPr>
        <a:xfrm>
          <a:off x="2585754" y="2593798"/>
          <a:ext cx="998279" cy="4509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616"/>
              </a:lnTo>
              <a:lnTo>
                <a:pt x="998279" y="298616"/>
              </a:lnTo>
              <a:lnTo>
                <a:pt x="998279" y="4509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D87FD-94BB-4794-AA99-BAC0F1FF0639}">
      <dsp:nvSpPr>
        <dsp:cNvPr id="0" name=""/>
        <dsp:cNvSpPr/>
      </dsp:nvSpPr>
      <dsp:spPr>
        <a:xfrm>
          <a:off x="1528699" y="4088820"/>
          <a:ext cx="91440" cy="4781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819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9864B-EDD5-407B-A09F-45F70BF4938E}">
      <dsp:nvSpPr>
        <dsp:cNvPr id="0" name=""/>
        <dsp:cNvSpPr/>
      </dsp:nvSpPr>
      <dsp:spPr>
        <a:xfrm>
          <a:off x="1574419" y="2593798"/>
          <a:ext cx="1011335" cy="450935"/>
        </a:xfrm>
        <a:custGeom>
          <a:avLst/>
          <a:gdLst/>
          <a:ahLst/>
          <a:cxnLst/>
          <a:rect l="0" t="0" r="0" b="0"/>
          <a:pathLst>
            <a:path>
              <a:moveTo>
                <a:pt x="1011335" y="0"/>
              </a:moveTo>
              <a:lnTo>
                <a:pt x="1011335" y="298616"/>
              </a:lnTo>
              <a:lnTo>
                <a:pt x="0" y="298616"/>
              </a:lnTo>
              <a:lnTo>
                <a:pt x="0" y="4509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74BD8-4A79-4EA7-A8B4-56B3D10E8D31}">
      <dsp:nvSpPr>
        <dsp:cNvPr id="0" name=""/>
        <dsp:cNvSpPr/>
      </dsp:nvSpPr>
      <dsp:spPr>
        <a:xfrm>
          <a:off x="2585754" y="1044253"/>
          <a:ext cx="1500683" cy="505458"/>
        </a:xfrm>
        <a:custGeom>
          <a:avLst/>
          <a:gdLst/>
          <a:ahLst/>
          <a:cxnLst/>
          <a:rect l="0" t="0" r="0" b="0"/>
          <a:pathLst>
            <a:path>
              <a:moveTo>
                <a:pt x="1500683" y="0"/>
              </a:moveTo>
              <a:lnTo>
                <a:pt x="1500683" y="353138"/>
              </a:lnTo>
              <a:lnTo>
                <a:pt x="0" y="353138"/>
              </a:lnTo>
              <a:lnTo>
                <a:pt x="0" y="5054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51B290-0936-429A-9EC9-16D7596D1EE3}">
      <dsp:nvSpPr>
        <dsp:cNvPr id="0" name=""/>
        <dsp:cNvSpPr/>
      </dsp:nvSpPr>
      <dsp:spPr>
        <a:xfrm>
          <a:off x="3264323" y="167"/>
          <a:ext cx="1644230" cy="1044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63EE5-F5B2-4572-BA48-7A144C5A3713}">
      <dsp:nvSpPr>
        <dsp:cNvPr id="0" name=""/>
        <dsp:cNvSpPr/>
      </dsp:nvSpPr>
      <dsp:spPr>
        <a:xfrm>
          <a:off x="3447015" y="173725"/>
          <a:ext cx="1644230" cy="1044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dirty="0">
              <a:latin typeface="Cambria Math" panose="02040503050406030204" pitchFamily="18" charset="0"/>
              <a:ea typeface="Cambria Math" panose="02040503050406030204" pitchFamily="18" charset="0"/>
            </a:rPr>
            <a:t>ax=b</a:t>
          </a:r>
          <a:endParaRPr lang="ru-RU" sz="2200" i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477595" y="204305"/>
        <a:ext cx="1583070" cy="982926"/>
      </dsp:txXfrm>
    </dsp:sp>
    <dsp:sp modelId="{A9E3006D-4B50-4A51-A69C-1A21E1C2F785}">
      <dsp:nvSpPr>
        <dsp:cNvPr id="0" name=""/>
        <dsp:cNvSpPr/>
      </dsp:nvSpPr>
      <dsp:spPr>
        <a:xfrm>
          <a:off x="1763639" y="1549711"/>
          <a:ext cx="1644230" cy="1044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DC68D-1E60-4254-ADF8-0BA03BE3A6B3}">
      <dsp:nvSpPr>
        <dsp:cNvPr id="0" name=""/>
        <dsp:cNvSpPr/>
      </dsp:nvSpPr>
      <dsp:spPr>
        <a:xfrm>
          <a:off x="1946331" y="1723269"/>
          <a:ext cx="1644230" cy="1044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dirty="0">
              <a:latin typeface="Cambria Math" panose="02040503050406030204" pitchFamily="18" charset="0"/>
              <a:ea typeface="Cambria Math" panose="02040503050406030204" pitchFamily="18" charset="0"/>
            </a:rPr>
            <a:t>a </a:t>
          </a:r>
          <a:r>
            <a:rPr lang="en-US" sz="2200" i="1" kern="1200" dirty="0"/>
            <a:t>=0</a:t>
          </a:r>
          <a:endParaRPr lang="ru-RU" sz="2200" i="1" kern="1200" dirty="0"/>
        </a:p>
      </dsp:txBody>
      <dsp:txXfrm>
        <a:off x="1976911" y="1753849"/>
        <a:ext cx="1583070" cy="982926"/>
      </dsp:txXfrm>
    </dsp:sp>
    <dsp:sp modelId="{86420918-14C5-4319-9610-60D4495D37CF}">
      <dsp:nvSpPr>
        <dsp:cNvPr id="0" name=""/>
        <dsp:cNvSpPr/>
      </dsp:nvSpPr>
      <dsp:spPr>
        <a:xfrm>
          <a:off x="752304" y="3044734"/>
          <a:ext cx="1644230" cy="1044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B1DC6-54AD-44AB-AEB9-C3A01E499863}">
      <dsp:nvSpPr>
        <dsp:cNvPr id="0" name=""/>
        <dsp:cNvSpPr/>
      </dsp:nvSpPr>
      <dsp:spPr>
        <a:xfrm>
          <a:off x="934996" y="3218291"/>
          <a:ext cx="1644230" cy="1044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kern="1200" dirty="0">
              <a:latin typeface="Cambria Math" panose="02040503050406030204" pitchFamily="18" charset="0"/>
              <a:ea typeface="Cambria Math" panose="02040503050406030204" pitchFamily="18" charset="0"/>
            </a:rPr>
            <a:t>b≠0</a:t>
          </a:r>
          <a:endParaRPr lang="ru-RU" sz="2200" i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965576" y="3248871"/>
        <a:ext cx="1583070" cy="982926"/>
      </dsp:txXfrm>
    </dsp:sp>
    <dsp:sp modelId="{FFC7DDF6-86CE-4FFF-B1C3-2A4AC64979A6}">
      <dsp:nvSpPr>
        <dsp:cNvPr id="0" name=""/>
        <dsp:cNvSpPr/>
      </dsp:nvSpPr>
      <dsp:spPr>
        <a:xfrm>
          <a:off x="752304" y="4567017"/>
          <a:ext cx="1644230" cy="1044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7227B-22DB-4E0B-926E-EC74AF6B0F01}">
      <dsp:nvSpPr>
        <dsp:cNvPr id="0" name=""/>
        <dsp:cNvSpPr/>
      </dsp:nvSpPr>
      <dsp:spPr>
        <a:xfrm>
          <a:off x="934996" y="4740575"/>
          <a:ext cx="1644230" cy="1044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dirty="0">
              <a:latin typeface="Cambria Math" panose="02040503050406030204" pitchFamily="18" charset="0"/>
              <a:ea typeface="Cambria Math" panose="02040503050406030204" pitchFamily="18" charset="0"/>
            </a:rPr>
            <a:t> Коренів немає</a:t>
          </a:r>
          <a:endParaRPr lang="ru-RU" sz="2200" i="1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965576" y="4771155"/>
        <a:ext cx="1583070" cy="982926"/>
      </dsp:txXfrm>
    </dsp:sp>
    <dsp:sp modelId="{99E94495-91AA-4B6B-BBBC-4BAFC5508BDA}">
      <dsp:nvSpPr>
        <dsp:cNvPr id="0" name=""/>
        <dsp:cNvSpPr/>
      </dsp:nvSpPr>
      <dsp:spPr>
        <a:xfrm>
          <a:off x="2761919" y="3044734"/>
          <a:ext cx="1644230" cy="1044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B2A4C-0BAF-41E5-94E7-7B5E82C1A833}">
      <dsp:nvSpPr>
        <dsp:cNvPr id="0" name=""/>
        <dsp:cNvSpPr/>
      </dsp:nvSpPr>
      <dsp:spPr>
        <a:xfrm>
          <a:off x="2944611" y="3218291"/>
          <a:ext cx="1644230" cy="1044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b=0</a:t>
          </a:r>
          <a:endParaRPr lang="ru-RU" sz="23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 Math" panose="02040503050406030204" pitchFamily="18" charset="0"/>
            <a:ea typeface="Cambria Math" panose="02040503050406030204" pitchFamily="18" charset="0"/>
            <a:cs typeface="+mn-cs"/>
          </a:endParaRPr>
        </a:p>
      </dsp:txBody>
      <dsp:txXfrm>
        <a:off x="2975191" y="3248871"/>
        <a:ext cx="1583070" cy="982926"/>
      </dsp:txXfrm>
    </dsp:sp>
    <dsp:sp modelId="{65E64FF0-12DD-46D4-9A43-8818098CD3F9}">
      <dsp:nvSpPr>
        <dsp:cNvPr id="0" name=""/>
        <dsp:cNvSpPr/>
      </dsp:nvSpPr>
      <dsp:spPr>
        <a:xfrm>
          <a:off x="2761919" y="4567017"/>
          <a:ext cx="1644230" cy="1044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BAB3D-412C-400A-B74E-EBE6CA04D52D}">
      <dsp:nvSpPr>
        <dsp:cNvPr id="0" name=""/>
        <dsp:cNvSpPr/>
      </dsp:nvSpPr>
      <dsp:spPr>
        <a:xfrm>
          <a:off x="2944611" y="4740575"/>
          <a:ext cx="1644230" cy="1044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mbria Math" panose="02040503050406030204" pitchFamily="18" charset="0"/>
              <a:ea typeface="Cambria Math" panose="02040503050406030204" pitchFamily="18" charset="0"/>
              <a:cs typeface="+mn-cs"/>
            </a:rPr>
            <a:t>Безліч коренів</a:t>
          </a:r>
          <a:endParaRPr lang="ru-RU" sz="2300" i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mbria Math" panose="02040503050406030204" pitchFamily="18" charset="0"/>
            <a:ea typeface="Cambria Math" panose="02040503050406030204" pitchFamily="18" charset="0"/>
            <a:cs typeface="+mn-cs"/>
          </a:endParaRPr>
        </a:p>
      </dsp:txBody>
      <dsp:txXfrm>
        <a:off x="2975191" y="4771155"/>
        <a:ext cx="1583070" cy="982926"/>
      </dsp:txXfrm>
    </dsp:sp>
    <dsp:sp modelId="{1589418E-41C7-4E1F-B475-732BBFAB6C88}">
      <dsp:nvSpPr>
        <dsp:cNvPr id="0" name=""/>
        <dsp:cNvSpPr/>
      </dsp:nvSpPr>
      <dsp:spPr>
        <a:xfrm>
          <a:off x="4771534" y="1522450"/>
          <a:ext cx="1644230" cy="1044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FE9D4-4A16-4184-806D-6A76BA00383E}">
      <dsp:nvSpPr>
        <dsp:cNvPr id="0" name=""/>
        <dsp:cNvSpPr/>
      </dsp:nvSpPr>
      <dsp:spPr>
        <a:xfrm>
          <a:off x="4954226" y="1696008"/>
          <a:ext cx="1644230" cy="1044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200" b="0" i="1" kern="1200" smtClean="0">
                    <a:latin typeface="Cambria Math" panose="02040503050406030204" pitchFamily="18" charset="0"/>
                  </a:rPr>
                  <m:t>𝑥</m:t>
                </m:r>
                <m:r>
                  <a:rPr lang="en-US" sz="2200" b="0" i="1" kern="1200" smtClean="0">
                    <a:latin typeface="Cambria Math" panose="02040503050406030204" pitchFamily="18" charset="0"/>
                  </a:rPr>
                  <m:t>=</m:t>
                </m:r>
                <m:f>
                  <m:fPr>
                    <m:ctrlPr>
                      <a:rPr lang="en-US" sz="2200" b="0" i="1" kern="1200" smtClean="0">
                        <a:latin typeface="Cambria Math" panose="02040503050406030204" pitchFamily="18" charset="0"/>
                      </a:rPr>
                    </m:ctrlPr>
                  </m:fPr>
                  <m:num>
                    <m:r>
                      <a:rPr lang="en-US" sz="2200" b="0" i="1" kern="1200" smtClean="0">
                        <a:latin typeface="Cambria Math" panose="02040503050406030204" pitchFamily="18" charset="0"/>
                      </a:rPr>
                      <m:t>𝑏</m:t>
                    </m:r>
                  </m:num>
                  <m:den>
                    <m:r>
                      <a:rPr lang="en-US" sz="2200" b="0" i="1" kern="1200" smtClean="0">
                        <a:latin typeface="Cambria Math" panose="02040503050406030204" pitchFamily="18" charset="0"/>
                      </a:rPr>
                      <m:t>𝑎</m:t>
                    </m:r>
                  </m:den>
                </m:f>
              </m:oMath>
            </m:oMathPara>
          </a14:m>
          <a:endParaRPr lang="ru-RU" sz="2200" kern="1200" dirty="0"/>
        </a:p>
      </dsp:txBody>
      <dsp:txXfrm>
        <a:off x="4984806" y="1726588"/>
        <a:ext cx="1583070" cy="982926"/>
      </dsp:txXfrm>
    </dsp:sp>
    <dsp:sp modelId="{8691ABE2-B7EC-4959-83BE-2008AE2F517C}">
      <dsp:nvSpPr>
        <dsp:cNvPr id="0" name=""/>
        <dsp:cNvSpPr/>
      </dsp:nvSpPr>
      <dsp:spPr>
        <a:xfrm>
          <a:off x="4771534" y="3044734"/>
          <a:ext cx="1644230" cy="10440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AB2CC-0D87-4E73-B3A6-F43E10C70181}">
      <dsp:nvSpPr>
        <dsp:cNvPr id="0" name=""/>
        <dsp:cNvSpPr/>
      </dsp:nvSpPr>
      <dsp:spPr>
        <a:xfrm>
          <a:off x="4954226" y="3218291"/>
          <a:ext cx="1644230" cy="10440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i="1" kern="1200" dirty="0">
              <a:latin typeface="Cambria Math" panose="02040503050406030204" pitchFamily="18" charset="0"/>
              <a:ea typeface="Cambria Math" panose="02040503050406030204" pitchFamily="18" charset="0"/>
            </a:rPr>
            <a:t>Єдиний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 dirty="0"/>
        </a:p>
      </dsp:txBody>
      <dsp:txXfrm>
        <a:off x="4984806" y="3248871"/>
        <a:ext cx="1583070" cy="982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2783C-8062-4B48-9466-F835C006F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6C7B1-9D01-4987-BD8C-26FD5E82B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8C3B60-F0DF-4D7F-81F2-9BA8ECCD9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05.10.2022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898A68-A1D0-4EB4-B07C-B7A539231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A41D12-D900-46B6-AFF3-A96562F6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58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5F331-0B6F-4E82-843A-CDE57E7E1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952ACC-DB3C-4799-8C86-667B6405E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81177-7408-4E84-8D0B-09859859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05.10.2022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A4C15-2B4E-4E46-AD9C-E0444BC6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EA765-8416-428D-B631-1F12E8019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243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85B2D6-0CFD-419E-A1CC-D3724E8AF4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D41F10-D11A-4FD4-9858-42A396E61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65D6FE-53DD-4FAF-88DE-9D162759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05.10.2022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4D6B72-CB0B-40AB-94B9-B7DAADEAC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2FF104-0A23-4E3D-B046-69669F0EA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903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0082B7-15EB-4606-9015-E1D26A98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413DF8-84BB-4FEA-9E68-73CA0F35E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C39AE-EEB6-4BD5-9EFB-D9D89A0DA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05.10.2022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F61936-E43A-4542-AE98-02897F7E2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F9E1E-A570-41E9-ACF2-FBE72F2B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1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1834D-FD96-4205-89EB-1D39997C8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0643E9-56E7-46E8-9BF4-A8EF8AF38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ED79D-BB46-4A33-AF19-5261F4A3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05.10.2022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CACCD4-B06E-4C46-B731-CC5953DB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BBE82-3393-4EF4-903F-9667B8DAD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333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00494B-3FFD-4797-BC98-1B1AF64D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B525EC-2C71-4E7F-A979-12F190903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A925B2-3B4A-4788-B19E-CED5FC2D0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F81DD3-2568-4729-AA29-CB3D4A7B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05.10.2022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C09C10-3BBE-40DE-BB36-AFBA1013F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DE1FE9-0714-489D-8275-1B0EA3B9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35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16AD65-9CCA-40B0-A58D-6775F954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90B947-3A44-40F8-91F8-8F794433B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4CF92A-FB6E-47B6-8841-590592AD0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83447A-7A9D-4612-A606-6C5EA2D83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0BEC7ED-C0E9-448E-B726-2640208F2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B4D367-3432-4BD6-BE6F-045FE9A00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05.10.2022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49172A-1718-4D0A-8C2C-DA8C47D41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6427B18-6A0B-46B9-AC6D-6B25511D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088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C88E58-FBD9-44F3-B083-18CA14025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8787D4-287A-4EF8-9E6C-8D5AB78F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05.10.2022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0A56EB-68A6-4273-8259-96251F6B7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23C06F-5F9F-4040-9643-F57BFD9F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905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44C156-9546-408B-9A9D-CDD119FFF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05.10.2022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30F48CF-AF04-4F07-88BD-8EE1D95C9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469A7F-15C1-4BE7-ADA5-10C120EEE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82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EE7F9-A328-49CE-9A38-06E47AB26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AE98F7-9AAD-4EC5-BB93-88119E312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B22F61-6F00-47D5-8D7E-210C13546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1B505B-7A25-4053-80AE-D1EB20F99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05.10.2022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1709E0-F88A-49BB-94BD-4CE2B3A2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DCB905E-E117-4E7B-8F9C-996C1240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3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62C93-1D62-4B93-886F-E4AAA5B00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0A84CE-1143-42C1-A51B-FECBDA7FDC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89D42F-B5C1-4F1F-8BAC-38D1AC7B5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7669B9-EDB4-4C49-94CB-EE362101E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8E97B-1B1B-408A-8E15-C1ACE23804F3}" type="datetimeFigureOut">
              <a:rPr lang="ru-RU" smtClean="0"/>
              <a:t>05.10.2022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2DCB51-BD04-4268-AF6E-1C6E51DA7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DFA96-8B36-494E-B1C1-65876393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46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C7A07-25BA-4E0B-B24A-E83C5A69D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E83FBF-0830-48BC-A633-6E9F5274A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361FF7-FA4A-4583-814D-3FE9E7FAAF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8E97B-1B1B-408A-8E15-C1ACE23804F3}" type="datetimeFigureOut">
              <a:rPr lang="ru-RU" smtClean="0"/>
              <a:t>05.10.2022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B1CB97-DA27-4CAC-ACA1-331C15B353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10D7EA-0529-4D5E-BFE9-FC9C84626E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4301-00BA-49AD-BD5B-15B9084074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11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4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3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microsoft.com/office/2007/relationships/hdphoto" Target="../media/hdphoto6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.svg"/><Relationship Id="rId18" Type="http://schemas.openxmlformats.org/officeDocument/2006/relationships/image" Target="../media/image2.png"/><Relationship Id="rId26" Type="http://schemas.openxmlformats.org/officeDocument/2006/relationships/image" Target="../media/image22.png"/><Relationship Id="rId3" Type="http://schemas.openxmlformats.org/officeDocument/2006/relationships/image" Target="../media/image13.svg"/><Relationship Id="rId21" Type="http://schemas.openxmlformats.org/officeDocument/2006/relationships/image" Target="../media/image9.svg"/><Relationship Id="rId7" Type="http://schemas.openxmlformats.org/officeDocument/2006/relationships/image" Target="../media/image25.svg"/><Relationship Id="rId12" Type="http://schemas.openxmlformats.org/officeDocument/2006/relationships/image" Target="../media/image4.png"/><Relationship Id="rId17" Type="http://schemas.openxmlformats.org/officeDocument/2006/relationships/image" Target="../media/image15.svg"/><Relationship Id="rId25" Type="http://schemas.openxmlformats.org/officeDocument/2006/relationships/image" Target="../media/image21.svg"/><Relationship Id="rId2" Type="http://schemas.openxmlformats.org/officeDocument/2006/relationships/image" Target="../media/image12.png"/><Relationship Id="rId16" Type="http://schemas.openxmlformats.org/officeDocument/2006/relationships/image" Target="../media/image14.png"/><Relationship Id="rId20" Type="http://schemas.openxmlformats.org/officeDocument/2006/relationships/image" Target="../media/image8.png"/><Relationship Id="rId29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37.svg"/><Relationship Id="rId24" Type="http://schemas.openxmlformats.org/officeDocument/2006/relationships/image" Target="../media/image20.png"/><Relationship Id="rId5" Type="http://schemas.openxmlformats.org/officeDocument/2006/relationships/image" Target="../media/image7.svg"/><Relationship Id="rId15" Type="http://schemas.openxmlformats.org/officeDocument/2006/relationships/image" Target="../media/image11.svg"/><Relationship Id="rId23" Type="http://schemas.openxmlformats.org/officeDocument/2006/relationships/image" Target="../media/image17.svg"/><Relationship Id="rId28" Type="http://schemas.openxmlformats.org/officeDocument/2006/relationships/image" Target="../media/image38.png"/><Relationship Id="rId10" Type="http://schemas.openxmlformats.org/officeDocument/2006/relationships/image" Target="../media/image36.png"/><Relationship Id="rId19" Type="http://schemas.openxmlformats.org/officeDocument/2006/relationships/image" Target="../media/image3.svg"/><Relationship Id="rId4" Type="http://schemas.openxmlformats.org/officeDocument/2006/relationships/image" Target="../media/image6.png"/><Relationship Id="rId9" Type="http://schemas.openxmlformats.org/officeDocument/2006/relationships/image" Target="../media/image27.svg"/><Relationship Id="rId14" Type="http://schemas.openxmlformats.org/officeDocument/2006/relationships/image" Target="../media/image10.png"/><Relationship Id="rId22" Type="http://schemas.openxmlformats.org/officeDocument/2006/relationships/image" Target="../media/image16.png"/><Relationship Id="rId27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Изображения по запросу Математика - Математика и Английский">
            <a:extLst>
              <a:ext uri="{FF2B5EF4-FFF2-40B4-BE49-F238E27FC236}">
                <a16:creationId xmlns:a16="http://schemas.microsoft.com/office/drawing/2014/main" id="{CFDF1AEC-882F-4A3D-B387-C11BD9624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415"/>
            <a:ext cx="6244699" cy="479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Рисунок 1042" descr="Статистика">
            <a:extLst>
              <a:ext uri="{FF2B5EF4-FFF2-40B4-BE49-F238E27FC236}">
                <a16:creationId xmlns:a16="http://schemas.microsoft.com/office/drawing/2014/main" id="{CCD515C9-6EAB-454D-B9B0-44D17B557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46190" y="4399733"/>
            <a:ext cx="398509" cy="398509"/>
          </a:xfrm>
          <a:prstGeom prst="rect">
            <a:avLst/>
          </a:prstGeom>
        </p:spPr>
      </p:pic>
      <p:pic>
        <p:nvPicPr>
          <p:cNvPr id="1045" name="Рисунок 1044" descr="Песочные часы">
            <a:extLst>
              <a:ext uri="{FF2B5EF4-FFF2-40B4-BE49-F238E27FC236}">
                <a16:creationId xmlns:a16="http://schemas.microsoft.com/office/drawing/2014/main" id="{2CF15413-D628-400D-8050-B73EC88BB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46189" y="4029119"/>
            <a:ext cx="398510" cy="398510"/>
          </a:xfrm>
          <a:prstGeom prst="rect">
            <a:avLst/>
          </a:prstGeom>
        </p:spPr>
      </p:pic>
      <p:pic>
        <p:nvPicPr>
          <p:cNvPr id="1051" name="Рисунок 1050" descr="Голова с шестеренками">
            <a:extLst>
              <a:ext uri="{FF2B5EF4-FFF2-40B4-BE49-F238E27FC236}">
                <a16:creationId xmlns:a16="http://schemas.microsoft.com/office/drawing/2014/main" id="{9DFCD7AC-AC81-49F5-B577-827855CFA7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46189" y="3630609"/>
            <a:ext cx="398510" cy="398510"/>
          </a:xfrm>
          <a:prstGeom prst="rect">
            <a:avLst/>
          </a:prstGeom>
        </p:spPr>
      </p:pic>
      <p:pic>
        <p:nvPicPr>
          <p:cNvPr id="1065" name="Рисунок 1064" descr="Шестеренки">
            <a:extLst>
              <a:ext uri="{FF2B5EF4-FFF2-40B4-BE49-F238E27FC236}">
                <a16:creationId xmlns:a16="http://schemas.microsoft.com/office/drawing/2014/main" id="{887B59F8-32FD-414C-9FA0-9B23A6CF74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45581" y="3243888"/>
            <a:ext cx="399118" cy="399118"/>
          </a:xfrm>
          <a:prstGeom prst="rect">
            <a:avLst/>
          </a:prstGeom>
        </p:spPr>
      </p:pic>
      <p:pic>
        <p:nvPicPr>
          <p:cNvPr id="1067" name="Рисунок 1066" descr="Открытая книга">
            <a:extLst>
              <a:ext uri="{FF2B5EF4-FFF2-40B4-BE49-F238E27FC236}">
                <a16:creationId xmlns:a16="http://schemas.microsoft.com/office/drawing/2014/main" id="{61171C57-F0E7-44C4-81BB-20D98D5A81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45581" y="2873274"/>
            <a:ext cx="399118" cy="399118"/>
          </a:xfrm>
          <a:prstGeom prst="rect">
            <a:avLst/>
          </a:prstGeom>
        </p:spPr>
      </p:pic>
      <p:pic>
        <p:nvPicPr>
          <p:cNvPr id="1069" name="Рисунок 1068" descr="Карандаш">
            <a:extLst>
              <a:ext uri="{FF2B5EF4-FFF2-40B4-BE49-F238E27FC236}">
                <a16:creationId xmlns:a16="http://schemas.microsoft.com/office/drawing/2014/main" id="{A8810EB7-BC27-4B95-869D-61A9CEAAC0D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845581" y="2487161"/>
            <a:ext cx="399118" cy="399118"/>
          </a:xfrm>
          <a:prstGeom prst="rect">
            <a:avLst/>
          </a:prstGeom>
        </p:spPr>
      </p:pic>
      <p:pic>
        <p:nvPicPr>
          <p:cNvPr id="1071" name="Рисунок 1070" descr="Линейка">
            <a:extLst>
              <a:ext uri="{FF2B5EF4-FFF2-40B4-BE49-F238E27FC236}">
                <a16:creationId xmlns:a16="http://schemas.microsoft.com/office/drawing/2014/main" id="{F3F7A475-8C9E-4130-ABAC-C8AD823FAED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45579" y="1713814"/>
            <a:ext cx="399119" cy="399119"/>
          </a:xfrm>
          <a:prstGeom prst="rect">
            <a:avLst/>
          </a:prstGeom>
        </p:spPr>
      </p:pic>
      <p:pic>
        <p:nvPicPr>
          <p:cNvPr id="1073" name="Рисунок 1072" descr="Книги на полке">
            <a:extLst>
              <a:ext uri="{FF2B5EF4-FFF2-40B4-BE49-F238E27FC236}">
                <a16:creationId xmlns:a16="http://schemas.microsoft.com/office/drawing/2014/main" id="{EAF4C04B-8E16-43BF-8828-43B6EF58F4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45580" y="2084428"/>
            <a:ext cx="399118" cy="399118"/>
          </a:xfrm>
          <a:prstGeom prst="rect">
            <a:avLst/>
          </a:prstGeom>
        </p:spPr>
      </p:pic>
      <p:pic>
        <p:nvPicPr>
          <p:cNvPr id="1075" name="Рисунок 1074" descr="Книги">
            <a:extLst>
              <a:ext uri="{FF2B5EF4-FFF2-40B4-BE49-F238E27FC236}">
                <a16:creationId xmlns:a16="http://schemas.microsoft.com/office/drawing/2014/main" id="{2FBB4079-BFB1-4A27-B11B-482E69BF8AD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845578" y="1353472"/>
            <a:ext cx="398509" cy="398509"/>
          </a:xfrm>
          <a:prstGeom prst="rect">
            <a:avLst/>
          </a:prstGeom>
        </p:spPr>
      </p:pic>
      <p:pic>
        <p:nvPicPr>
          <p:cNvPr id="1077" name="Рисунок 1076" descr="Колокол">
            <a:extLst>
              <a:ext uri="{FF2B5EF4-FFF2-40B4-BE49-F238E27FC236}">
                <a16:creationId xmlns:a16="http://schemas.microsoft.com/office/drawing/2014/main" id="{3F11F3FC-C097-4E1D-9E34-94FE7CD8FE8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844966" y="975413"/>
            <a:ext cx="398509" cy="398509"/>
          </a:xfrm>
          <a:prstGeom prst="rect">
            <a:avLst/>
          </a:prstGeom>
        </p:spPr>
      </p:pic>
      <p:pic>
        <p:nvPicPr>
          <p:cNvPr id="1079" name="Рисунок 1078" descr="Математика">
            <a:extLst>
              <a:ext uri="{FF2B5EF4-FFF2-40B4-BE49-F238E27FC236}">
                <a16:creationId xmlns:a16="http://schemas.microsoft.com/office/drawing/2014/main" id="{B0FD7AD9-A7E2-4E11-87AE-E5E331342A9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843742" y="601185"/>
            <a:ext cx="399120" cy="399120"/>
          </a:xfrm>
          <a:prstGeom prst="rect">
            <a:avLst/>
          </a:prstGeom>
        </p:spPr>
      </p:pic>
      <p:pic>
        <p:nvPicPr>
          <p:cNvPr id="1081" name="Рисунок 1080" descr="Аудитория">
            <a:extLst>
              <a:ext uri="{FF2B5EF4-FFF2-40B4-BE49-F238E27FC236}">
                <a16:creationId xmlns:a16="http://schemas.microsoft.com/office/drawing/2014/main" id="{D5992789-CF27-4879-BA1B-A36CE3AD0EE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843742" y="218076"/>
            <a:ext cx="399120" cy="399120"/>
          </a:xfrm>
          <a:prstGeom prst="rect">
            <a:avLst/>
          </a:prstGeom>
        </p:spPr>
      </p:pic>
      <p:sp>
        <p:nvSpPr>
          <p:cNvPr id="1084" name="TextBox 1083">
            <a:extLst>
              <a:ext uri="{FF2B5EF4-FFF2-40B4-BE49-F238E27FC236}">
                <a16:creationId xmlns:a16="http://schemas.microsoft.com/office/drawing/2014/main" id="{6CEDF7B3-E268-412F-BAB3-A0B25B9E6758}"/>
              </a:ext>
            </a:extLst>
          </p:cNvPr>
          <p:cNvSpPr txBox="1"/>
          <p:nvPr/>
        </p:nvSpPr>
        <p:spPr>
          <a:xfrm>
            <a:off x="6171842" y="2395212"/>
            <a:ext cx="4535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Пригадай!</a:t>
            </a:r>
          </a:p>
        </p:txBody>
      </p:sp>
      <p:pic>
        <p:nvPicPr>
          <p:cNvPr id="1086" name="Рисунок 1085" descr="Добавление">
            <a:extLst>
              <a:ext uri="{FF2B5EF4-FFF2-40B4-BE49-F238E27FC236}">
                <a16:creationId xmlns:a16="http://schemas.microsoft.com/office/drawing/2014/main" id="{6C73E2AB-BD4B-47DB-AA14-8E3368E1147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5841904" y="4783452"/>
            <a:ext cx="398509" cy="398509"/>
          </a:xfrm>
          <a:prstGeom prst="rect">
            <a:avLst/>
          </a:prstGeom>
        </p:spPr>
      </p:pic>
      <p:sp>
        <p:nvSpPr>
          <p:cNvPr id="1087" name="Прямоугольник 1086">
            <a:extLst>
              <a:ext uri="{FF2B5EF4-FFF2-40B4-BE49-F238E27FC236}">
                <a16:creationId xmlns:a16="http://schemas.microsoft.com/office/drawing/2014/main" id="{4C1274EE-41A6-4764-8705-4C1B6AD88333}"/>
              </a:ext>
            </a:extLst>
          </p:cNvPr>
          <p:cNvSpPr/>
          <p:nvPr/>
        </p:nvSpPr>
        <p:spPr>
          <a:xfrm>
            <a:off x="0" y="5130690"/>
            <a:ext cx="12192000" cy="1727310"/>
          </a:xfrm>
          <a:prstGeom prst="rect">
            <a:avLst/>
          </a:prstGeom>
          <a:solidFill>
            <a:srgbClr val="FBFE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9" name="TextBox 1088">
            <a:extLst>
              <a:ext uri="{FF2B5EF4-FFF2-40B4-BE49-F238E27FC236}">
                <a16:creationId xmlns:a16="http://schemas.microsoft.com/office/drawing/2014/main" id="{6C875CA7-BC47-46BE-83B8-843C838741D1}"/>
              </a:ext>
            </a:extLst>
          </p:cNvPr>
          <p:cNvSpPr txBox="1"/>
          <p:nvPr/>
        </p:nvSpPr>
        <p:spPr>
          <a:xfrm>
            <a:off x="169682" y="5278000"/>
            <a:ext cx="53827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Дистанційний курс «Система лінійних рівнянь з двома змінними»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93" name="Рисунок 1092">
            <a:extLst>
              <a:ext uri="{FF2B5EF4-FFF2-40B4-BE49-F238E27FC236}">
                <a16:creationId xmlns:a16="http://schemas.microsoft.com/office/drawing/2014/main" id="{BDBC86B0-7442-4B5F-B6CD-81AE5D32BAC0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>
                        <a14:foregroundMark x1="66294" y1="23962" x2="69010" y2="33067"/>
                        <a14:foregroundMark x1="69010" y1="33067" x2="63290" y2="76676"/>
                        <a14:foregroundMark x1="55360" y1="78086" x2="54792" y2="77796"/>
                        <a14:foregroundMark x1="56050" y1="78438" x2="55607" y2="78212"/>
                        <a14:foregroundMark x1="55253" y1="76156" x2="69169" y2="26677"/>
                        <a14:foregroundMark x1="54792" y1="77796" x2="54991" y2="77090"/>
                        <a14:foregroundMark x1="53035" y1="80831" x2="54153" y2="78914"/>
                        <a14:foregroundMark x1="50958" y1="80831" x2="54807" y2="81793"/>
                        <a14:foregroundMark x1="26518" y1="9904" x2="32428" y2="10064"/>
                        <a14:foregroundMark x1="37380" y1="9904" x2="39776" y2="9904"/>
                        <a14:foregroundMark x1="48083" y1="30351" x2="50160" y2="32428"/>
                        <a14:foregroundMark x1="55272" y1="29712" x2="56230" y2="28914"/>
                        <a14:foregroundMark x1="58946" y1="26358" x2="59105" y2="25399"/>
                        <a14:foregroundMark x1="67891" y1="22524" x2="70767" y2="25559"/>
                        <a14:foregroundMark x1="65335" y1="81150" x2="65335" y2="80511"/>
                        <a14:foregroundMark x1="59425" y1="37220" x2="61342" y2="39617"/>
                        <a14:backgroundMark x1="58147" y1="80831" x2="59105" y2="79073"/>
                        <a14:backgroundMark x1="62939" y1="77476" x2="60224" y2="80831"/>
                        <a14:backgroundMark x1="62780" y1="77157" x2="56550" y2="79073"/>
                        <a14:backgroundMark x1="55431" y1="83387" x2="56230" y2="82109"/>
                        <a14:backgroundMark x1="56390" y1="82268" x2="56390" y2="80671"/>
                        <a14:backgroundMark x1="55431" y1="81150" x2="57029" y2="82109"/>
                        <a14:backgroundMark x1="63738" y1="76837" x2="63259" y2="78115"/>
                        <a14:backgroundMark x1="62780" y1="77955" x2="63419" y2="76837"/>
                      </a14:backgroundRemoval>
                    </a14:imgEffect>
                  </a14:imgLayer>
                </a14:imgProps>
              </a:ext>
            </a:extLst>
          </a:blip>
          <a:srcRect l="9294" t="7012" r="24779" b="16152"/>
          <a:stretch/>
        </p:blipFill>
        <p:spPr>
          <a:xfrm>
            <a:off x="7102842" y="498646"/>
            <a:ext cx="3930977" cy="4581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5588C275-7AFC-4EAA-A625-538CFB48F5A3}"/>
              </a:ext>
            </a:extLst>
          </p:cNvPr>
          <p:cNvSpPr txBox="1"/>
          <p:nvPr/>
        </p:nvSpPr>
        <p:spPr>
          <a:xfrm>
            <a:off x="6173679" y="2395212"/>
            <a:ext cx="45357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Пригадай!</a:t>
            </a:r>
          </a:p>
        </p:txBody>
      </p:sp>
    </p:spTree>
    <p:extLst>
      <p:ext uri="{BB962C8B-B14F-4D97-AF65-F5344CB8AC3E}">
        <p14:creationId xmlns:p14="http://schemas.microsoft.com/office/powerpoint/2010/main" val="96682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541FC6CE-595D-4323-9D6B-091A1F5565C1}"/>
              </a:ext>
            </a:extLst>
          </p:cNvPr>
          <p:cNvSpPr/>
          <p:nvPr/>
        </p:nvSpPr>
        <p:spPr>
          <a:xfrm>
            <a:off x="6391374" y="4430599"/>
            <a:ext cx="5800626" cy="1904215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 змінної для якої рівняння перетворюється в правильну числову рівність, називається коренем або розв’язком рівняння</a:t>
            </a:r>
          </a:p>
        </p:txBody>
      </p:sp>
      <p:sp>
        <p:nvSpPr>
          <p:cNvPr id="4" name="Облачко с текстом: овальное 3">
            <a:extLst>
              <a:ext uri="{FF2B5EF4-FFF2-40B4-BE49-F238E27FC236}">
                <a16:creationId xmlns:a16="http://schemas.microsoft.com/office/drawing/2014/main" id="{815A0318-29D4-476C-81CD-7C36D47A0639}"/>
              </a:ext>
            </a:extLst>
          </p:cNvPr>
          <p:cNvSpPr/>
          <p:nvPr/>
        </p:nvSpPr>
        <p:spPr>
          <a:xfrm flipH="1">
            <a:off x="800188" y="160257"/>
            <a:ext cx="3932036" cy="1574276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називається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рівнянням</a:t>
            </a:r>
            <a:r>
              <a:rPr lang="ru-RU" sz="2600" dirty="0">
                <a:ln w="0"/>
                <a:solidFill>
                  <a:srgbClr val="17316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F0C4DF0-6F70-4642-A7DE-896B76937172}"/>
              </a:ext>
            </a:extLst>
          </p:cNvPr>
          <p:cNvSpPr/>
          <p:nvPr/>
        </p:nvSpPr>
        <p:spPr>
          <a:xfrm>
            <a:off x="6219723" y="160256"/>
            <a:ext cx="5972278" cy="1904214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 з невідомим значенням змінної називають рівнянням з однією змінною. 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5х = 20, х + 7 = 6,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2х</a:t>
            </a:r>
            <a:r>
              <a:rPr lang="uk-UA" sz="2400" baseline="30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2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– 5 = 13.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6C886B-FEDC-493D-927D-FB9C9FE8E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5000" y1="40943" x2="14245" y2="32547"/>
                        <a14:foregroundMark x1="14245" y1="32547" x2="18868" y2="25849"/>
                        <a14:foregroundMark x1="18868" y1="25849" x2="26887" y2="22642"/>
                        <a14:foregroundMark x1="26887" y1="22642" x2="29151" y2="23396"/>
                        <a14:foregroundMark x1="30094" y1="22264" x2="35566" y2="15755"/>
                        <a14:foregroundMark x1="35566" y1="15755" x2="40000" y2="14528"/>
                        <a14:foregroundMark x1="35755" y1="15943" x2="46226" y2="23585"/>
                        <a14:foregroundMark x1="46226" y1="23585" x2="46509" y2="24906"/>
                        <a14:foregroundMark x1="19906" y1="29151" x2="39151" y2="37830"/>
                        <a14:foregroundMark x1="39151" y1="37830" x2="39151" y2="37830"/>
                        <a14:foregroundMark x1="30000" y1="21604" x2="34717" y2="15849"/>
                        <a14:foregroundMark x1="34717" y1="15849" x2="36698" y2="156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8920" y="1112363"/>
            <a:ext cx="4424704" cy="44247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261E879-7C39-4ED1-B7CC-D4D43929D8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4DDDF12-DDC2-499D-8F61-D24B08910E31}"/>
              </a:ext>
            </a:extLst>
          </p:cNvPr>
          <p:cNvCxnSpPr/>
          <p:nvPr/>
        </p:nvCxnSpPr>
        <p:spPr>
          <a:xfrm>
            <a:off x="400093" y="9425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CE20E1C-4CD8-463C-B080-31CEE582812C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Облачко с текстом: овальное 18">
            <a:extLst>
              <a:ext uri="{FF2B5EF4-FFF2-40B4-BE49-F238E27FC236}">
                <a16:creationId xmlns:a16="http://schemas.microsoft.com/office/drawing/2014/main" id="{5C81B98B-C0D9-4E4E-AFED-8801D1344A4E}"/>
              </a:ext>
            </a:extLst>
          </p:cNvPr>
          <p:cNvSpPr/>
          <p:nvPr/>
        </p:nvSpPr>
        <p:spPr>
          <a:xfrm flipH="1" flipV="1">
            <a:off x="701750" y="5023308"/>
            <a:ext cx="3970257" cy="1712143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0B9443-3B5F-4297-B710-BA1FE16171D7}"/>
              </a:ext>
            </a:extLst>
          </p:cNvPr>
          <p:cNvSpPr txBox="1"/>
          <p:nvPr/>
        </p:nvSpPr>
        <p:spPr>
          <a:xfrm>
            <a:off x="1097132" y="5319622"/>
            <a:ext cx="33381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корінь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рівняння</a:t>
            </a:r>
            <a:r>
              <a:rPr lang="ru-RU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dirty="0">
              <a:solidFill>
                <a:srgbClr val="1731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2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 animBg="1"/>
      <p:bldP spid="6" grpId="0" animBg="1"/>
      <p:bldP spid="19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BA482D-6569-4BEE-B48F-165EAB03A1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A963A5E-A761-4011-BCDA-128ABD7DF14D}"/>
              </a:ext>
            </a:extLst>
          </p:cNvPr>
          <p:cNvCxnSpPr/>
          <p:nvPr/>
        </p:nvCxnSpPr>
        <p:spPr>
          <a:xfrm>
            <a:off x="400093" y="9425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3133D0E-DA38-42D8-9185-B98E3BF74BD5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2059057-870E-4203-B58D-9C1AE2005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736" r="95094">
                        <a14:foregroundMark x1="11132" y1="32736" x2="17736" y2="37170"/>
                        <a14:foregroundMark x1="17736" y1="37170" x2="17736" y2="39434"/>
                        <a14:foregroundMark x1="18679" y1="43302" x2="18679" y2="43302"/>
                        <a14:foregroundMark x1="18585" y1="43302" x2="17170" y2="44151"/>
                        <a14:foregroundMark x1="26175" y1="18762" x2="26116" y2="22394"/>
                        <a14:foregroundMark x1="26211" y1="16604" x2="26186" y2="18113"/>
                        <a14:foregroundMark x1="26226" y1="15660" x2="26211" y2="16604"/>
                        <a14:foregroundMark x1="66038" y1="19811" x2="73396" y2="16981"/>
                        <a14:foregroundMark x1="73396" y1="16981" x2="75283" y2="25566"/>
                        <a14:foregroundMark x1="75283" y1="25566" x2="71321" y2="28868"/>
                        <a14:foregroundMark x1="83585" y1="29811" x2="85755" y2="35189"/>
                        <a14:foregroundMark x1="87547" y1="33396" x2="83491" y2="30283"/>
                        <a14:foregroundMark x1="84245" y1="30094" x2="88302" y2="34057"/>
                        <a14:foregroundMark x1="87736" y1="31792" x2="87736" y2="31792"/>
                        <a14:foregroundMark x1="87736" y1="29434" x2="87736" y2="29434"/>
                        <a14:foregroundMark x1="86792" y1="57358" x2="86792" y2="57358"/>
                        <a14:foregroundMark x1="88679" y1="65943" x2="88679" y2="65943"/>
                        <a14:foregroundMark x1="86981" y1="66132" x2="86981" y2="66132"/>
                        <a14:foregroundMark x1="87830" y1="66132" x2="88396" y2="65943"/>
                        <a14:foregroundMark x1="91038" y1="72170" x2="91038" y2="72170"/>
                        <a14:foregroundMark x1="92358" y1="73962" x2="90283" y2="66132"/>
                        <a14:foregroundMark x1="90283" y1="66132" x2="89245" y2="66132"/>
                        <a14:foregroundMark x1="10849" y1="77547" x2="8019" y2="65189"/>
                        <a14:foregroundMark x1="8113" y1="63491" x2="9245" y2="62170"/>
                        <a14:foregroundMark x1="9340" y1="77264" x2="11038" y2="79151"/>
                        <a14:foregroundMark x1="11132" y1="78113" x2="11132" y2="78113"/>
                        <a14:foregroundMark x1="30094" y1="17642" x2="30094" y2="17642"/>
                        <a14:foregroundMark x1="27264" y1="15094" x2="27264" y2="15094"/>
                        <a14:foregroundMark x1="28774" y1="15000" x2="28774" y2="15000"/>
                        <a14:foregroundMark x1="27264" y1="14434" x2="27264" y2="14434"/>
                        <a14:foregroundMark x1="22925" y1="40660" x2="22925" y2="40660"/>
                        <a14:foregroundMark x1="20660" y1="39906" x2="25849" y2="26981"/>
                        <a14:foregroundMark x1="19906" y1="28962" x2="24340" y2="19717"/>
                        <a14:foregroundMark x1="24340" y1="19717" x2="24906" y2="19245"/>
                        <a14:foregroundMark x1="14151" y1="25000" x2="27075" y2="15566"/>
                        <a14:foregroundMark x1="11981" y1="24434" x2="16981" y2="18302"/>
                        <a14:foregroundMark x1="16981" y1="18302" x2="26509" y2="15094"/>
                        <a14:foregroundMark x1="13302" y1="36321" x2="8113" y2="58208"/>
                        <a14:foregroundMark x1="8113" y1="58208" x2="7736" y2="63962"/>
                        <a14:foregroundMark x1="10755" y1="32830" x2="8396" y2="70094"/>
                        <a14:foregroundMark x1="91792" y1="87736" x2="89623" y2="78302"/>
                        <a14:foregroundMark x1="89623" y1="78302" x2="93113" y2="73585"/>
                        <a14:foregroundMark x1="91792" y1="75283" x2="95094" y2="83019"/>
                        <a14:foregroundMark x1="95094" y1="83019" x2="95094" y2="89906"/>
                        <a14:foregroundMark x1="70283" y1="37642" x2="71887" y2="39340"/>
                        <a14:foregroundMark x1="65189" y1="19811" x2="72642" y2="15189"/>
                        <a14:foregroundMark x1="72642" y1="15189" x2="80566" y2="25849"/>
                        <a14:foregroundMark x1="80660" y1="28302" x2="79811" y2="19340"/>
                        <a14:foregroundMark x1="79811" y1="19340" x2="74434" y2="13868"/>
                        <a14:foregroundMark x1="74434" y1="13868" x2="66887" y2="13396"/>
                        <a14:foregroundMark x1="66887" y1="13396" x2="59811" y2="18019"/>
                        <a14:foregroundMark x1="26698" y1="17453" x2="26698" y2="23396"/>
                        <a14:foregroundMark x1="11415" y1="86981" x2="64623" y2="67642"/>
                        <a14:foregroundMark x1="22736" y1="87736" x2="80849" y2="74340"/>
                        <a14:foregroundMark x1="80849" y1="74340" x2="88774" y2="69717"/>
                        <a14:foregroundMark x1="88774" y1="69717" x2="88774" y2="69434"/>
                        <a14:foregroundMark x1="80377" y1="62358" x2="73113" y2="79717"/>
                        <a14:foregroundMark x1="71038" y1="70660" x2="70094" y2="71321"/>
                        <a14:backgroundMark x1="27264" y1="16604" x2="27264" y2="16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31044" y="782424"/>
            <a:ext cx="6858000" cy="68580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4E27561-E74F-47C6-8B79-A98A372B6E8D}"/>
              </a:ext>
            </a:extLst>
          </p:cNvPr>
          <p:cNvSpPr/>
          <p:nvPr/>
        </p:nvSpPr>
        <p:spPr>
          <a:xfrm>
            <a:off x="6011609" y="3308808"/>
            <a:ext cx="6076240" cy="1800520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Підставити це число в рівняння замість невідомого. Якщо одержимо правильну числову рівність , то дане число – корінь рівняння</a:t>
            </a:r>
            <a:r>
              <a:rPr lang="uk-UA" sz="2400" dirty="0">
                <a:solidFill>
                  <a:srgbClr val="E25F5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E25F5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09A7BE54-77FD-46D2-B886-1646A1C3BB9E}"/>
              </a:ext>
            </a:extLst>
          </p:cNvPr>
          <p:cNvSpPr/>
          <p:nvPr/>
        </p:nvSpPr>
        <p:spPr>
          <a:xfrm>
            <a:off x="4696118" y="348792"/>
            <a:ext cx="4617561" cy="2092749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Як </a:t>
            </a:r>
            <a:r>
              <a:rPr lang="uk-UA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перевірити, чи є дане число коренем рівняння?</a:t>
            </a:r>
            <a:endParaRPr lang="ru-RU" sz="2600" dirty="0">
              <a:ln w="0"/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3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75282C-FFF9-404F-A309-F7261C3B71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93DE311-099C-45C6-97C9-5425BC97F66A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A63AA84-2730-43AE-AD21-2F12F8EDB44C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1FF42972-B74E-42A3-BD46-7FC122D8C477}"/>
              </a:ext>
            </a:extLst>
          </p:cNvPr>
          <p:cNvSpPr/>
          <p:nvPr/>
        </p:nvSpPr>
        <p:spPr>
          <a:xfrm>
            <a:off x="1748303" y="141400"/>
            <a:ext cx="4471751" cy="2262433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Як</a:t>
            </a:r>
            <a:r>
              <a:rPr lang="uk-UA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рівняння називаються рівносильними?</a:t>
            </a:r>
            <a:endParaRPr lang="ru-RU" sz="2600" dirty="0">
              <a:ln w="0"/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19B5E10-9115-43E1-8B1F-17152FDC8D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8302" r="93396">
                        <a14:foregroundMark x1="45943" y1="23113" x2="55000" y2="23774"/>
                        <a14:foregroundMark x1="55000" y1="23774" x2="55094" y2="24151"/>
                        <a14:foregroundMark x1="79057" y1="43208" x2="87925" y2="53019"/>
                        <a14:foregroundMark x1="87925" y1="53019" x2="81698" y2="69245"/>
                        <a14:foregroundMark x1="19245" y1="70094" x2="13019" y2="61132"/>
                        <a14:foregroundMark x1="13019" y1="61132" x2="15566" y2="44434"/>
                        <a14:foregroundMark x1="8302" y1="81887" x2="27075" y2="81415"/>
                        <a14:foregroundMark x1="27075" y1="81415" x2="39151" y2="81604"/>
                        <a14:foregroundMark x1="39151" y1="81604" x2="54340" y2="80377"/>
                        <a14:foregroundMark x1="54340" y1="80377" x2="77736" y2="82264"/>
                        <a14:foregroundMark x1="77736" y1="82264" x2="88302" y2="81792"/>
                        <a14:foregroundMark x1="88302" y1="81792" x2="89623" y2="82075"/>
                        <a14:foregroundMark x1="88302" y1="81415" x2="93396" y2="81887"/>
                        <a14:foregroundMark x1="50433" y1="83692" x2="50189" y2="83585"/>
                        <a14:foregroundMark x1="11038" y1="85377" x2="8585" y2="78302"/>
                        <a14:foregroundMark x1="8585" y1="78302" x2="13774" y2="41321"/>
                        <a14:foregroundMark x1="13774" y1="41321" x2="17453" y2="31604"/>
                        <a14:foregroundMark x1="17453" y1="31604" x2="40283" y2="23868"/>
                        <a14:foregroundMark x1="40283" y1="23868" x2="59811" y2="22736"/>
                        <a14:foregroundMark x1="59811" y1="22736" x2="88962" y2="60189"/>
                        <a14:foregroundMark x1="88962" y1="60189" x2="92075" y2="83679"/>
                        <a14:foregroundMark x1="50456" y1="83654" x2="17736" y2="82358"/>
                        <a14:foregroundMark x1="63113" y1="82170" x2="52358" y2="82358"/>
                        <a14:foregroundMark x1="50472" y1="83019" x2="51604" y2="82925"/>
                        <a14:backgroundMark x1="51132" y1="85755" x2="71792" y2="84717"/>
                        <a14:backgroundMark x1="71792" y1="84717" x2="72453" y2="84717"/>
                        <a14:backgroundMark x1="50642" y1="84516" x2="55566" y2="844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63004" y="1866507"/>
            <a:ext cx="6132135" cy="6132135"/>
          </a:xfrm>
          <a:prstGeom prst="rect">
            <a:avLst/>
          </a:prstGeom>
        </p:spPr>
      </p:pic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EC6952FE-2087-4DF1-A4AC-B907C21C8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7700213"/>
              </p:ext>
            </p:extLst>
          </p:nvPr>
        </p:nvGraphicFramePr>
        <p:xfrm>
          <a:off x="5288438" y="499621"/>
          <a:ext cx="6702458" cy="64997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D72FDC2A-F4A5-4D07-A8DE-58FDF5718BE2}"/>
              </a:ext>
            </a:extLst>
          </p:cNvPr>
          <p:cNvCxnSpPr/>
          <p:nvPr/>
        </p:nvCxnSpPr>
        <p:spPr>
          <a:xfrm>
            <a:off x="6994689" y="4864231"/>
            <a:ext cx="0" cy="985101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A28F2CC-787A-4191-899E-14E87F77D574}"/>
              </a:ext>
            </a:extLst>
          </p:cNvPr>
          <p:cNvCxnSpPr/>
          <p:nvPr/>
        </p:nvCxnSpPr>
        <p:spPr>
          <a:xfrm>
            <a:off x="10427617" y="4732256"/>
            <a:ext cx="0" cy="985101"/>
          </a:xfrm>
          <a:prstGeom prst="line">
            <a:avLst/>
          </a:prstGeom>
          <a:ln>
            <a:solidFill>
              <a:srgbClr val="E25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607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C4EB8A-C5A8-4252-B26C-FF68B88E9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1241C87-E477-48C4-80DC-08BF8FE68976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62E27CD-6032-449E-AD92-19883DB65B15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7D6B7D60-B511-4B75-B265-29EC77FFEB9A}"/>
              </a:ext>
            </a:extLst>
          </p:cNvPr>
          <p:cNvSpPr/>
          <p:nvPr/>
        </p:nvSpPr>
        <p:spPr>
          <a:xfrm>
            <a:off x="1015977" y="198925"/>
            <a:ext cx="4875771" cy="1120828"/>
          </a:xfrm>
          <a:prstGeom prst="wedgeEllipseCallout">
            <a:avLst/>
          </a:prstGeom>
          <a:solidFill>
            <a:srgbClr val="E8EEFE"/>
          </a:solidFill>
          <a:ln>
            <a:solidFill>
              <a:srgbClr val="17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>
                <a:ln w="0"/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Які властивості рівняння?</a:t>
            </a:r>
            <a:endParaRPr lang="ru-RU" sz="2600" dirty="0">
              <a:ln w="0"/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91E38C1-69DD-4EB8-9F2B-FA4DA2023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D968FED7-CE81-4718-AA06-A17592CDCE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0B766B9F-42B8-4B11-8597-F92CE2564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" name="Схема 24">
            <a:extLst>
              <a:ext uri="{FF2B5EF4-FFF2-40B4-BE49-F238E27FC236}">
                <a16:creationId xmlns:a16="http://schemas.microsoft.com/office/drawing/2014/main" id="{E53053F7-C592-4BED-AE17-61DFCF5988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9410536"/>
              </p:ext>
            </p:extLst>
          </p:nvPr>
        </p:nvGraphicFramePr>
        <p:xfrm>
          <a:off x="1101843" y="1624552"/>
          <a:ext cx="10172613" cy="5034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Rectangle 9">
            <a:extLst>
              <a:ext uri="{FF2B5EF4-FFF2-40B4-BE49-F238E27FC236}">
                <a16:creationId xmlns:a16="http://schemas.microsoft.com/office/drawing/2014/main" id="{63DC82F2-96DF-4DCC-B1CF-B561506A3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2F9688C9-4084-4693-8832-1F54433046FE}"/>
              </a:ext>
            </a:extLst>
          </p:cNvPr>
          <p:cNvCxnSpPr/>
          <p:nvPr/>
        </p:nvCxnSpPr>
        <p:spPr>
          <a:xfrm>
            <a:off x="7239786" y="2177592"/>
            <a:ext cx="0" cy="3864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877C9500-72F1-4F21-BC65-A462682A7548}"/>
              </a:ext>
            </a:extLst>
          </p:cNvPr>
          <p:cNvCxnSpPr>
            <a:cxnSpLocks/>
          </p:cNvCxnSpPr>
          <p:nvPr/>
        </p:nvCxnSpPr>
        <p:spPr>
          <a:xfrm>
            <a:off x="7635711" y="3959258"/>
            <a:ext cx="725864" cy="2733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34540E68-8BA0-451B-A5E2-E6C799DDBFD9}"/>
              </a:ext>
            </a:extLst>
          </p:cNvPr>
          <p:cNvCxnSpPr/>
          <p:nvPr/>
        </p:nvCxnSpPr>
        <p:spPr>
          <a:xfrm>
            <a:off x="8107052" y="3940404"/>
            <a:ext cx="707010" cy="2828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id="{0CAB8399-B11A-4ABB-A1A6-97D57F2A68B6}"/>
              </a:ext>
            </a:extLst>
          </p:cNvPr>
          <p:cNvCxnSpPr>
            <a:cxnSpLocks/>
          </p:cNvCxnSpPr>
          <p:nvPr/>
        </p:nvCxnSpPr>
        <p:spPr>
          <a:xfrm flipH="1">
            <a:off x="7522590" y="3949831"/>
            <a:ext cx="838985" cy="28280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4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2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1E262-1E0F-4651-A61B-2476B5E0DA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C4A51D0-BA1E-4CA5-A84B-AE41A26FDFC0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C51219C-0B94-429B-80C2-892A8809550A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E5F719-4DC6-415C-A87F-9641D7A0D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85" b="94340" l="2075" r="93868">
                        <a14:foregroundMark x1="79434" y1="18491" x2="70566" y2="40377"/>
                        <a14:foregroundMark x1="70566" y1="40377" x2="70566" y2="50472"/>
                        <a14:foregroundMark x1="71226" y1="40755" x2="78302" y2="35000"/>
                        <a14:foregroundMark x1="78302" y1="35000" x2="78679" y2="34528"/>
                        <a14:foregroundMark x1="85000" y1="73868" x2="92264" y2="63774"/>
                        <a14:foregroundMark x1="92264" y1="63774" x2="86792" y2="57830"/>
                        <a14:foregroundMark x1="86792" y1="57830" x2="86604" y2="58208"/>
                        <a14:foregroundMark x1="19151" y1="27830" x2="15094" y2="79906"/>
                        <a14:foregroundMark x1="15094" y1="79906" x2="25283" y2="90755"/>
                        <a14:foregroundMark x1="25283" y1="90755" x2="90660" y2="88396"/>
                        <a14:foregroundMark x1="16887" y1="88585" x2="15566" y2="70377"/>
                        <a14:foregroundMark x1="14906" y1="68868" x2="7925" y2="80566"/>
                        <a14:foregroundMark x1="7925" y1="80566" x2="7830" y2="82925"/>
                        <a14:foregroundMark x1="48491" y1="35189" x2="40849" y2="45660"/>
                        <a14:foregroundMark x1="40849" y1="45660" x2="40849" y2="45660"/>
                        <a14:foregroundMark x1="48208" y1="21509" x2="48208" y2="13868"/>
                        <a14:foregroundMark x1="48208" y1="13868" x2="47830" y2="13208"/>
                        <a14:foregroundMark x1="54528" y1="19245" x2="54245" y2="10000"/>
                        <a14:foregroundMark x1="54245" y1="10000" x2="45283" y2="9623"/>
                        <a14:foregroundMark x1="45283" y1="9623" x2="43774" y2="15660"/>
                        <a14:foregroundMark x1="23868" y1="19434" x2="9057" y2="22264"/>
                        <a14:foregroundMark x1="6509" y1="39623" x2="15094" y2="18113"/>
                        <a14:foregroundMark x1="15094" y1="18113" x2="54623" y2="11698"/>
                        <a14:foregroundMark x1="54623" y1="11698" x2="83491" y2="17642"/>
                        <a14:foregroundMark x1="83491" y1="17642" x2="93774" y2="50000"/>
                        <a14:foregroundMark x1="93774" y1="50000" x2="93113" y2="60377"/>
                        <a14:foregroundMark x1="76226" y1="27830" x2="41226" y2="28491"/>
                        <a14:foregroundMark x1="41226" y1="28491" x2="37453" y2="28113"/>
                        <a14:foregroundMark x1="49151" y1="21792" x2="50943" y2="46792"/>
                        <a14:foregroundMark x1="69245" y1="27547" x2="64151" y2="52453"/>
                        <a14:foregroundMark x1="64151" y1="52453" x2="62642" y2="54623"/>
                        <a14:foregroundMark x1="61792" y1="46887" x2="57736" y2="41415"/>
                        <a14:foregroundMark x1="33585" y1="65472" x2="33585" y2="65755"/>
                        <a14:foregroundMark x1="44623" y1="58208" x2="20094" y2="59245"/>
                        <a14:foregroundMark x1="37264" y1="56132" x2="24811" y2="53491"/>
                        <a14:foregroundMark x1="35377" y1="51038" x2="20094" y2="55283"/>
                        <a14:foregroundMark x1="26415" y1="52264" x2="24340" y2="63019"/>
                        <a14:foregroundMark x1="24340" y1="63019" x2="24340" y2="63019"/>
                        <a14:foregroundMark x1="36509" y1="63774" x2="13868" y2="72925"/>
                        <a14:foregroundMark x1="13868" y1="72925" x2="13113" y2="73585"/>
                        <a14:foregroundMark x1="18774" y1="72925" x2="37453" y2="74906"/>
                        <a14:foregroundMark x1="45094" y1="62264" x2="23868" y2="80755"/>
                        <a14:foregroundMark x1="18679" y1="58962" x2="15094" y2="67642"/>
                        <a14:foregroundMark x1="15094" y1="67642" x2="15943" y2="76698"/>
                        <a14:foregroundMark x1="15943" y1="76698" x2="18302" y2="75943"/>
                        <a14:foregroundMark x1="46226" y1="80283" x2="30472" y2="76887"/>
                        <a14:foregroundMark x1="30472" y1="76887" x2="23019" y2="72736"/>
                        <a14:foregroundMark x1="23019" y1="72736" x2="23019" y2="72642"/>
                        <a14:foregroundMark x1="19906" y1="61887" x2="19717" y2="74340"/>
                        <a14:foregroundMark x1="19717" y1="74340" x2="15755" y2="79906"/>
                        <a14:foregroundMark x1="33208" y1="60377" x2="28019" y2="76321"/>
                        <a14:foregroundMark x1="40094" y1="71509" x2="34057" y2="66698"/>
                        <a14:foregroundMark x1="40849" y1="79906" x2="32642" y2="81415"/>
                        <a14:foregroundMark x1="24528" y1="78396" x2="13774" y2="76604"/>
                        <a14:foregroundMark x1="13774" y1="76604" x2="13585" y2="76604"/>
                        <a14:foregroundMark x1="14434" y1="84434" x2="9717" y2="90660"/>
                        <a14:foregroundMark x1="9717" y1="90660" x2="9717" y2="90755"/>
                        <a14:foregroundMark x1="48208" y1="9906" x2="50094" y2="8585"/>
                        <a14:foregroundMark x1="57547" y1="90849" x2="52547" y2="90472"/>
                        <a14:foregroundMark x1="64906" y1="88679" x2="65660" y2="82642"/>
                        <a14:foregroundMark x1="38113" y1="82925" x2="32642" y2="83302"/>
                        <a14:foregroundMark x1="83962" y1="94151" x2="56132" y2="91321"/>
                        <a14:foregroundMark x1="56132" y1="91321" x2="26604" y2="91792"/>
                        <a14:foregroundMark x1="27075" y1="92547" x2="13679" y2="93396"/>
                        <a14:foregroundMark x1="13679" y1="93396" x2="13019" y2="93019"/>
                        <a14:foregroundMark x1="12453" y1="91792" x2="9057" y2="93491"/>
                        <a14:foregroundMark x1="81038" y1="91226" x2="89057" y2="93019"/>
                        <a14:foregroundMark x1="89057" y1="93019" x2="90000" y2="94340"/>
                        <a14:foregroundMark x1="58868" y1="90849" x2="31604" y2="93208"/>
                        <a14:foregroundMark x1="31604" y1="93208" x2="29057" y2="94151"/>
                        <a14:foregroundMark x1="28019" y1="93019" x2="59528" y2="93868"/>
                        <a14:foregroundMark x1="10377" y1="91792" x2="7642" y2="92075"/>
                        <a14:foregroundMark x1="27075" y1="88113" x2="23868" y2="84151"/>
                        <a14:foregroundMark x1="83962" y1="16321" x2="85283" y2="23396"/>
                        <a14:foregroundMark x1="85660" y1="23491" x2="85094" y2="14811"/>
                        <a14:foregroundMark x1="85094" y1="14811" x2="79151" y2="15283"/>
                        <a14:foregroundMark x1="82547" y1="16321" x2="90283" y2="17358"/>
                        <a14:foregroundMark x1="89811" y1="19906" x2="89340" y2="27925"/>
                        <a14:foregroundMark x1="89340" y1="27925" x2="88585" y2="29528"/>
                        <a14:foregroundMark x1="90943" y1="29528" x2="93868" y2="44245"/>
                        <a14:foregroundMark x1="18491" y1="17170" x2="10283" y2="20000"/>
                        <a14:foregroundMark x1="10283" y1="20000" x2="8962" y2="22358"/>
                        <a14:foregroundMark x1="10660" y1="17830" x2="11792" y2="19340"/>
                        <a14:foregroundMark x1="12830" y1="18868" x2="15377" y2="18113"/>
                        <a14:foregroundMark x1="8774" y1="32453" x2="3251" y2="39764"/>
                        <a14:foregroundMark x1="3050" y1="42395" x2="7642" y2="47453"/>
                        <a14:foregroundMark x1="9245" y1="91415" x2="9528" y2="84528"/>
                        <a14:backgroundMark x1="1415" y1="18302" x2="472" y2="31321"/>
                        <a14:backgroundMark x1="1792" y1="32547" x2="283" y2="52264"/>
                        <a14:backgroundMark x1="2642" y1="61321" x2="2075" y2="5283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680336" y="1410900"/>
            <a:ext cx="4807668" cy="5671749"/>
          </a:xfrm>
          <a:prstGeom prst="rect">
            <a:avLst/>
          </a:prstGeom>
        </p:spPr>
      </p:pic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BAFABFA0-D16A-4A8E-9940-9313887A7C0A}"/>
              </a:ext>
            </a:extLst>
          </p:cNvPr>
          <p:cNvSpPr/>
          <p:nvPr/>
        </p:nvSpPr>
        <p:spPr>
          <a:xfrm flipH="1">
            <a:off x="701750" y="84841"/>
            <a:ext cx="3957173" cy="1875933"/>
          </a:xfrm>
          <a:prstGeom prst="wedgeEllipseCallout">
            <a:avLst/>
          </a:prstGeom>
          <a:solidFill>
            <a:srgbClr val="E8EEFE"/>
          </a:solidFill>
          <a:ln>
            <a:solidFill>
              <a:srgbClr val="17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Що називається лінійним рівнянням з однією змінною?</a:t>
            </a:r>
            <a:endParaRPr lang="ru-RU" sz="24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87D5B90-6839-4360-B63F-C786C63D9F67}"/>
              </a:ext>
            </a:extLst>
          </p:cNvPr>
          <p:cNvSpPr/>
          <p:nvPr/>
        </p:nvSpPr>
        <p:spPr>
          <a:xfrm>
            <a:off x="7213583" y="1131216"/>
            <a:ext cx="4807668" cy="2215299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Рівняння виду ах=в, у якому 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і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деякі відомі числа, а </a:t>
            </a:r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змінна, називається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лінійним рівнянням з однією змінною.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0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64ACDA-8746-4B59-932C-33D01C6D69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221F9FB1-9F78-4D00-91F6-509200024303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E355FF1-54FD-4436-A025-B34A46C0C97C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Облачко с текстом: овальное 6">
            <a:extLst>
              <a:ext uri="{FF2B5EF4-FFF2-40B4-BE49-F238E27FC236}">
                <a16:creationId xmlns:a16="http://schemas.microsoft.com/office/drawing/2014/main" id="{EF5B9B85-3917-48FA-806B-33438504943E}"/>
              </a:ext>
            </a:extLst>
          </p:cNvPr>
          <p:cNvSpPr/>
          <p:nvPr/>
        </p:nvSpPr>
        <p:spPr>
          <a:xfrm>
            <a:off x="701750" y="138308"/>
            <a:ext cx="4953238" cy="2204718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Скільки коренів може мати лінійне рівняння з однією змінною?</a:t>
            </a:r>
            <a:endParaRPr lang="ru-RU" sz="24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A3639F-6FA1-4FD1-AB7E-C7D9E0E294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2925" l="4057" r="90000">
                        <a14:foregroundMark x1="21698" y1="48679" x2="18962" y2="31415"/>
                        <a14:foregroundMark x1="18962" y1="31415" x2="23679" y2="20283"/>
                        <a14:foregroundMark x1="23679" y1="20283" x2="34906" y2="12547"/>
                        <a14:foregroundMark x1="34906" y1="12547" x2="43585" y2="10660"/>
                        <a14:foregroundMark x1="43585" y1="10660" x2="44528" y2="11132"/>
                        <a14:foregroundMark x1="43302" y1="11226" x2="51698" y2="15377"/>
                        <a14:foregroundMark x1="51981" y1="13774" x2="46038" y2="10472"/>
                        <a14:foregroundMark x1="46226" y1="10755" x2="56415" y2="12075"/>
                        <a14:foregroundMark x1="55943" y1="12264" x2="46887" y2="10849"/>
                        <a14:foregroundMark x1="45189" y1="11509" x2="65849" y2="24340"/>
                        <a14:foregroundMark x1="65849" y1="24340" x2="74906" y2="35566"/>
                        <a14:foregroundMark x1="58962" y1="42925" x2="73491" y2="44906"/>
                        <a14:foregroundMark x1="73491" y1="44906" x2="88019" y2="64717"/>
                        <a14:foregroundMark x1="88019" y1="64717" x2="86132" y2="82358"/>
                        <a14:foregroundMark x1="86132" y1="82358" x2="62547" y2="91604"/>
                        <a14:foregroundMark x1="62547" y1="91604" x2="22830" y2="86792"/>
                        <a14:foregroundMark x1="22830" y1="86792" x2="15283" y2="69245"/>
                        <a14:foregroundMark x1="15283" y1="69245" x2="22358" y2="52264"/>
                        <a14:foregroundMark x1="22358" y1="52264" x2="26698" y2="47736"/>
                        <a14:foregroundMark x1="20377" y1="47547" x2="11887" y2="54623"/>
                        <a14:foregroundMark x1="11887" y1="54623" x2="1321" y2="71509"/>
                        <a14:foregroundMark x1="1321" y1="71509" x2="4057" y2="85000"/>
                        <a14:foregroundMark x1="4057" y1="85000" x2="19434" y2="89528"/>
                        <a14:foregroundMark x1="19434" y1="89528" x2="21981" y2="88019"/>
                        <a14:foregroundMark x1="76038" y1="61415" x2="87642" y2="75283"/>
                        <a14:foregroundMark x1="87642" y1="75283" x2="87830" y2="86321"/>
                        <a14:foregroundMark x1="87830" y1="86321" x2="81792" y2="92830"/>
                        <a14:foregroundMark x1="81792" y1="92830" x2="81792" y2="92925"/>
                        <a14:foregroundMark x1="54151" y1="12358" x2="77264" y2="20000"/>
                        <a14:foregroundMark x1="77264" y1="20000" x2="77358" y2="21698"/>
                        <a14:foregroundMark x1="77358" y1="21698" x2="69151" y2="15189"/>
                        <a14:foregroundMark x1="69151" y1="15189" x2="57453" y2="14340"/>
                        <a14:foregroundMark x1="57453" y1="14340" x2="57170" y2="15094"/>
                        <a14:foregroundMark x1="55660" y1="13302" x2="69528" y2="13868"/>
                        <a14:foregroundMark x1="69528" y1="13868" x2="56887" y2="13302"/>
                        <a14:foregroundMark x1="39906" y1="64623" x2="71698" y2="74245"/>
                        <a14:foregroundMark x1="71698" y1="74245" x2="73019" y2="75566"/>
                        <a14:foregroundMark x1="72547" y1="55283" x2="25660" y2="76038"/>
                        <a14:foregroundMark x1="25660" y1="76038" x2="25283" y2="76415"/>
                        <a14:foregroundMark x1="32453" y1="65566" x2="39623" y2="83113"/>
                        <a14:foregroundMark x1="39623" y1="83113" x2="39151" y2="85377"/>
                        <a14:foregroundMark x1="71509" y1="69245" x2="63113" y2="85377"/>
                        <a14:foregroundMark x1="63113" y1="85377" x2="62170" y2="89057"/>
                        <a14:foregroundMark x1="59811" y1="79434" x2="64528" y2="66132"/>
                        <a14:foregroundMark x1="64528" y1="66132" x2="64340" y2="6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922" y="2481334"/>
            <a:ext cx="4058785" cy="4058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Схема 9">
                <a:extLst>
                  <a:ext uri="{FF2B5EF4-FFF2-40B4-BE49-F238E27FC236}">
                    <a16:creationId xmlns:a16="http://schemas.microsoft.com/office/drawing/2014/main" id="{3FC83B5B-9972-4666-BC95-A4797287AB1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29386041"/>
                  </p:ext>
                </p:extLst>
              </p:nvPr>
            </p:nvGraphicFramePr>
            <p:xfrm>
              <a:off x="4668411" y="427435"/>
              <a:ext cx="7350762" cy="578482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5" r:lo="rId6" r:qs="rId7" r:cs="rId8"/>
              </a:graphicData>
            </a:graphic>
          </p:graphicFrame>
        </mc:Choice>
        <mc:Fallback xmlns="">
          <p:graphicFrame>
            <p:nvGraphicFramePr>
              <p:cNvPr id="10" name="Схема 9">
                <a:extLst>
                  <a:ext uri="{FF2B5EF4-FFF2-40B4-BE49-F238E27FC236}">
                    <a16:creationId xmlns:a16="http://schemas.microsoft.com/office/drawing/2014/main" id="{3FC83B5B-9972-4666-BC95-A4797287AB19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229386041"/>
                  </p:ext>
                </p:extLst>
              </p:nvPr>
            </p:nvGraphicFramePr>
            <p:xfrm>
              <a:off x="4668411" y="427435"/>
              <a:ext cx="7350762" cy="578482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54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10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4F489E-5C57-49EA-87BA-D31A279240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49" r="55772"/>
          <a:stretch/>
        </p:blipFill>
        <p:spPr>
          <a:xfrm>
            <a:off x="-1" y="0"/>
            <a:ext cx="550923" cy="6858000"/>
          </a:xfrm>
          <a:prstGeom prst="rect">
            <a:avLst/>
          </a:prstGeom>
          <a:ln w="76200">
            <a:noFill/>
          </a:ln>
        </p:spPr>
      </p:pic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C4CF037B-E2EF-4B02-BE8F-371CED9D1609}"/>
              </a:ext>
            </a:extLst>
          </p:cNvPr>
          <p:cNvCxnSpPr/>
          <p:nvPr/>
        </p:nvCxnSpPr>
        <p:spPr>
          <a:xfrm>
            <a:off x="400093" y="0"/>
            <a:ext cx="0" cy="6858000"/>
          </a:xfrm>
          <a:prstGeom prst="line">
            <a:avLst/>
          </a:prstGeom>
          <a:ln w="1905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AEB923B-57F8-42E9-AB0E-0D48921BFF68}"/>
              </a:ext>
            </a:extLst>
          </p:cNvPr>
          <p:cNvCxnSpPr/>
          <p:nvPr/>
        </p:nvCxnSpPr>
        <p:spPr>
          <a:xfrm>
            <a:off x="550922" y="0"/>
            <a:ext cx="0" cy="6867425"/>
          </a:xfrm>
          <a:prstGeom prst="line">
            <a:avLst/>
          </a:prstGeom>
          <a:ln w="76200">
            <a:solidFill>
              <a:srgbClr val="484BF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4DC4F1-8F93-48E0-9289-041CA344E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4528">
                        <a14:foregroundMark x1="29315" y1="45468" x2="31509" y2="51887"/>
                        <a14:foregroundMark x1="26415" y1="36981" x2="28854" y2="44119"/>
                        <a14:foregroundMark x1="31509" y1="51887" x2="31509" y2="52264"/>
                        <a14:foregroundMark x1="19034" y1="83533" x2="15980" y2="82526"/>
                        <a14:foregroundMark x1="22999" y1="84840" x2="22306" y2="84612"/>
                        <a14:foregroundMark x1="26947" y1="32149" x2="27313" y2="31240"/>
                        <a14:foregroundMark x1="23416" y1="40909" x2="25582" y2="35535"/>
                        <a14:foregroundMark x1="48136" y1="21088" x2="48522" y2="20983"/>
                        <a14:foregroundMark x1="88548" y1="41270" x2="88762" y2="42251"/>
                        <a14:foregroundMark x1="88350" y1="77137" x2="83481" y2="83802"/>
                        <a14:foregroundMark x1="91769" y1="72455" x2="91631" y2="72644"/>
                        <a14:foregroundMark x1="22228" y1="84442" x2="23304" y2="84343"/>
                        <a14:foregroundMark x1="16397" y1="84979" x2="17115" y2="84913"/>
                        <a14:foregroundMark x1="47316" y1="39599" x2="60472" y2="64057"/>
                        <a14:foregroundMark x1="60472" y1="64057" x2="60377" y2="65849"/>
                        <a14:foregroundMark x1="61891" y1="41345" x2="65472" y2="38396"/>
                        <a14:foregroundMark x1="43019" y1="56887" x2="58097" y2="44470"/>
                        <a14:foregroundMark x1="15377" y1="84528" x2="13868" y2="84528"/>
                        <a14:foregroundMark x1="14151" y1="84434" x2="16226" y2="83019"/>
                        <a14:foregroundMark x1="44862" y1="32500" x2="45375" y2="33500"/>
                        <a14:foregroundMark x1="33019" y1="48962" x2="32547" y2="48019"/>
                        <a14:backgroundMark x1="12264" y1="69245" x2="13113" y2="79434"/>
                        <a14:backgroundMark x1="11415" y1="77547" x2="10755" y2="73302"/>
                        <a14:backgroundMark x1="14151" y1="70660" x2="18868" y2="65094"/>
                        <a14:backgroundMark x1="18868" y1="65094" x2="16226" y2="57830"/>
                        <a14:backgroundMark x1="16226" y1="57830" x2="16226" y2="57830"/>
                        <a14:backgroundMark x1="13774" y1="66415" x2="14717" y2="63208"/>
                        <a14:backgroundMark x1="12925" y1="62830" x2="14151" y2="63113"/>
                        <a14:backgroundMark x1="14151" y1="63113" x2="15660" y2="64057"/>
                        <a14:backgroundMark x1="12642" y1="68585" x2="16792" y2="62830"/>
                        <a14:backgroundMark x1="16792" y1="62830" x2="15094" y2="61415"/>
                        <a14:backgroundMark x1="13585" y1="65283" x2="11321" y2="70000"/>
                        <a14:backgroundMark x1="17736" y1="54057" x2="15189" y2="60472"/>
                        <a14:backgroundMark x1="15189" y1="60472" x2="16604" y2="59623"/>
                        <a14:backgroundMark x1="19434" y1="54528" x2="24623" y2="49906"/>
                        <a14:backgroundMark x1="25755" y1="48679" x2="21604" y2="47170"/>
                        <a14:backgroundMark x1="20755" y1="41604" x2="28585" y2="46226"/>
                        <a14:backgroundMark x1="20377" y1="46981" x2="20377" y2="51132"/>
                        <a14:backgroundMark x1="20377" y1="48019" x2="21698" y2="45943"/>
                        <a14:backgroundMark x1="21226" y1="51981" x2="15660" y2="52830"/>
                        <a14:backgroundMark x1="8962" y1="72170" x2="11415" y2="75566"/>
                        <a14:backgroundMark x1="12358" y1="83585" x2="13726" y2="84305"/>
                        <a14:backgroundMark x1="10283" y1="84906" x2="12642" y2="86321"/>
                        <a14:backgroundMark x1="13113" y1="78491" x2="15921" y2="81979"/>
                        <a14:backgroundMark x1="22264" y1="86038" x2="30377" y2="85566"/>
                        <a14:backgroundMark x1="30377" y1="85566" x2="38491" y2="86038"/>
                        <a14:backgroundMark x1="38491" y1="86038" x2="45849" y2="85660"/>
                        <a14:backgroundMark x1="45849" y1="85660" x2="53113" y2="85849"/>
                        <a14:backgroundMark x1="53113" y1="85849" x2="56604" y2="85660"/>
                        <a14:backgroundMark x1="16792" y1="85472" x2="21415" y2="84717"/>
                        <a14:backgroundMark x1="22925" y1="85094" x2="22925" y2="85094"/>
                        <a14:backgroundMark x1="22170" y1="85755" x2="22170" y2="85755"/>
                        <a14:backgroundMark x1="22830" y1="85755" x2="21887" y2="85094"/>
                        <a14:backgroundMark x1="15000" y1="84717" x2="15000" y2="84717"/>
                        <a14:backgroundMark x1="15000" y1="84717" x2="15000" y2="84717"/>
                        <a14:backgroundMark x1="85377" y1="85472" x2="56132" y2="86038"/>
                        <a14:backgroundMark x1="88396" y1="43585" x2="89811" y2="77075"/>
                        <a14:backgroundMark x1="94811" y1="69434" x2="92075" y2="58113"/>
                        <a14:backgroundMark x1="90283" y1="51792" x2="93868" y2="72830"/>
                        <a14:backgroundMark x1="89528" y1="29151" x2="85660" y2="44528"/>
                        <a14:backgroundMark x1="72453" y1="15660" x2="83302" y2="21321"/>
                        <a14:backgroundMark x1="83302" y1="21321" x2="89057" y2="31604"/>
                        <a14:backgroundMark x1="89057" y1="31604" x2="87264" y2="38491"/>
                        <a14:backgroundMark x1="87264" y1="38491" x2="86981" y2="38491"/>
                        <a14:backgroundMark x1="85189" y1="27925" x2="87264" y2="33585"/>
                        <a14:backgroundMark x1="48491" y1="21038" x2="64811" y2="17830"/>
                        <a14:backgroundMark x1="64811" y1="17830" x2="75283" y2="19623"/>
                        <a14:backgroundMark x1="75283" y1="19623" x2="75566" y2="19811"/>
                        <a14:backgroundMark x1="67264" y1="16604" x2="68585" y2="15377"/>
                        <a14:backgroundMark x1="65189" y1="16321" x2="61321" y2="13585"/>
                        <a14:backgroundMark x1="65755" y1="16887" x2="69245" y2="17453"/>
                        <a14:backgroundMark x1="37642" y1="22358" x2="41981" y2="37264"/>
                        <a14:backgroundMark x1="28585" y1="26509" x2="34906" y2="29811"/>
                        <a14:backgroundMark x1="34811" y1="28019" x2="27642" y2="31604"/>
                        <a14:backgroundMark x1="33679" y1="28208" x2="34623" y2="24151"/>
                        <a14:backgroundMark x1="37358" y1="24434" x2="33396" y2="24434"/>
                        <a14:backgroundMark x1="45094" y1="18019" x2="42736" y2="33113"/>
                        <a14:backgroundMark x1="33019" y1="26415" x2="48113" y2="21132"/>
                        <a14:backgroundMark x1="26698" y1="33113" x2="30377" y2="31509"/>
                        <a14:backgroundMark x1="25755" y1="33113" x2="25283" y2="32264"/>
                        <a14:backgroundMark x1="91132" y1="43302" x2="91321" y2="53019"/>
                        <a14:backgroundMark x1="91321" y1="53019" x2="90566" y2="53019"/>
                        <a14:backgroundMark x1="58962" y1="41792" x2="62736" y2="38491"/>
                        <a14:backgroundMark x1="61226" y1="42075" x2="59245" y2="46981"/>
                        <a14:backgroundMark x1="53208" y1="46226" x2="57170" y2="42075"/>
                        <a14:backgroundMark x1="40943" y1="35849" x2="53208" y2="39340"/>
                        <a14:backgroundMark x1="45377" y1="35189" x2="49623" y2="35755"/>
                        <a14:backgroundMark x1="23962" y1="34811" x2="27547" y2="33302"/>
                        <a14:backgroundMark x1="27547" y1="33019" x2="27547" y2="30943"/>
                        <a14:backgroundMark x1="45094" y1="34340" x2="45000" y2="35755"/>
                        <a14:backgroundMark x1="45189" y1="34057" x2="44528" y2="34340"/>
                        <a14:backgroundMark x1="45000" y1="33396" x2="44811" y2="34057"/>
                        <a14:backgroundMark x1="61415" y1="41604" x2="62547" y2="39623"/>
                        <a14:backgroundMark x1="88302" y1="43019" x2="89245" y2="429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2023" y="835042"/>
            <a:ext cx="5802582" cy="5802582"/>
          </a:xfrm>
          <a:prstGeom prst="rect">
            <a:avLst/>
          </a:prstGeom>
        </p:spPr>
      </p:pic>
      <p:sp>
        <p:nvSpPr>
          <p:cNvPr id="11" name="Облачко с текстом: овальное 10">
            <a:extLst>
              <a:ext uri="{FF2B5EF4-FFF2-40B4-BE49-F238E27FC236}">
                <a16:creationId xmlns:a16="http://schemas.microsoft.com/office/drawing/2014/main" id="{C7ADBBBF-A07C-4640-AB56-51C1EA8C4FFB}"/>
              </a:ext>
            </a:extLst>
          </p:cNvPr>
          <p:cNvSpPr/>
          <p:nvPr/>
        </p:nvSpPr>
        <p:spPr>
          <a:xfrm flipH="1">
            <a:off x="0" y="144961"/>
            <a:ext cx="4637986" cy="2205872"/>
          </a:xfrm>
          <a:prstGeom prst="wedgeEllipseCallout">
            <a:avLst/>
          </a:prstGeom>
          <a:solidFill>
            <a:srgbClr val="E8EE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Що означає розв’язати рівняння?</a:t>
            </a:r>
            <a:endParaRPr lang="ru-RU" sz="2600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BD1CD29F-1EDE-4A41-A6BE-652EC054DF28}"/>
              </a:ext>
            </a:extLst>
          </p:cNvPr>
          <p:cNvSpPr/>
          <p:nvPr/>
        </p:nvSpPr>
        <p:spPr>
          <a:xfrm>
            <a:off x="6575578" y="2257336"/>
            <a:ext cx="5405889" cy="1692496"/>
          </a:xfrm>
          <a:prstGeom prst="roundRect">
            <a:avLst/>
          </a:prstGeom>
          <a:solidFill>
            <a:srgbClr val="FBFEC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Відповідь: </a:t>
            </a:r>
            <a:r>
              <a:rPr lang="uk-U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Розв’язати рівняння – це означає знайти всі його корені або довести, що їх немає.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7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2A901B-F9B0-45FE-BCCC-EB47C5947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00" y="584462"/>
            <a:ext cx="10222584" cy="1417311"/>
          </a:xfrm>
        </p:spPr>
        <p:txBody>
          <a:bodyPr/>
          <a:lstStyle/>
          <a:p>
            <a:r>
              <a:rPr lang="uk-UA" dirty="0">
                <a:solidFill>
                  <a:srgbClr val="17316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Молодець! Згадавши все, ми йдемо далі!</a:t>
            </a:r>
            <a:endParaRPr lang="ru-RU" dirty="0">
              <a:solidFill>
                <a:srgbClr val="17316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45" descr="Карандаш">
            <a:extLst>
              <a:ext uri="{FF2B5EF4-FFF2-40B4-BE49-F238E27FC236}">
                <a16:creationId xmlns:a16="http://schemas.microsoft.com/office/drawing/2014/main" id="{555AB18C-CFA8-44D4-8D29-8D08DABAF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792882" y="6389101"/>
            <a:ext cx="399118" cy="399118"/>
          </a:xfrm>
          <a:prstGeom prst="rect">
            <a:avLst/>
          </a:prstGeom>
        </p:spPr>
      </p:pic>
      <p:pic>
        <p:nvPicPr>
          <p:cNvPr id="199" name="Рисунок 198" descr="Голова с шестеренками">
            <a:extLst>
              <a:ext uri="{FF2B5EF4-FFF2-40B4-BE49-F238E27FC236}">
                <a16:creationId xmlns:a16="http://schemas.microsoft.com/office/drawing/2014/main" id="{B1381021-C304-4CDA-A415-0062A94AD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02916" y="6411625"/>
            <a:ext cx="398510" cy="398510"/>
          </a:xfrm>
          <a:prstGeom prst="rect">
            <a:avLst/>
          </a:prstGeom>
        </p:spPr>
      </p:pic>
      <p:pic>
        <p:nvPicPr>
          <p:cNvPr id="200" name="Рисунок 199" descr="Аудитория">
            <a:extLst>
              <a:ext uri="{FF2B5EF4-FFF2-40B4-BE49-F238E27FC236}">
                <a16:creationId xmlns:a16="http://schemas.microsoft.com/office/drawing/2014/main" id="{F4B218A6-9F16-43FE-B37D-4C6BEA822D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68142" y="6412240"/>
            <a:ext cx="399120" cy="399120"/>
          </a:xfrm>
          <a:prstGeom prst="rect">
            <a:avLst/>
          </a:prstGeom>
        </p:spPr>
      </p:pic>
      <p:pic>
        <p:nvPicPr>
          <p:cNvPr id="201" name="Рисунок 200" descr="Добавление">
            <a:extLst>
              <a:ext uri="{FF2B5EF4-FFF2-40B4-BE49-F238E27FC236}">
                <a16:creationId xmlns:a16="http://schemas.microsoft.com/office/drawing/2014/main" id="{F188732A-C78B-44B6-BA19-31BDA118A3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42558" y="6405512"/>
            <a:ext cx="398509" cy="398509"/>
          </a:xfrm>
          <a:prstGeom prst="rect">
            <a:avLst/>
          </a:prstGeom>
        </p:spPr>
      </p:pic>
      <p:pic>
        <p:nvPicPr>
          <p:cNvPr id="202" name="Рисунок 201" descr="Здание">
            <a:extLst>
              <a:ext uri="{FF2B5EF4-FFF2-40B4-BE49-F238E27FC236}">
                <a16:creationId xmlns:a16="http://schemas.microsoft.com/office/drawing/2014/main" id="{DF7F1F37-F30E-4FE3-A8A2-A409667F7E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37206" y="6405512"/>
            <a:ext cx="398509" cy="398509"/>
          </a:xfrm>
          <a:prstGeom prst="rect">
            <a:avLst/>
          </a:prstGeom>
        </p:spPr>
      </p:pic>
      <p:pic>
        <p:nvPicPr>
          <p:cNvPr id="203" name="Рисунок 202" descr="Песочные часы">
            <a:extLst>
              <a:ext uri="{FF2B5EF4-FFF2-40B4-BE49-F238E27FC236}">
                <a16:creationId xmlns:a16="http://schemas.microsoft.com/office/drawing/2014/main" id="{F2D1F9AD-C581-4333-BD99-C4D7FB62EA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01633" y="6389386"/>
            <a:ext cx="398510" cy="398510"/>
          </a:xfrm>
          <a:prstGeom prst="rect">
            <a:avLst/>
          </a:prstGeom>
        </p:spPr>
      </p:pic>
      <p:pic>
        <p:nvPicPr>
          <p:cNvPr id="204" name="Рисунок 203" descr="Открытая книга">
            <a:extLst>
              <a:ext uri="{FF2B5EF4-FFF2-40B4-BE49-F238E27FC236}">
                <a16:creationId xmlns:a16="http://schemas.microsoft.com/office/drawing/2014/main" id="{E59E8217-697C-406B-8EAF-7A51C51DE0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483192" y="6412172"/>
            <a:ext cx="399118" cy="399118"/>
          </a:xfrm>
          <a:prstGeom prst="rect">
            <a:avLst/>
          </a:prstGeom>
        </p:spPr>
      </p:pic>
      <p:pic>
        <p:nvPicPr>
          <p:cNvPr id="205" name="Рисунок 204" descr="Линейка">
            <a:extLst>
              <a:ext uri="{FF2B5EF4-FFF2-40B4-BE49-F238E27FC236}">
                <a16:creationId xmlns:a16="http://schemas.microsoft.com/office/drawing/2014/main" id="{819B5790-40DB-4A07-A264-506EBF1C83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02598" y="6412172"/>
            <a:ext cx="399119" cy="399119"/>
          </a:xfrm>
          <a:prstGeom prst="rect">
            <a:avLst/>
          </a:prstGeom>
        </p:spPr>
      </p:pic>
      <p:pic>
        <p:nvPicPr>
          <p:cNvPr id="206" name="Рисунок 205" descr="Аудитория">
            <a:extLst>
              <a:ext uri="{FF2B5EF4-FFF2-40B4-BE49-F238E27FC236}">
                <a16:creationId xmlns:a16="http://schemas.microsoft.com/office/drawing/2014/main" id="{697285E7-9990-47C0-A9CE-30D23750A9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92608" y="6418933"/>
            <a:ext cx="399120" cy="399120"/>
          </a:xfrm>
          <a:prstGeom prst="rect">
            <a:avLst/>
          </a:prstGeom>
        </p:spPr>
      </p:pic>
      <p:pic>
        <p:nvPicPr>
          <p:cNvPr id="207" name="Рисунок 206" descr="Статистика">
            <a:extLst>
              <a:ext uri="{FF2B5EF4-FFF2-40B4-BE49-F238E27FC236}">
                <a16:creationId xmlns:a16="http://schemas.microsoft.com/office/drawing/2014/main" id="{48C1DF22-B6AE-48B2-AEE7-FD9B3CFF16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61777" y="6400648"/>
            <a:ext cx="398509" cy="398509"/>
          </a:xfrm>
          <a:prstGeom prst="rect">
            <a:avLst/>
          </a:prstGeom>
        </p:spPr>
      </p:pic>
      <p:pic>
        <p:nvPicPr>
          <p:cNvPr id="208" name="Рисунок 207" descr="Карандаш">
            <a:extLst>
              <a:ext uri="{FF2B5EF4-FFF2-40B4-BE49-F238E27FC236}">
                <a16:creationId xmlns:a16="http://schemas.microsoft.com/office/drawing/2014/main" id="{FA96D499-4A71-46AF-84EB-8D390C943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1342" y="6397266"/>
            <a:ext cx="399118" cy="399118"/>
          </a:xfrm>
          <a:prstGeom prst="rect">
            <a:avLst/>
          </a:prstGeom>
        </p:spPr>
      </p:pic>
      <p:pic>
        <p:nvPicPr>
          <p:cNvPr id="209" name="Рисунок 208" descr="Шестеренки">
            <a:extLst>
              <a:ext uri="{FF2B5EF4-FFF2-40B4-BE49-F238E27FC236}">
                <a16:creationId xmlns:a16="http://schemas.microsoft.com/office/drawing/2014/main" id="{2C268B89-C096-45F5-83A4-3698E4A51E4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624625" y="6419498"/>
            <a:ext cx="399118" cy="399118"/>
          </a:xfrm>
          <a:prstGeom prst="rect">
            <a:avLst/>
          </a:prstGeom>
        </p:spPr>
      </p:pic>
      <p:pic>
        <p:nvPicPr>
          <p:cNvPr id="210" name="Рисунок 209" descr="Книги на полке">
            <a:extLst>
              <a:ext uri="{FF2B5EF4-FFF2-40B4-BE49-F238E27FC236}">
                <a16:creationId xmlns:a16="http://schemas.microsoft.com/office/drawing/2014/main" id="{7401BFD1-3DF9-4A98-89A8-40F8DFCD874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227628" y="6419498"/>
            <a:ext cx="399118" cy="399118"/>
          </a:xfrm>
          <a:prstGeom prst="rect">
            <a:avLst/>
          </a:prstGeom>
        </p:spPr>
      </p:pic>
      <p:pic>
        <p:nvPicPr>
          <p:cNvPr id="211" name="Рисунок 210" descr="Колокол">
            <a:extLst>
              <a:ext uri="{FF2B5EF4-FFF2-40B4-BE49-F238E27FC236}">
                <a16:creationId xmlns:a16="http://schemas.microsoft.com/office/drawing/2014/main" id="{5C3C03A5-58DF-431A-A9FC-2AD0B37AA25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430387" y="6420408"/>
            <a:ext cx="398509" cy="398509"/>
          </a:xfrm>
          <a:prstGeom prst="rect">
            <a:avLst/>
          </a:prstGeom>
        </p:spPr>
      </p:pic>
      <p:pic>
        <p:nvPicPr>
          <p:cNvPr id="212" name="Рисунок 211" descr="Математика">
            <a:extLst>
              <a:ext uri="{FF2B5EF4-FFF2-40B4-BE49-F238E27FC236}">
                <a16:creationId xmlns:a16="http://schemas.microsoft.com/office/drawing/2014/main" id="{7AF51FCB-3323-4797-98E9-7801DBF0858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828896" y="6413688"/>
            <a:ext cx="399120" cy="399120"/>
          </a:xfrm>
          <a:prstGeom prst="rect">
            <a:avLst/>
          </a:prstGeom>
        </p:spPr>
      </p:pic>
      <p:pic>
        <p:nvPicPr>
          <p:cNvPr id="213" name="Рисунок 212" descr="Голова с шестеренками">
            <a:extLst>
              <a:ext uri="{FF2B5EF4-FFF2-40B4-BE49-F238E27FC236}">
                <a16:creationId xmlns:a16="http://schemas.microsoft.com/office/drawing/2014/main" id="{1E55C30E-A309-48A5-99D6-8341AB9514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9450" y="6421017"/>
            <a:ext cx="398510" cy="398510"/>
          </a:xfrm>
          <a:prstGeom prst="rect">
            <a:avLst/>
          </a:prstGeom>
        </p:spPr>
      </p:pic>
      <p:pic>
        <p:nvPicPr>
          <p:cNvPr id="214" name="Рисунок 213" descr="Здание">
            <a:extLst>
              <a:ext uri="{FF2B5EF4-FFF2-40B4-BE49-F238E27FC236}">
                <a16:creationId xmlns:a16="http://schemas.microsoft.com/office/drawing/2014/main" id="{D2348B48-0050-4F0D-A9C4-3C41054816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43740" y="6414906"/>
            <a:ext cx="398509" cy="398509"/>
          </a:xfrm>
          <a:prstGeom prst="rect">
            <a:avLst/>
          </a:prstGeom>
        </p:spPr>
      </p:pic>
      <p:pic>
        <p:nvPicPr>
          <p:cNvPr id="215" name="Рисунок 214" descr="Добавление">
            <a:extLst>
              <a:ext uri="{FF2B5EF4-FFF2-40B4-BE49-F238E27FC236}">
                <a16:creationId xmlns:a16="http://schemas.microsoft.com/office/drawing/2014/main" id="{33C935D7-192F-4653-80C0-6E2CFA92CC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49092" y="6414904"/>
            <a:ext cx="398509" cy="398509"/>
          </a:xfrm>
          <a:prstGeom prst="rect">
            <a:avLst/>
          </a:prstGeom>
        </p:spPr>
      </p:pic>
      <p:pic>
        <p:nvPicPr>
          <p:cNvPr id="216" name="Рисунок 215" descr="Песочные часы">
            <a:extLst>
              <a:ext uri="{FF2B5EF4-FFF2-40B4-BE49-F238E27FC236}">
                <a16:creationId xmlns:a16="http://schemas.microsoft.com/office/drawing/2014/main" id="{0CE68408-6893-489F-A682-3C9D34238FD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08167" y="6398780"/>
            <a:ext cx="398510" cy="398510"/>
          </a:xfrm>
          <a:prstGeom prst="rect">
            <a:avLst/>
          </a:prstGeom>
        </p:spPr>
      </p:pic>
      <p:pic>
        <p:nvPicPr>
          <p:cNvPr id="217" name="Рисунок 216" descr="Статистика">
            <a:extLst>
              <a:ext uri="{FF2B5EF4-FFF2-40B4-BE49-F238E27FC236}">
                <a16:creationId xmlns:a16="http://schemas.microsoft.com/office/drawing/2014/main" id="{D34ED3C6-7406-47CF-9C8F-D833E792F8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95062" y="6399391"/>
            <a:ext cx="398509" cy="398509"/>
          </a:xfrm>
          <a:prstGeom prst="rect">
            <a:avLst/>
          </a:prstGeom>
        </p:spPr>
      </p:pic>
      <p:pic>
        <p:nvPicPr>
          <p:cNvPr id="218" name="Рисунок 217" descr="Аудитория">
            <a:extLst>
              <a:ext uri="{FF2B5EF4-FFF2-40B4-BE49-F238E27FC236}">
                <a16:creationId xmlns:a16="http://schemas.microsoft.com/office/drawing/2014/main" id="{819FC7F3-1CE5-4146-80D2-7C34F415F4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0448" y="6398780"/>
            <a:ext cx="399120" cy="399120"/>
          </a:xfrm>
          <a:prstGeom prst="rect">
            <a:avLst/>
          </a:prstGeom>
        </p:spPr>
      </p:pic>
      <p:pic>
        <p:nvPicPr>
          <p:cNvPr id="219" name="Рисунок 218" descr="Шестеренки">
            <a:extLst>
              <a:ext uri="{FF2B5EF4-FFF2-40B4-BE49-F238E27FC236}">
                <a16:creationId xmlns:a16="http://schemas.microsoft.com/office/drawing/2014/main" id="{8ECC615F-FDE4-4DA2-AF00-09B33F591A7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948310" y="6413073"/>
            <a:ext cx="399118" cy="399118"/>
          </a:xfrm>
          <a:prstGeom prst="rect">
            <a:avLst/>
          </a:prstGeom>
        </p:spPr>
      </p:pic>
      <p:pic>
        <p:nvPicPr>
          <p:cNvPr id="220" name="Рисунок 219" descr="Открытая книга">
            <a:extLst>
              <a:ext uri="{FF2B5EF4-FFF2-40B4-BE49-F238E27FC236}">
                <a16:creationId xmlns:a16="http://schemas.microsoft.com/office/drawing/2014/main" id="{3352F444-10AD-4297-8B03-D99D248C4EF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42200" y="6413073"/>
            <a:ext cx="399118" cy="399118"/>
          </a:xfrm>
          <a:prstGeom prst="rect">
            <a:avLst/>
          </a:prstGeom>
        </p:spPr>
      </p:pic>
      <p:pic>
        <p:nvPicPr>
          <p:cNvPr id="221" name="Рисунок 220" descr="Линейка">
            <a:extLst>
              <a:ext uri="{FF2B5EF4-FFF2-40B4-BE49-F238E27FC236}">
                <a16:creationId xmlns:a16="http://schemas.microsoft.com/office/drawing/2014/main" id="{45D0D4F7-F36C-4DCE-9FDD-4A6D5F03C3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780796" y="6413072"/>
            <a:ext cx="399119" cy="399119"/>
          </a:xfrm>
          <a:prstGeom prst="rect">
            <a:avLst/>
          </a:prstGeom>
        </p:spPr>
      </p:pic>
      <p:pic>
        <p:nvPicPr>
          <p:cNvPr id="222" name="Рисунок 221" descr="Книги на полке">
            <a:extLst>
              <a:ext uri="{FF2B5EF4-FFF2-40B4-BE49-F238E27FC236}">
                <a16:creationId xmlns:a16="http://schemas.microsoft.com/office/drawing/2014/main" id="{5B84C566-8381-4566-9E12-B1F5676BEF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80829" y="6398171"/>
            <a:ext cx="399118" cy="399118"/>
          </a:xfrm>
          <a:prstGeom prst="rect">
            <a:avLst/>
          </a:prstGeom>
        </p:spPr>
      </p:pic>
      <p:pic>
        <p:nvPicPr>
          <p:cNvPr id="223" name="Рисунок 222" descr="Колокол">
            <a:extLst>
              <a:ext uri="{FF2B5EF4-FFF2-40B4-BE49-F238E27FC236}">
                <a16:creationId xmlns:a16="http://schemas.microsoft.com/office/drawing/2014/main" id="{25FEE88E-DA2B-4FA8-946F-A8004B98F79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179305" y="6413682"/>
            <a:ext cx="398509" cy="398509"/>
          </a:xfrm>
          <a:prstGeom prst="rect">
            <a:avLst/>
          </a:prstGeom>
        </p:spPr>
      </p:pic>
      <p:pic>
        <p:nvPicPr>
          <p:cNvPr id="224" name="Рисунок 223" descr="Математика">
            <a:extLst>
              <a:ext uri="{FF2B5EF4-FFF2-40B4-BE49-F238E27FC236}">
                <a16:creationId xmlns:a16="http://schemas.microsoft.com/office/drawing/2014/main" id="{B3B6E69B-1DD9-4551-80D0-B85B88478D1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3599749" y="6413072"/>
            <a:ext cx="399120" cy="399120"/>
          </a:xfrm>
          <a:prstGeom prst="rect">
            <a:avLst/>
          </a:prstGeom>
        </p:spPr>
      </p:pic>
      <p:pic>
        <p:nvPicPr>
          <p:cNvPr id="225" name="Рисунок 224" descr="Статистика">
            <a:extLst>
              <a:ext uri="{FF2B5EF4-FFF2-40B4-BE49-F238E27FC236}">
                <a16:creationId xmlns:a16="http://schemas.microsoft.com/office/drawing/2014/main" id="{2AD192F8-00BD-413E-A91D-16E41CE5CBC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51899" y="6413683"/>
            <a:ext cx="398509" cy="398509"/>
          </a:xfrm>
          <a:prstGeom prst="rect">
            <a:avLst/>
          </a:prstGeom>
        </p:spPr>
      </p:pic>
      <p:pic>
        <p:nvPicPr>
          <p:cNvPr id="226" name="Рисунок 225" descr="Добавление">
            <a:extLst>
              <a:ext uri="{FF2B5EF4-FFF2-40B4-BE49-F238E27FC236}">
                <a16:creationId xmlns:a16="http://schemas.microsoft.com/office/drawing/2014/main" id="{69CC3337-7445-4D03-98A7-D01D226C70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67838" y="6413682"/>
            <a:ext cx="398509" cy="398509"/>
          </a:xfrm>
          <a:prstGeom prst="rect">
            <a:avLst/>
          </a:prstGeom>
        </p:spPr>
      </p:pic>
      <p:pic>
        <p:nvPicPr>
          <p:cNvPr id="227" name="Рисунок 226" descr="Песочные часы">
            <a:extLst>
              <a:ext uri="{FF2B5EF4-FFF2-40B4-BE49-F238E27FC236}">
                <a16:creationId xmlns:a16="http://schemas.microsoft.com/office/drawing/2014/main" id="{F6E64209-594D-4279-90E8-853B67F6DB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3389" y="6413684"/>
            <a:ext cx="398510" cy="398510"/>
          </a:xfrm>
          <a:prstGeom prst="rect">
            <a:avLst/>
          </a:prstGeom>
        </p:spPr>
      </p:pic>
      <p:pic>
        <p:nvPicPr>
          <p:cNvPr id="228" name="Рисунок 227" descr="Голова с шестеренками">
            <a:extLst>
              <a:ext uri="{FF2B5EF4-FFF2-40B4-BE49-F238E27FC236}">
                <a16:creationId xmlns:a16="http://schemas.microsoft.com/office/drawing/2014/main" id="{DEEBC957-5F60-4883-95A1-BA085460C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880" y="6413684"/>
            <a:ext cx="398510" cy="398510"/>
          </a:xfrm>
          <a:prstGeom prst="rect">
            <a:avLst/>
          </a:prstGeom>
        </p:spPr>
      </p:pic>
      <p:pic>
        <p:nvPicPr>
          <p:cNvPr id="229" name="Рисунок 228" descr="Здание">
            <a:extLst>
              <a:ext uri="{FF2B5EF4-FFF2-40B4-BE49-F238E27FC236}">
                <a16:creationId xmlns:a16="http://schemas.microsoft.com/office/drawing/2014/main" id="{25142A95-1F1B-473E-902C-7E6BDCC1B8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43629" y="6413684"/>
            <a:ext cx="398509" cy="398509"/>
          </a:xfrm>
          <a:prstGeom prst="rect">
            <a:avLst/>
          </a:prstGeom>
        </p:spPr>
      </p:pic>
      <p:pic>
        <p:nvPicPr>
          <p:cNvPr id="290" name="Рисунок 289">
            <a:extLst>
              <a:ext uri="{FF2B5EF4-FFF2-40B4-BE49-F238E27FC236}">
                <a16:creationId xmlns:a16="http://schemas.microsoft.com/office/drawing/2014/main" id="{2603E20D-0B0A-4D97-8D4B-814796644EBA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955" b="89744" l="7453" r="96509">
                        <a14:foregroundMark x1="10566" y1="76018" x2="7547" y2="56259"/>
                        <a14:foregroundMark x1="7547" y1="56259" x2="10094" y2="49774"/>
                        <a14:foregroundMark x1="10094" y1="49774" x2="10755" y2="50679"/>
                        <a14:foregroundMark x1="88868" y1="50226" x2="97642" y2="69080"/>
                        <a14:foregroundMark x1="97642" y1="69080" x2="96509" y2="77979"/>
                        <a14:foregroundMark x1="96509" y1="77979" x2="96321" y2="7828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3196" y="1177823"/>
            <a:ext cx="9649538" cy="603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2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396</Words>
  <Application>Microsoft Office PowerPoint</Application>
  <PresentationFormat>Широкоэкранный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Молодець! Згадавши все, ми йдемо далі!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2022-08-17T16:49:46Z</dcterms:created>
  <dcterms:modified xsi:type="dcterms:W3CDTF">2022-10-05T00:56:42Z</dcterms:modified>
</cp:coreProperties>
</file>