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0080625" cy="5670550"/>
  <p:notesSz cx="7772400" cy="100584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13F2D01-6D35-67B8-6D81-CB58635C2BC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6C94D-5F3F-E0B0-F667-C1C3D8F460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D07152-5C4C-5E57-136F-618E6AB9421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04B230-FD27-1C4C-3714-3FEFA8152B0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7F1E986-1DAA-49E3-A93F-74CD4D081C1D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DejaVu Sans" pitchFamily="2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484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312ECCB-9D24-11B8-D894-86BA9BC102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A98296-B88E-731D-BB02-C33B26CA855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F1B8CAC7-6FF4-C7DF-9FC1-DEEBA6B2FFE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369B16-5E32-67D4-4A11-326EBFC1007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82082-A5CA-03B9-2B4D-BB134AB810C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AF9DE5-599E-D441-D7F2-A0FE43D41F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4AA9F5A2-713F-4F1F-AF9C-BFBB701AF8A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latin typeface="DejaVu Sans Condensed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16908-2B7D-4302-1A5D-121D25E51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0BB9A01-F9B0-4C07-B569-CBA643AA1E3B}" type="slidenum">
              <a:t>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4EEBD36-1390-E1D4-061F-D9DBC28425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958703-A6E8-36DB-610E-0866FBEBF4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2679B-3494-30A1-0983-F3E5EE72C5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A072D4-88B7-4AF2-9F9F-B3A79D2B72FA}" type="slidenum">
              <a:t>10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0E9ACC-79A0-FEDE-B1CA-E641A19E59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D966B5E-C621-5A16-7E15-79879AA6EA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AE040-467E-74CA-2D68-FAC073960C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0BCBE01-0805-43B3-91F2-00625785CE0C}" type="slidenum">
              <a:t>11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0E69AA4-5B41-063B-EA13-30BF0CF7F5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BF86133-7D74-A090-587D-2865572A90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697E9-7D4A-5074-82CA-C444938F87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7871E41-CEAA-4818-AD2D-93122B18F59D}" type="slidenum">
              <a:t>12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3A5E721-D1AE-AB4E-E2B9-0B4BBE5135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AAF16F-492E-24FD-1269-DD0794A718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90C862-46E2-DA08-C7FF-D70D6AE1E0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AD94506-135F-4D84-AA66-267F7E2EBEA5}" type="slidenum">
              <a:t>13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47D32C-B05C-95B6-C2AC-62A3E309C8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890F6F-B2EC-DB37-24C5-FC7F8113D7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9D7633-810E-6992-94F9-BA7334656B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60DC4ED-7BC0-4D6D-974C-944B43521CE5}" type="slidenum">
              <a:t>14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363C45F-2093-C8C9-1829-F3D2844773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5807C9-6996-C4A4-7328-5D18247019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15F098-BCA3-2459-323C-544B5C5DC6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E27E008-9F37-48CC-A912-9B76BFD095C0}" type="slidenum">
              <a:t>15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C5DBA13-3E21-48D7-C94D-F47A0C84E2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D844BA-345A-0A8E-21BE-E6F21AE968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73A4F-B1B5-5AB4-301A-281EA458A9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90506D-E4FB-4919-8412-916A1E04EE74}" type="slidenum">
              <a:t>16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ACA1C-6FC8-9917-EE10-E9BF0EFA3B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02056C-B12D-13FD-7C42-DBC27A4928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06AEC-3487-6C66-4FF1-EBC8094A3F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B07DD4D-CEF6-48D3-9B08-D37E63BD14E9}" type="slidenum">
              <a:t>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5D7A1C-F943-07B6-EA6B-C7328EB9AB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990BB73-0D72-B456-B96E-C3C7A533E7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DF0877-CB92-65D5-5217-5A12850381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6462DD-D18D-4529-B2AA-5D66AF9EB829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0C523A-9E52-2D54-A7D2-319B1E1DCB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E51A368-5D79-F60E-74EF-8442CA3F7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3DD44D-3319-605B-EB93-DE7C0D66B4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D41EE70-B6A4-4C8E-8C74-D5FABDE4B5A9}" type="slidenum">
              <a:t>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E91E01-EF36-D9BC-46C9-FAB65125F0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D27893-CD64-31DA-A5F3-079D9AC2F8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7B7F1-C032-F76D-5812-9CB2D45364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3B2E7E2-3466-4CAA-9A14-973A5AF85DAF}" type="slidenum">
              <a:t>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05BA9A-A691-58F3-1E60-9E99B444E9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638B8E8-B8CA-9288-5F43-0A0AAFB567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973AD-973C-B913-438C-A47C5B591D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531CF22-F9CE-4B01-8D32-550A65419376}" type="slidenum">
              <a:t>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F60C541-F9F1-8019-1091-E4E066FF7F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E87DA52-EFC3-EE4D-F217-44CE2E8899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AAAC85-65D0-F79C-8B4A-A57A98064B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6354DBC-FE9C-4EE3-AAE2-1D60E9B15781}" type="slidenum">
              <a:t>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EAD5BAF-6AFF-858A-77D4-C74E052017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AE3D095-3AAA-D574-9396-21196C43C1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806025-66BA-9F14-3F47-3B1DC61ADA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66443B-3CF5-4D66-86CA-348B74E0CB63}" type="slidenum">
              <a:t>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7023F2-55F2-0CE6-CC32-3E64907496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F15D74-A9E6-CAA9-1E84-B3A41776EC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104D7A-D69C-A355-9C27-F0D26F5BE2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8CF2456-325D-4AAB-A9C6-7D8F3666D2A1}" type="slidenum">
              <a:t>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D6671E-080C-5A54-C5B2-2EB66729A9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9887A60-650E-2DC7-117E-67066AD1C4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27FC0-4C04-6CD9-2DF6-FC8C60A6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429F14-40DB-41D2-145E-4A33E67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74027-C9A0-BAB9-72B2-28896D6E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09510-FE89-8645-1746-D5D180C0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8B98A-2AB4-4973-FBE6-8AC30A34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F64D0-4797-4773-B81C-947895B1E8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0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5633E-4F28-C1CF-0280-C8FBAB91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9EF6DB-6FE3-8AB4-389C-AA114300F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A27A3-D1B6-B0DC-4EAB-91D7C99D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AD62A-3F26-4542-9E72-EFC46361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40727-2173-D5ED-DDB6-F40CB1C6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020BF1-586E-4533-BE81-BA586BDC70F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7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E3EEB6-F9A3-341E-B73B-3E0AF824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60925" y="179388"/>
            <a:ext cx="1439863" cy="36004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5128F1-69CC-6CC7-4DBD-ED6FB9035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750" y="179388"/>
            <a:ext cx="4168775" cy="3600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EE272C-7CDA-3A98-C78D-1140DCC1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11BDDB-76A6-19AB-EFFE-657968B8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507FC-6506-6514-F557-2C3D130F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5CEBD9-4CD2-4523-AF08-708C8C8233D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5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575F9-B37E-25CE-A596-05BD6808B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B198C1-5D70-15E6-CA6F-18D736391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FFC2CF-08EF-E7E4-E0AF-A5123951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7354B-7109-B762-043C-2703DC27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B23184-3206-A98A-74FA-4A9672B1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A37343-E244-4573-B11A-876148F9031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2B38-4BAE-03F5-CF3E-F95C0AA9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C51CF-3534-E403-EC72-5C2960B0F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CB677-5ACF-E4C6-89F5-CB470164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D2E6B4-D1F1-04AB-9D0D-13DB2AA2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5F0C5-AD40-7019-FD6B-E663BF2F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93B8FC-7BDB-4946-9669-3B3EB9CE69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9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00127-1840-BA77-4165-74C1897B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05136E-F039-4F0B-C2B4-97FE9FD1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DEA0E-0ACB-96BF-5B15-5313A37C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F2E563-21AD-FC8C-7DDB-2505116A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FC3D-201C-F962-53AE-0EACB415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8E58C-E22C-4E7E-B0CB-2827373F10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1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8B5BC-57C3-887D-87B1-DB3A895F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541173-E46B-5070-901E-9FB9F732C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725" y="2160588"/>
            <a:ext cx="2082800" cy="2519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3F3FBF-E192-375D-BA8C-E26E9CAAA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2160588"/>
            <a:ext cx="2084388" cy="2519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D9043F-08FD-CC60-1AFB-645BABCC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58AE69-756B-DD87-CCF4-DB73F6D2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9BD02F-9D97-9350-BC52-BAE38F4F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39461A-44CB-4970-968A-A83F17433C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2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637CC-20D0-A24D-123D-B0C16722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FEBD18-7CC1-7A9B-FA1D-A384D76C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D7D6BA-92CF-2018-DAF9-9832F0C8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F5878-0BC0-BD75-D5DB-EB2C207BE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F85995-B19C-9C16-48DC-228A2A20C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6E8188-7E08-6708-EA52-F398776E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DD5FB6-A48B-B19D-AF9B-A9EF8076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23CCE2-7C56-3DA7-1B45-B8020DFA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E9DB8-B478-4C51-8F98-B2BD6046D1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5ED0-CD14-1F37-C95D-96ACA0BC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AFD53-5F37-61DF-594B-AA2B5A60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9325D-C35B-279C-2877-F67BBAB5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1A7515-875E-F957-B6C7-B58AED7F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03B566-8E16-4BB2-B672-B4F8AB84F7D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7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C16141-682D-CC19-72B8-A1A576E2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77FC95-6C60-B1AF-38E6-E05E164B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DC1982-134D-AB33-F185-80E36A77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7FD73C-F9ED-422A-A227-2A42097632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3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C0EE-6DE0-59F7-C022-952A22D4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78313-0764-A3AA-D8A4-26CCCAA7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33CD3C-84A1-4963-1A46-C8BEA7321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98CC8E-DB36-E3C3-C4F7-83DE5A3C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5314C-9F67-F2B3-B8FB-ADCB79E4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28E335-AF3B-AA4C-C3E0-8C5C9611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5C574E-C766-4B3F-A2C3-2B0E475CB6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7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54EA1-6832-6EB8-CBEE-D0863EB9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C7471-2A52-1B5F-49A7-65C567D2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81A538-4E42-8013-015E-FFB7A8F2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36076-A78A-803A-3599-8615A37F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58129-D392-D5C3-F4CE-556E217F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155E64-B77B-48AC-A158-650D45362CF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6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42850-232C-4D85-CEE7-987C602D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109E40-C7AE-FBCA-B200-2164D9FC4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1D0CA2-091D-C5C1-9A29-532C94B6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AB1902-B5B9-5E2D-1EB1-BBE1CE69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968C90-3CD8-0662-796F-F7DAD02D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707975-7E9D-2046-BD0C-4BE7D80E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E49E0A-970E-4BFC-9F7B-B0C8BBA45B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ECBB3-4FC2-CEA5-0C82-A100928D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312A05-28B7-12F8-5CA8-3858DFE97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7994A-1F12-1588-1F9A-768B3618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FE57C-7F6F-CA9D-9698-EC14D4F1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05F7A-702F-8AF7-408F-161D8073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4F8759-B5D9-4321-AA3B-D86A3052E7B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5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1FBFE1-AAA8-1C2B-0211-FA018E364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19813" y="900113"/>
            <a:ext cx="1079500" cy="37798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8AF616-C992-6E32-158E-DDCA0CBC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79725" y="900113"/>
            <a:ext cx="3087688" cy="3779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352E6-BC1F-3F6D-9894-963A21D1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2EEF0-2A3C-942C-D808-280DC504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6E697-C557-A2A3-7BBE-372189BF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068631-ECB1-4286-A9ED-DF1C4068390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61FE0-E588-ADFC-95FB-B610242F4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35ECA7-67F6-1D6B-67DA-090453290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69D6F-71B8-521F-925A-6635C044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6E19F-391C-B1DA-2723-54B53A08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37904-A6F8-04E5-9CE5-E26FEA4B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991ACB-6C52-44FE-A4E5-56A1A7C0AD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7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F1DA5-A4BD-4457-5E3B-808712B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3E39E-8D38-858F-A815-23F0832B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680C5-01BA-A5B4-ED3D-9E5D7FCF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152D3-76D7-F53A-B921-75F47057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486FD-607F-6076-0071-8BECC032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3E46CC-0486-4B4F-93C5-E37DE355B5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3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76DF9-9A47-D527-9F26-5FE8344D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81FB9C-815B-D94D-A3BB-3A2511093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FB2FD-523D-199A-B6AC-F779EC18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3F7B8E-42C3-2EF8-8A61-BC52C139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9D41B-C02F-37C3-4A52-707E9A4E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926757-DE2C-47E2-BFE6-421D6554217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2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01D08-E39B-F174-51AE-33985BC0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D0859-D05C-E746-E3C2-8AFCE0954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225" y="1439863"/>
            <a:ext cx="3163888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A43928-5777-F567-C28B-A9702FE10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3163887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57279-D7FE-3E16-9682-B2D22377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13878A-A200-D5B8-16EA-CF7AF8F9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86B28-EB09-B2F1-9686-F46932CC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703F2-4449-4CC3-A117-4A2352F1CA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4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107B2-2C7F-331C-97C8-44B76AD2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E0D15-A9A4-4B76-C40D-67D2AD937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EC782A-9AD1-18A4-EB6E-1889DD2C1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7D6A02-DD00-A5C4-A420-2AAE3C684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CCC3CB-C0E5-F86F-E9B1-616054671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11FA94-50B3-35F3-46EB-05DD24FC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B554F9-6433-1A13-6EC9-9B7228BA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28C416-92F3-DD4A-BF9B-610EAE8D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2F5DBE-0D66-4274-B877-F9F13925447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2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A90AB-A3F9-36B8-0FDD-65D44D6B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F64EDA-B257-5101-177E-22664538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23CDC-3D19-EFE1-C2E7-4F048684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F32CF5-6524-5CF8-BA8A-92FE1928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619463-B13A-4ACB-ADDA-6D4489933E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0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DF3559-11C9-8882-9F1B-8F2710F4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5678D6-F50F-07CD-AC17-23EF6BFD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1DF64E-AFDF-C545-AD57-E3F10A70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21DC64-962C-4B66-B7BF-E50FA57EAF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71856-CDA5-FF14-BB2E-10FD1CA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03B8-FFA5-7823-7523-E55E05D5A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FEAA0-331F-64D3-4635-0DBC5FB9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E3AE4-8E08-F4F9-CD9A-19605607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5416A-9697-8859-DC4C-081735BF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74CDFE-85E1-41BF-A5D4-56C12CDC8F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9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CD06F-DC3E-CA97-DDB1-662E445E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0643A-08A3-2CDB-93FB-49E0144F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7FB593-1141-43A0-EE8F-7D3180F35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0E1C8-7A9C-A1F8-3056-93772571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7606DC-119D-A8DF-98F2-69607FA1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0009C-64F1-BF6E-802B-684F2CC5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2F439E-AC55-4952-A998-037B970740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8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D8059-424C-F5D5-79D4-412D98C1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8B4D9C-20A2-51B3-EBDE-B9EA1477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538B68-98EF-8D13-ED63-31BA0961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E36320-57E6-BDB9-6586-604FD43A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ADCAC-7D4D-CA74-F6B1-AF45FFA0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32849F-7CAF-08E0-C990-C3BDE76B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AB6F03-AB62-4BFD-86F3-835D1412608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8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8BBF0-0E69-07EE-564F-D21014A7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087E64-B95A-EF0D-10C4-F2ACFCC35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79AED-AE5A-B278-9085-61D6B1DD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D4BDD4-60EF-FA34-9607-083F72CF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CE3AE-F86C-CC2F-AAD0-E0E7D0DC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CBC636-CF4E-4FE8-82EA-BDEAFC26A9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A12F91-D52D-EF3F-A416-A15ACE55C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1150" y="360363"/>
            <a:ext cx="1619250" cy="4679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E79784-D1A8-A8C5-73EA-FC44271F9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00225" y="360363"/>
            <a:ext cx="4708525" cy="4679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5C30B-1869-F80A-109B-4697D526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7E583-B91F-7ED1-5529-82ED5290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843F1-58A3-5A61-39F2-BC237453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20A6F4-2D84-4D3B-9E06-AD9A5B8B0F2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7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87D2E-2D4D-75E7-60A6-0F0D43ECC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99B9DD-2837-0C46-69EC-6F4E04E34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CF016-A1B6-DBC1-1204-8D0E1D6A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D8F92-6957-CB55-78A7-8D812A04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E75DF-6A31-E764-25B8-00C26D76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E262E7-DB65-4631-8D89-99092BB09CD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7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B670F-022D-7066-FA54-45DFF3D0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6E53F3-8721-1D36-067E-7019750C9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4E4E9-6D6E-9A28-5EF4-A32D1A70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998A4-965B-5835-5C30-B6691662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F48CB-58E2-7854-13F2-57CAD00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A88FEF-C0B6-49A1-9D25-D13265E755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7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10D67-931A-09D7-C8C7-C2365846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2D9D05-8DE8-BE5A-0070-3B6C8AAE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59EDF-FCD4-D4AB-24AD-208FBEE7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FEB82-FE84-C462-7B3E-12297A63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D1647-48EF-241A-0EDE-A8C4C459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5245ED-C05A-44DB-B3DC-6AE26CA3F3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2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CD4A6-74A0-F112-7A0D-9E2DF503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7CC04E-068B-0EB0-A7DB-76D992F5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439863"/>
            <a:ext cx="4243388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1FE4C2-DBB7-9860-C495-09874E2BB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4243387" cy="3600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77276-64DF-B18F-B39A-55C9FB47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031FFC-36F1-B0AC-B467-4D2D9EE6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24321-BDCF-868C-5886-2FAE6B83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CB405B-F2C6-4F75-A7AE-562A0CFB83A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7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E03FB-70A7-9FBB-7168-87FFD5E2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DBAF2B-6A32-5E53-E610-768D905E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D85673-50CD-2421-AD3A-1D9348E2D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43F4AE-2CCA-EB1C-EB2D-D8365AA81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ED1CFC-1937-3264-58A9-631B320BD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39B4E9-1537-B074-710E-6F21D918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F1F8D8-6410-BE1C-6DDD-DB600D8F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023C21-293D-D4A3-5F9D-91B3BD9D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3289B6-469C-4727-849B-4B028983DC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4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7DA15-E016-18F6-5300-67755E22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9378-5CEA-A328-E181-C49FDC7F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D219D7-35A8-5C68-5D6D-A0E0C1C1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E79069-00BB-BF0A-08C5-EF799BB1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FCC857-FF7C-4B0F-940A-EE53AAB26A9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2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995D1-8191-C762-FC68-19EF3A0C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7CCC7-E085-A511-5435-2372816AB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9838" y="1979613"/>
            <a:ext cx="1184275" cy="1800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CB6152-B593-983A-7113-AD864898B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1979613"/>
            <a:ext cx="1184275" cy="1800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C79C03-95B2-873A-D22F-D504BAC9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4DFB61-336A-832E-3175-D373C663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BA086-3685-5FA6-AE6D-90A9C44A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7471CB-F7BE-4FC4-B5EC-D6B09DE42D4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0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4E45E5-6797-063D-E29E-0A3177D6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DC8B15-71E2-EA35-9719-92D32C68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72DDE5-0BDB-7E39-9F9A-ECD458B5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0D9105-D595-4BDB-99C0-649F2E0DF97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5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FACF4-623B-761C-5ED9-62C037C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40270-CD74-5B6B-7E00-89FB43E9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22AD47-0068-D884-08BE-D1BD55F1F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612FC5-6364-7D92-BDA5-2558FD0C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3BA1C3-7E22-09EA-E8F4-AC84A2AC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8F16FD-3400-5E7E-88D6-706353A8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C1A384-1FAC-4260-849E-03DD850839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3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EBD7B-F909-D27D-95F3-27015759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456FBB-2367-A654-2EDF-E20015A32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71042B-FD2F-BB03-D719-7A3C96BA3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C2115B-6C64-8EE2-9DDA-DBCFE182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363A7-87AF-3DBB-D621-9729E048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8C8B67-2F6A-F5E9-2414-7ECC4C0C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4423F4-A844-4B8A-8B2D-9143586297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5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745F2-A96A-27FC-80A9-0C0315DD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B09D1B-1684-5EFA-F8D4-9BBAFCB6E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D0CFE-A58D-2C4C-E2B3-2ED163A6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FB238-6A27-A1C4-46DB-A1ADFF22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F39EA-3B7B-8458-5A83-12E10E58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3F12D8-2045-4D4B-A983-533992E79C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D37B97-D745-B734-2A35-FD396CDC3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00900" y="360363"/>
            <a:ext cx="2159000" cy="4679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60CBEF-66A3-1D01-682D-D51041613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360363"/>
            <a:ext cx="6327775" cy="4679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F1DEA-07BB-BCB3-3361-4C956790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6A762-9347-8EB2-60B6-250EAA79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73FBC-0BC7-C2BF-F5CB-21745DAD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41BA15-21A1-4254-BCB3-99B785C8D6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9B480-1910-6565-0261-7027EA72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E7E0F-32D3-D04F-5B8A-827DCD217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865A2A-D41D-1BDA-BFC6-DEF3F2A3C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415FBB-D5CB-0B04-92D3-E21E817A3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E1D601-CA80-06FB-0FDA-CCBB2ABF4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E2565A-ABC5-CBA5-242C-9071A9A8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9BE918-2EED-913A-64D4-392CE3FF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D3E74D-4CC4-2337-C73A-7A9B8514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93BD4F-5F5E-4CEE-A142-EAC43000B9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4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5B164-6486-0156-FABE-E9AB524D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1F8837-F8BD-7674-649A-5F9E6C1D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CB5415-016D-1843-A4E1-6C58EF01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001EE8-AE28-8356-7B4E-935B6B1D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65E115-0A57-45DA-9116-03CE12EEBCD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6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0F1354-49CF-1BAE-6322-6FCD2979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51B148-E672-3A13-C578-43AAB7A2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5477F6-E9D0-8906-8F50-B67E6FCD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BCBEAE-341A-418E-81D7-FAF0E40DFE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7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2EF4B-186B-7EFA-656D-FDBA454E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2DDE9-CACD-3B3E-3418-339CE612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F8ED7-E853-4157-9E81-5B7BB7FBA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F73D16-3949-3665-1C9B-0CAF74E6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F35AD7-FF91-85F2-08FA-0789F9E4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5D7F83-2B3C-64A0-FF40-45A42113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F9FAD8-967A-4001-9552-D71423CFAD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0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9842F-C260-E4C1-3F74-2407A08A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39FF37-7CA1-F6C9-9854-4C356169C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70CD8D-EC26-2C32-06FF-00EFADEAE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9C44D3-F968-CA71-89CC-073BA2FD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01012-C0CE-5DA2-CD6A-40383A3D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A5903-5678-012E-E4E1-60212A89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E1F62-0709-4466-A527-59F5DEB38E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2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1A0BE2CA-9B79-BBFB-39D1-6D561FE55929}"/>
              </a:ext>
            </a:extLst>
          </p:cNvPr>
          <p:cNvSpPr/>
          <p:nvPr/>
        </p:nvSpPr>
        <p:spPr>
          <a:xfrm>
            <a:off x="0" y="0"/>
            <a:ext cx="4859640" cy="287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00" h="8000">
                <a:moveTo>
                  <a:pt x="0" y="0"/>
                </a:moveTo>
                <a:lnTo>
                  <a:pt x="0" y="500"/>
                </a:lnTo>
                <a:lnTo>
                  <a:pt x="10404" y="8000"/>
                </a:lnTo>
                <a:lnTo>
                  <a:pt x="13500" y="0"/>
                </a:lnTo>
                <a:close/>
              </a:path>
            </a:pathLst>
          </a:custGeom>
          <a:solidFill>
            <a:srgbClr val="F10D0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96B0DE10-6C39-17F8-4AC3-3D63D3BAF273}"/>
              </a:ext>
            </a:extLst>
          </p:cNvPr>
          <p:cNvSpPr/>
          <p:nvPr/>
        </p:nvSpPr>
        <p:spPr>
          <a:xfrm>
            <a:off x="4320000" y="0"/>
            <a:ext cx="5759640" cy="21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000" h="6000">
                <a:moveTo>
                  <a:pt x="16000" y="0"/>
                </a:moveTo>
                <a:lnTo>
                  <a:pt x="2500" y="0"/>
                </a:lnTo>
                <a:lnTo>
                  <a:pt x="0" y="6000"/>
                </a:lnTo>
                <a:lnTo>
                  <a:pt x="16000" y="2500"/>
                </a:lnTo>
                <a:close/>
              </a:path>
            </a:pathLst>
          </a:custGeom>
          <a:solidFill>
            <a:srgbClr val="EA750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D625A0E-987C-FF7B-0E71-6572C20FB44F}"/>
              </a:ext>
            </a:extLst>
          </p:cNvPr>
          <p:cNvSpPr/>
          <p:nvPr/>
        </p:nvSpPr>
        <p:spPr>
          <a:xfrm>
            <a:off x="5580000" y="1260000"/>
            <a:ext cx="4499640" cy="377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00" h="10500">
                <a:moveTo>
                  <a:pt x="12500" y="10500"/>
                </a:moveTo>
                <a:lnTo>
                  <a:pt x="12500" y="0"/>
                </a:lnTo>
                <a:lnTo>
                  <a:pt x="0" y="2500"/>
                </a:lnTo>
                <a:close/>
              </a:path>
            </a:pathLst>
          </a:custGeom>
          <a:solidFill>
            <a:srgbClr val="E8A202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8E7FFE79-0F69-C157-294D-D9805FEEBEBE}"/>
              </a:ext>
            </a:extLst>
          </p:cNvPr>
          <p:cNvSpPr/>
          <p:nvPr/>
        </p:nvSpPr>
        <p:spPr>
          <a:xfrm>
            <a:off x="5580000" y="3060000"/>
            <a:ext cx="4499640" cy="260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00" h="7250">
                <a:moveTo>
                  <a:pt x="12500" y="7250"/>
                </a:moveTo>
                <a:lnTo>
                  <a:pt x="12500" y="6500"/>
                </a:lnTo>
                <a:lnTo>
                  <a:pt x="2000" y="0"/>
                </a:lnTo>
                <a:lnTo>
                  <a:pt x="0" y="7250"/>
                </a:lnTo>
                <a:close/>
              </a:path>
            </a:pathLst>
          </a:custGeom>
          <a:solidFill>
            <a:srgbClr val="16825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9AB6A597-7106-7721-328E-11AF51E614D9}"/>
              </a:ext>
            </a:extLst>
          </p:cNvPr>
          <p:cNvSpPr/>
          <p:nvPr/>
        </p:nvSpPr>
        <p:spPr>
          <a:xfrm>
            <a:off x="0" y="3764880"/>
            <a:ext cx="5759640" cy="1904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000" h="5292">
                <a:moveTo>
                  <a:pt x="0" y="5292"/>
                </a:moveTo>
                <a:lnTo>
                  <a:pt x="14500" y="5292"/>
                </a:lnTo>
                <a:lnTo>
                  <a:pt x="16000" y="0"/>
                </a:lnTo>
                <a:lnTo>
                  <a:pt x="0" y="2542"/>
                </a:lnTo>
                <a:close/>
              </a:path>
            </a:pathLst>
          </a:custGeom>
          <a:solidFill>
            <a:srgbClr val="3465A4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0DE77AA6-E338-F97A-27D1-05CF7E916CD5}"/>
              </a:ext>
            </a:extLst>
          </p:cNvPr>
          <p:cNvSpPr/>
          <p:nvPr/>
        </p:nvSpPr>
        <p:spPr>
          <a:xfrm>
            <a:off x="0" y="540000"/>
            <a:ext cx="4319640" cy="377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00" h="10500">
                <a:moveTo>
                  <a:pt x="0" y="0"/>
                </a:moveTo>
                <a:lnTo>
                  <a:pt x="0" y="10500"/>
                </a:lnTo>
                <a:lnTo>
                  <a:pt x="12000" y="8500"/>
                </a:lnTo>
                <a:close/>
              </a:path>
            </a:pathLst>
          </a:custGeom>
          <a:solidFill>
            <a:srgbClr val="78037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8F6CA65-948A-05FE-8B3D-9F2D3C55920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F05303D-180B-4BD6-FB43-5C4F8242900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6C8CCC4-6281-1180-007A-E8712522C96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925EA50E-836A-44A6-BF1D-E8C35FA569BB}" type="slidenum">
              <a:t>‹#›</a:t>
            </a:fld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B7946A1-9FB6-B7A7-E630-2BA392E26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80000" y="1980000"/>
            <a:ext cx="252000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4501658A-98F2-F70F-8EAD-530BD9165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hangingPunct="0">
        <a:tabLst/>
        <a:defRPr lang="ru-RU" sz="3300" b="0" i="0" u="none" strike="noStrike" kern="1200" cap="none">
          <a:ln>
            <a:noFill/>
          </a:ln>
          <a:solidFill>
            <a:srgbClr val="FFFFFF"/>
          </a:solidFill>
          <a:latin typeface="DejaVu Sans" pitchFamily="2"/>
        </a:defRPr>
      </a:lvl1pPr>
    </p:titleStyle>
    <p:bodyStyle>
      <a:lvl1pPr marL="0" marR="0" indent="0" algn="ctr" hangingPunct="0">
        <a:spcBef>
          <a:spcPts val="0"/>
        </a:spcBef>
        <a:spcAft>
          <a:spcPts val="1060"/>
        </a:spcAft>
        <a:tabLst/>
        <a:defRPr lang="ru-RU" sz="2400" b="0" i="0" u="none" strike="noStrike" kern="1200" cap="none">
          <a:ln>
            <a:noFill/>
          </a:ln>
          <a:solidFill>
            <a:srgbClr val="666666"/>
          </a:solidFill>
          <a:latin typeface="DejaVu San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E41CE606-9D6C-015B-579E-3BD595E9242C}"/>
              </a:ext>
            </a:extLst>
          </p:cNvPr>
          <p:cNvSpPr/>
          <p:nvPr/>
        </p:nvSpPr>
        <p:spPr>
          <a:xfrm>
            <a:off x="-36720" y="0"/>
            <a:ext cx="3276359" cy="323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02" h="9000">
                <a:moveTo>
                  <a:pt x="0" y="0"/>
                </a:moveTo>
                <a:lnTo>
                  <a:pt x="9102" y="0"/>
                </a:lnTo>
                <a:lnTo>
                  <a:pt x="6102" y="9000"/>
                </a:lnTo>
                <a:lnTo>
                  <a:pt x="102" y="4500"/>
                </a:lnTo>
                <a:close/>
              </a:path>
            </a:pathLst>
          </a:custGeom>
          <a:solidFill>
            <a:srgbClr val="F10D0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E4A221DC-CB33-F09A-42BC-74A5C3A55E06}"/>
              </a:ext>
            </a:extLst>
          </p:cNvPr>
          <p:cNvSpPr/>
          <p:nvPr/>
        </p:nvSpPr>
        <p:spPr>
          <a:xfrm>
            <a:off x="3240000" y="0"/>
            <a:ext cx="5399640" cy="107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00" h="3000">
                <a:moveTo>
                  <a:pt x="1000" y="0"/>
                </a:moveTo>
                <a:lnTo>
                  <a:pt x="0" y="3000"/>
                </a:lnTo>
                <a:lnTo>
                  <a:pt x="15000" y="0"/>
                </a:lnTo>
                <a:close/>
              </a:path>
            </a:pathLst>
          </a:custGeom>
          <a:solidFill>
            <a:srgbClr val="EA750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11836CB-F4B1-C40F-F9E5-29D47EE84A85}"/>
              </a:ext>
            </a:extLst>
          </p:cNvPr>
          <p:cNvSpPr/>
          <p:nvPr/>
        </p:nvSpPr>
        <p:spPr>
          <a:xfrm>
            <a:off x="6120000" y="0"/>
            <a:ext cx="3959640" cy="377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00" h="10500">
                <a:moveTo>
                  <a:pt x="11000" y="0"/>
                </a:moveTo>
                <a:lnTo>
                  <a:pt x="0" y="2500"/>
                </a:lnTo>
                <a:lnTo>
                  <a:pt x="11000" y="10500"/>
                </a:lnTo>
                <a:close/>
              </a:path>
            </a:pathLst>
          </a:custGeom>
          <a:solidFill>
            <a:srgbClr val="E8A202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D33D7301-9C47-15AB-4B35-E8596C8318CF}"/>
              </a:ext>
            </a:extLst>
          </p:cNvPr>
          <p:cNvSpPr/>
          <p:nvPr/>
        </p:nvSpPr>
        <p:spPr>
          <a:xfrm>
            <a:off x="6840000" y="2520000"/>
            <a:ext cx="3239640" cy="314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00" h="8750">
                <a:moveTo>
                  <a:pt x="9000" y="4500"/>
                </a:moveTo>
                <a:lnTo>
                  <a:pt x="3000" y="0"/>
                </a:lnTo>
                <a:lnTo>
                  <a:pt x="0" y="8750"/>
                </a:lnTo>
                <a:lnTo>
                  <a:pt x="9000" y="8750"/>
                </a:lnTo>
                <a:close/>
              </a:path>
            </a:pathLst>
          </a:custGeom>
          <a:solidFill>
            <a:srgbClr val="16825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9A852D3D-49A1-C241-41B3-ADEA2791EAE3}"/>
              </a:ext>
            </a:extLst>
          </p:cNvPr>
          <p:cNvSpPr/>
          <p:nvPr/>
        </p:nvSpPr>
        <p:spPr>
          <a:xfrm>
            <a:off x="1800000" y="4500000"/>
            <a:ext cx="5039640" cy="116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0" h="3250">
                <a:moveTo>
                  <a:pt x="0" y="3250"/>
                </a:moveTo>
                <a:lnTo>
                  <a:pt x="13000" y="3250"/>
                </a:lnTo>
                <a:lnTo>
                  <a:pt x="14000" y="0"/>
                </a:lnTo>
                <a:close/>
              </a:path>
            </a:pathLst>
          </a:custGeom>
          <a:solidFill>
            <a:srgbClr val="3465A4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0D50DF82-8DC9-C082-000D-FC794ED16879}"/>
              </a:ext>
            </a:extLst>
          </p:cNvPr>
          <p:cNvSpPr/>
          <p:nvPr/>
        </p:nvSpPr>
        <p:spPr>
          <a:xfrm>
            <a:off x="-36720" y="2160000"/>
            <a:ext cx="3996359" cy="3538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102" h="9830">
                <a:moveTo>
                  <a:pt x="0" y="9830"/>
                </a:moveTo>
                <a:lnTo>
                  <a:pt x="1602" y="9830"/>
                </a:lnTo>
                <a:lnTo>
                  <a:pt x="11102" y="7500"/>
                </a:lnTo>
                <a:lnTo>
                  <a:pt x="102" y="0"/>
                </a:lnTo>
                <a:close/>
              </a:path>
            </a:pathLst>
          </a:custGeom>
          <a:solidFill>
            <a:srgbClr val="78037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9D977C4-9429-C011-976D-33BBD3C3FB3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just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2992E0A1-958C-33FD-519C-80DF52E579E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F32B402-2D8A-097F-9DE0-249A4B3A5FF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F30D84E8-3DEF-4459-BD8B-F3CF7B473B02}" type="slidenum">
              <a:t>‹#›</a:t>
            </a:fld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CC083CA8-0E8A-EF9A-AA71-D83D7D288C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0000" y="90000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EE1C1C11-7D3C-AF1A-09EB-D3B076C16A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80000" y="2160000"/>
            <a:ext cx="432000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hangingPunct="0">
        <a:tabLst/>
        <a:defRPr lang="ru-RU" sz="2100" b="0" i="0" u="none" strike="noStrike" kern="1200" cap="none">
          <a:ln>
            <a:noFill/>
          </a:ln>
          <a:solidFill>
            <a:srgbClr val="333333"/>
          </a:solidFill>
          <a:latin typeface="DejaVu Sans" pitchFamily="2"/>
        </a:defRPr>
      </a:lvl1pPr>
    </p:titleStyle>
    <p:bodyStyle>
      <a:lvl1pPr marL="0" marR="0" indent="0" hangingPunct="0">
        <a:spcBef>
          <a:spcPts val="0"/>
        </a:spcBef>
        <a:spcAft>
          <a:spcPts val="1060"/>
        </a:spcAft>
        <a:tabLst/>
        <a:defRPr lang="ru-RU" sz="2000" b="0" i="0" u="none" strike="noStrike" kern="1200" cap="none">
          <a:ln>
            <a:noFill/>
          </a:ln>
          <a:solidFill>
            <a:srgbClr val="666666"/>
          </a:solidFill>
          <a:latin typeface="DejaVu San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4EDB038E-2910-E399-8DD1-11CAC3DD796E}"/>
              </a:ext>
            </a:extLst>
          </p:cNvPr>
          <p:cNvSpPr/>
          <p:nvPr/>
        </p:nvSpPr>
        <p:spPr>
          <a:xfrm>
            <a:off x="0" y="0"/>
            <a:ext cx="1979640" cy="34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0" h="9500">
                <a:moveTo>
                  <a:pt x="0" y="0"/>
                </a:moveTo>
                <a:lnTo>
                  <a:pt x="0" y="8000"/>
                </a:lnTo>
                <a:lnTo>
                  <a:pt x="2500" y="9500"/>
                </a:lnTo>
                <a:lnTo>
                  <a:pt x="5500" y="0"/>
                </a:lnTo>
                <a:close/>
              </a:path>
            </a:pathLst>
          </a:custGeom>
          <a:solidFill>
            <a:srgbClr val="F10D0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B149F12-B590-B8E3-C55F-5CDBA4B31FBC}"/>
              </a:ext>
            </a:extLst>
          </p:cNvPr>
          <p:cNvSpPr/>
          <p:nvPr/>
        </p:nvSpPr>
        <p:spPr>
          <a:xfrm>
            <a:off x="2340000" y="0"/>
            <a:ext cx="197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0" h="1000">
                <a:moveTo>
                  <a:pt x="500" y="0"/>
                </a:moveTo>
                <a:lnTo>
                  <a:pt x="0" y="1000"/>
                </a:lnTo>
                <a:lnTo>
                  <a:pt x="5500" y="0"/>
                </a:lnTo>
                <a:close/>
              </a:path>
            </a:pathLst>
          </a:custGeom>
          <a:solidFill>
            <a:srgbClr val="EA750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C4FC442-890F-DBCA-7717-E01A9B725077}"/>
              </a:ext>
            </a:extLst>
          </p:cNvPr>
          <p:cNvSpPr/>
          <p:nvPr/>
        </p:nvSpPr>
        <p:spPr>
          <a:xfrm>
            <a:off x="6480000" y="0"/>
            <a:ext cx="3599640" cy="269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0" h="7500">
                <a:moveTo>
                  <a:pt x="10000" y="0"/>
                </a:moveTo>
                <a:lnTo>
                  <a:pt x="1000" y="0"/>
                </a:lnTo>
                <a:lnTo>
                  <a:pt x="0" y="500"/>
                </a:lnTo>
                <a:lnTo>
                  <a:pt x="10000" y="7500"/>
                </a:lnTo>
                <a:close/>
              </a:path>
            </a:pathLst>
          </a:custGeom>
          <a:solidFill>
            <a:srgbClr val="E8A202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8E32E4A9-E899-0AC6-EB7A-28E3CBBBEA46}"/>
              </a:ext>
            </a:extLst>
          </p:cNvPr>
          <p:cNvSpPr/>
          <p:nvPr/>
        </p:nvSpPr>
        <p:spPr>
          <a:xfrm>
            <a:off x="8100000" y="2340000"/>
            <a:ext cx="1979640" cy="332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0" h="9250">
                <a:moveTo>
                  <a:pt x="5500" y="9250"/>
                </a:moveTo>
                <a:lnTo>
                  <a:pt x="5500" y="2000"/>
                </a:lnTo>
                <a:lnTo>
                  <a:pt x="3000" y="0"/>
                </a:lnTo>
                <a:lnTo>
                  <a:pt x="0" y="9250"/>
                </a:lnTo>
                <a:close/>
              </a:path>
            </a:pathLst>
          </a:custGeom>
          <a:solidFill>
            <a:srgbClr val="16825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6D5C1E2E-A9AF-4B96-762B-6C98E2953CAC}"/>
              </a:ext>
            </a:extLst>
          </p:cNvPr>
          <p:cNvSpPr/>
          <p:nvPr/>
        </p:nvSpPr>
        <p:spPr>
          <a:xfrm>
            <a:off x="5940000" y="5220000"/>
            <a:ext cx="1799640" cy="44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1250">
                <a:moveTo>
                  <a:pt x="4500" y="1250"/>
                </a:moveTo>
                <a:lnTo>
                  <a:pt x="5000" y="0"/>
                </a:lnTo>
                <a:lnTo>
                  <a:pt x="0" y="1250"/>
                </a:lnTo>
                <a:close/>
              </a:path>
            </a:pathLst>
          </a:custGeom>
          <a:solidFill>
            <a:srgbClr val="3465A4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A0CF3403-34C5-6917-F860-C177C7BC6151}"/>
              </a:ext>
            </a:extLst>
          </p:cNvPr>
          <p:cNvSpPr/>
          <p:nvPr/>
        </p:nvSpPr>
        <p:spPr>
          <a:xfrm>
            <a:off x="0" y="3240000"/>
            <a:ext cx="3239640" cy="242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00" h="6750">
                <a:moveTo>
                  <a:pt x="0" y="0"/>
                </a:moveTo>
                <a:lnTo>
                  <a:pt x="0" y="6750"/>
                </a:lnTo>
                <a:lnTo>
                  <a:pt x="9000" y="6750"/>
                </a:lnTo>
                <a:close/>
              </a:path>
            </a:pathLst>
          </a:custGeom>
          <a:solidFill>
            <a:srgbClr val="78037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7713503-AED6-3526-A9B8-EAD4E92655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0" y="36000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D3F97E0-5C89-16B1-ADA7-E7F14BFBF6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00000" y="1440000"/>
            <a:ext cx="648000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4EC395C-5EC5-1388-8B0F-0BC52F6BB4B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0A4389A7-5096-0B69-C2FC-14764ADAFAB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solidFill>
                  <a:srgbClr val="808080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D5E39BF0-E942-65F1-2E1A-B3FFD06C45C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E023901-3ECA-4023-A857-20883080179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hangingPunct="0">
        <a:tabLst/>
        <a:defRPr lang="ru-RU" sz="2100" b="0" i="0" u="none" strike="noStrike" kern="1200" cap="none">
          <a:ln>
            <a:noFill/>
          </a:ln>
          <a:solidFill>
            <a:srgbClr val="333333"/>
          </a:solidFill>
          <a:latin typeface="DejaVu Sans" pitchFamily="2"/>
        </a:defRPr>
      </a:lvl1pPr>
    </p:titleStyle>
    <p:bodyStyle>
      <a:lvl1pPr marL="0" marR="0" indent="0" hangingPunct="0">
        <a:spcBef>
          <a:spcPts val="0"/>
        </a:spcBef>
        <a:spcAft>
          <a:spcPts val="1060"/>
        </a:spcAft>
        <a:tabLst/>
        <a:defRPr lang="ru-RU" sz="2000" b="0" i="0" u="none" strike="noStrike" kern="1200" cap="none">
          <a:ln>
            <a:noFill/>
          </a:ln>
          <a:solidFill>
            <a:srgbClr val="666666"/>
          </a:solidFill>
          <a:latin typeface="DejaVu San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B4EECAD0-98E5-A68C-84C8-0C5EA8EEF43D}"/>
              </a:ext>
            </a:extLst>
          </p:cNvPr>
          <p:cNvSpPr/>
          <p:nvPr/>
        </p:nvSpPr>
        <p:spPr>
          <a:xfrm>
            <a:off x="0" y="4320000"/>
            <a:ext cx="1979640" cy="134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0" h="3750">
                <a:moveTo>
                  <a:pt x="0" y="0"/>
                </a:moveTo>
                <a:lnTo>
                  <a:pt x="0" y="3750"/>
                </a:lnTo>
                <a:lnTo>
                  <a:pt x="5500" y="3750"/>
                </a:lnTo>
                <a:close/>
              </a:path>
            </a:pathLst>
          </a:custGeom>
          <a:solidFill>
            <a:srgbClr val="78037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D0DB3F68-1598-1304-DE8E-6EA8B66ECBE6}"/>
              </a:ext>
            </a:extLst>
          </p:cNvPr>
          <p:cNvSpPr/>
          <p:nvPr/>
        </p:nvSpPr>
        <p:spPr>
          <a:xfrm>
            <a:off x="0" y="0"/>
            <a:ext cx="1079639" cy="34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9500">
                <a:moveTo>
                  <a:pt x="0" y="0"/>
                </a:moveTo>
                <a:lnTo>
                  <a:pt x="0" y="9500"/>
                </a:lnTo>
                <a:lnTo>
                  <a:pt x="3000" y="0"/>
                </a:lnTo>
                <a:close/>
              </a:path>
            </a:pathLst>
          </a:custGeom>
          <a:solidFill>
            <a:srgbClr val="F10D0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E6CAED15-2ED6-E1AB-55B0-9E86A382C87C}"/>
              </a:ext>
            </a:extLst>
          </p:cNvPr>
          <p:cNvSpPr/>
          <p:nvPr/>
        </p:nvSpPr>
        <p:spPr>
          <a:xfrm>
            <a:off x="7740000" y="0"/>
            <a:ext cx="2339640" cy="16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0" h="4500">
                <a:moveTo>
                  <a:pt x="6500" y="0"/>
                </a:moveTo>
                <a:lnTo>
                  <a:pt x="0" y="0"/>
                </a:lnTo>
                <a:lnTo>
                  <a:pt x="6500" y="4500"/>
                </a:lnTo>
                <a:close/>
              </a:path>
            </a:pathLst>
          </a:custGeom>
          <a:solidFill>
            <a:srgbClr val="E8A202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F3645CD-3970-E31A-B01F-81C5D7FD1D21}"/>
              </a:ext>
            </a:extLst>
          </p:cNvPr>
          <p:cNvSpPr/>
          <p:nvPr/>
        </p:nvSpPr>
        <p:spPr>
          <a:xfrm>
            <a:off x="9000000" y="2520000"/>
            <a:ext cx="1079639" cy="314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8750">
                <a:moveTo>
                  <a:pt x="3000" y="8750"/>
                </a:moveTo>
                <a:lnTo>
                  <a:pt x="3000" y="0"/>
                </a:lnTo>
                <a:lnTo>
                  <a:pt x="0" y="8750"/>
                </a:lnTo>
                <a:close/>
              </a:path>
            </a:pathLst>
          </a:custGeom>
          <a:solidFill>
            <a:srgbClr val="168253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400" kern="1200">
              <a:solidFill>
                <a:srgbClr val="DDDDDD"/>
              </a:solidFill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0BEA8BF4-315E-C1D2-6AF2-50FBE08980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A3FE2A6-16E3-476C-5BF4-CEC8EBB5345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solidFill>
                  <a:srgbClr val="808080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B976B51-DC2F-AA9E-24C2-39184306794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solidFill>
                  <a:srgbClr val="DDDDDD"/>
                </a:solidFill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59C97049-C8E1-4121-B2AF-8821E4ADEA46}" type="slidenum">
              <a:t>‹#›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B5B3D3A-FE5E-3BFC-9910-C234E05B6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60000"/>
            <a:ext cx="864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64BD0AA-917F-35ED-C364-1DE112F4B2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440000"/>
            <a:ext cx="864000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hangingPunct="0">
        <a:tabLst/>
        <a:defRPr lang="ru-RU" sz="3000" b="0" i="0" u="none" strike="noStrike" kern="1200" cap="none">
          <a:ln>
            <a:noFill/>
          </a:ln>
          <a:solidFill>
            <a:srgbClr val="333333"/>
          </a:solidFill>
          <a:latin typeface="DejaVu Sans" pitchFamily="2"/>
        </a:defRPr>
      </a:lvl1pPr>
    </p:titleStyle>
    <p:bodyStyle>
      <a:lvl1pPr marL="0" marR="0" indent="0" hangingPunct="0">
        <a:spcBef>
          <a:spcPts val="0"/>
        </a:spcBef>
        <a:spcAft>
          <a:spcPts val="1060"/>
        </a:spcAft>
        <a:tabLst/>
        <a:defRPr lang="ru-RU" sz="2400" b="0" i="0" u="none" strike="noStrike" kern="1200" cap="none">
          <a:ln>
            <a:noFill/>
          </a:ln>
          <a:solidFill>
            <a:srgbClr val="666666"/>
          </a:solidFill>
          <a:latin typeface="DejaVu San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6755D939-A660-B68C-1322-BBF7AA57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9E1A4F-BB0A-43B9-AD57-7B3EB4402212}" type="slidenum">
              <a:t>1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E8445-D721-771D-257C-FBD04ABB08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 rtl="0"/>
            <a:r>
              <a:rPr lang="ru-RU" sz="4800"/>
              <a:t>Mein Lieblingsfach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22915E0-DD1E-A261-A278-2C6C2548BBE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70000" y="1260000"/>
            <a:ext cx="5670000" cy="378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.wav"/>
          </p:stSnd>
        </p:sndAc>
      </p:transition>
    </mc:Choice>
    <mc:Fallback>
      <p:transition spd="slow" advTm="2000">
        <p:random/>
        <p:sndAc>
          <p:stSnd>
            <p:snd r:embed="rId3" name="Recordin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1363D1CC-D556-2AFD-C778-19F1281F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E8C838-B34C-4B56-B915-099816234563}" type="slidenum">
              <a:t>10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DAE1B-71A9-6C44-F397-64FA420A4F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ru-RU" sz="4000"/>
              <a:t>Ethik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F3561D9-70B0-BCD1-CA42-F7D281C191B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00" y="1980000"/>
            <a:ext cx="5401080" cy="270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9).wav"/>
          </p:stSnd>
        </p:sndAc>
      </p:transition>
    </mc:Choice>
    <mc:Fallback>
      <p:transition spd="slow" advTm="2000">
        <p:random/>
        <p:sndAc>
          <p:stSnd>
            <p:snd r:embed="rId3" name="Recording(9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F60E3743-04B1-E711-A306-AD17A2DB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160DF3-B8C2-4476-A84D-E97FB900EB7C}" type="slidenum">
              <a:t>11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3125A-7BC9-7B0D-C0B0-4683DC412B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5080" y="225720"/>
            <a:ext cx="6592680" cy="946800"/>
          </a:xfrm>
        </p:spPr>
        <p:txBody>
          <a:bodyPr vert="horz">
            <a:spAutoFit/>
          </a:bodyPr>
          <a:lstStyle/>
          <a:p>
            <a:pPr lvl="0" rtl="0"/>
            <a:r>
              <a:rPr lang="ru-RU" sz="4000"/>
              <a:t>Englisch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F50D25C-A2D5-CFC4-4157-8F2FC4B0429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00000" y="1326240"/>
            <a:ext cx="5159880" cy="33674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10).wav"/>
          </p:stSnd>
        </p:sndAc>
      </p:transition>
    </mc:Choice>
    <mc:Fallback>
      <p:transition spd="slow" advTm="2000">
        <p:random/>
        <p:sndAc>
          <p:stSnd>
            <p:snd r:embed="rId3" name="Recording(10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ED4EA135-BD8A-0327-AB18-3386FE7C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A58B7C-9640-4450-8204-0091F74646B2}" type="slidenum">
              <a:t>12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1A55B-6317-BFA1-966B-1803C70A9A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ru-RU" sz="4000"/>
              <a:t>Informatik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A87E89B-EB2D-1347-CAC3-7D82EAE511C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80000" y="1440000"/>
            <a:ext cx="4694759" cy="33339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11).wav"/>
          </p:stSnd>
        </p:sndAc>
      </p:transition>
    </mc:Choice>
    <mc:Fallback>
      <p:transition spd="slow" advTm="2000">
        <p:random/>
        <p:sndAc>
          <p:stSnd>
            <p:snd r:embed="rId3" name="Recording(1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8262EC16-6499-BFB8-AE6E-82E51CD1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DADAFC-ED6E-42DD-8310-08219B26BC9E}" type="slidenum">
              <a:t>13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9AB86-2977-CB70-2E01-513442051A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 rtl="0"/>
            <a:r>
              <a:rPr lang="ru-RU" sz="4000"/>
              <a:t>Chemie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7243B52-E649-3431-6803-CBFCA621FC8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80000" y="1738800"/>
            <a:ext cx="6542280" cy="22028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12).wav"/>
          </p:stSnd>
        </p:sndAc>
      </p:transition>
    </mc:Choice>
    <mc:Fallback>
      <p:transition spd="slow" advTm="2000">
        <p:random/>
        <p:sndAc>
          <p:stSnd>
            <p:snd r:embed="rId3" name="Recording(12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5FC0CE14-A234-950B-71E8-2260174F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DD3F77-21E6-432D-B786-D1D2356E202B}" type="slidenum">
              <a:t>14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74FDA-F2F4-6EB7-136C-0BFDD77244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5080" y="225720"/>
            <a:ext cx="6592680" cy="946800"/>
          </a:xfrm>
        </p:spPr>
        <p:txBody>
          <a:bodyPr vert="horz">
            <a:spAutoFit/>
          </a:bodyPr>
          <a:lstStyle/>
          <a:p>
            <a:pPr lvl="0" rtl="0"/>
            <a:r>
              <a:rPr lang="ru-RU" sz="4000"/>
              <a:t>Sport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79F02DF-73BE-0FA0-4369-D4240DDF09B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00" y="1260000"/>
            <a:ext cx="4905720" cy="31989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13).wav"/>
          </p:stSnd>
        </p:sndAc>
      </p:transition>
    </mc:Choice>
    <mc:Fallback>
      <p:transition spd="slow" advTm="2000">
        <p:random/>
        <p:sndAc>
          <p:stSnd>
            <p:snd r:embed="rId3" name="Recording(13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809BFC18-5DB4-E5A7-2B08-D56B41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7E0E35-6B75-4D82-9F16-68462BF384CC}" type="slidenum">
              <a:t>15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E8FED-8BE7-5DAE-990D-2E8DDE5D66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 rtl="0"/>
            <a:r>
              <a:rPr lang="ru-RU" sz="4000"/>
              <a:t>Kunst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9B6A2B5D-FA47-601E-5404-2E3741AA83B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00" y="1774080"/>
            <a:ext cx="7380000" cy="25045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14).wav"/>
          </p:stSnd>
        </p:sndAc>
      </p:transition>
    </mc:Choice>
    <mc:Fallback>
      <p:transition spd="slow" advTm="2000">
        <p:random/>
        <p:sndAc>
          <p:stSnd>
            <p:snd r:embed="rId3" name="Recording(14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5A82B31F-F14D-B2FA-5489-99883F65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FFE44-4FA4-473C-B6F0-8B8C936C8B41}" type="slidenum">
              <a:t>16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02C19-EA91-0935-CA61-D189873EFA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ru-RU" sz="4000"/>
              <a:t>Physik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EAB79B06-8B34-BCEC-AAEE-357C4B6A71E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00" y="1260000"/>
            <a:ext cx="5458320" cy="363887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15).wav"/>
          </p:stSnd>
        </p:sndAc>
      </p:transition>
    </mc:Choice>
    <mc:Fallback>
      <p:transition spd="slow" advTm="2000">
        <p:random/>
        <p:sndAc>
          <p:stSnd>
            <p:snd r:embed="rId3" name="Recording(15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7A7C425C-BEF0-3FEB-2C61-704C425660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45440" y="1652760"/>
            <a:ext cx="2561760" cy="2370960"/>
          </a:xfrm>
        </p:spPr>
        <p:txBody>
          <a:bodyPr vert="horz" anchor="ctr">
            <a:spAutoFit/>
          </a:bodyPr>
          <a:lstStyle/>
          <a:p>
            <a:pPr rtl="0"/>
            <a:endParaRPr lang="ru-RU" sz="32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29D371-1880-2687-8EDD-B829523784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25720"/>
            <a:ext cx="4039559" cy="946800"/>
          </a:xfrm>
        </p:spPr>
        <p:txBody>
          <a:bodyPr vert="horz"/>
          <a:lstStyle/>
          <a:p>
            <a:pPr lvl="0" rtl="0"/>
            <a:r>
              <a:rPr lang="ru-RU" sz="4000">
                <a:latin typeface="DejaVu Sans" pitchFamily="34"/>
              </a:rPr>
              <a:t>Mathematik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3C061DF-F7C3-BB2B-871E-3CF2CA59F52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0" y="1543680"/>
            <a:ext cx="4320000" cy="26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1).wav"/>
          </p:stSnd>
        </p:sndAc>
      </p:transition>
    </mc:Choice>
    <mc:Fallback>
      <p:transition spd="slow" advTm="2000">
        <p:random/>
        <p:sndAc>
          <p:stSnd>
            <p:snd r:embed="rId3" name="Recording(1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21B7D8D7-024C-89AE-916E-6EE556FD6A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45440" y="1652760"/>
            <a:ext cx="2561760" cy="2370960"/>
          </a:xfrm>
        </p:spPr>
        <p:txBody>
          <a:bodyPr vert="horz" anchor="ctr">
            <a:spAutoFit/>
          </a:bodyPr>
          <a:lstStyle/>
          <a:p>
            <a:pPr rtl="0"/>
            <a:endParaRPr lang="ru-RU" sz="32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B10766F-6A5B-F84E-25EB-BE309C337F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0000" y="133200"/>
            <a:ext cx="4039559" cy="946800"/>
          </a:xfrm>
        </p:spPr>
        <p:txBody>
          <a:bodyPr vert="horz"/>
          <a:lstStyle/>
          <a:p>
            <a:pPr lvl="0" rtl="0"/>
            <a:r>
              <a:rPr lang="ru-RU" sz="4000">
                <a:latin typeface="DejaVu Sans" pitchFamily="34"/>
              </a:rPr>
              <a:t>Geschichte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26614BB-0B6F-DFFB-096E-F5F7190530E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60000" y="1620000"/>
            <a:ext cx="4500000" cy="299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2).wav"/>
          </p:stSnd>
        </p:sndAc>
      </p:transition>
    </mc:Choice>
    <mc:Fallback>
      <p:transition spd="slow" advTm="2000">
        <p:random/>
        <p:sndAc>
          <p:stSnd>
            <p:snd r:embed="rId3" name="Recording(2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198F5-A085-2212-D906-8B504DC2F8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ru-RU" sz="4000"/>
              <a:t>Erdkunde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EB707E6-DE7B-2693-2FA3-AE310E47909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00000" y="1530000"/>
            <a:ext cx="5220720" cy="261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3).wav"/>
          </p:stSnd>
        </p:sndAc>
      </p:transition>
    </mc:Choice>
    <mc:Fallback>
      <p:transition spd="slow" advTm="2000">
        <p:random/>
        <p:sndAc>
          <p:stSnd>
            <p:snd r:embed="rId3" name="Recording(3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E0D5B-F4C4-4774-1D5A-0ACD76745C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ru-RU" sz="4000"/>
              <a:t>Literatur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92C56629-C395-1065-E228-E526255D035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0" y="1395720"/>
            <a:ext cx="3780000" cy="283139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4).wav"/>
          </p:stSnd>
        </p:sndAc>
      </p:transition>
    </mc:Choice>
    <mc:Fallback>
      <p:transition spd="slow" advTm="2000">
        <p:random/>
        <p:sndAc>
          <p:stSnd>
            <p:snd r:embed="rId3" name="Recording(4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19263507-1DA6-6ECE-0DD1-682906A5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5797AF-16C8-41FC-8B54-85DA609FC934}" type="slidenum">
              <a:t>6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78BD8-E76E-9524-6B05-5BF1DF30B9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8600" y="540000"/>
            <a:ext cx="4320000" cy="1080000"/>
          </a:xfrm>
        </p:spPr>
        <p:txBody>
          <a:bodyPr vert="horz">
            <a:spAutoFit/>
          </a:bodyPr>
          <a:lstStyle/>
          <a:p>
            <a:pPr lvl="0" rtl="0"/>
            <a:r>
              <a:rPr lang="ru-RU" sz="4000"/>
              <a:t>Ukrainisch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73896CA-EF64-6819-1AAB-1B184D28496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56320" y="1691640"/>
            <a:ext cx="4243679" cy="24483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5).wav"/>
          </p:stSnd>
        </p:sndAc>
      </p:transition>
    </mc:Choice>
    <mc:Fallback>
      <p:transition spd="slow" advTm="2000">
        <p:random/>
        <p:sndAc>
          <p:stSnd>
            <p:snd r:embed="rId3" name="Recording(5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A4561B19-B6E7-F839-3646-AD810AC5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8F07E4-9253-4D49-BFF3-DDD79B95FB73}" type="slidenum">
              <a:t>7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039BC-9489-7301-DB83-45F0465595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71720" y="720000"/>
            <a:ext cx="4320000" cy="1080000"/>
          </a:xfrm>
        </p:spPr>
        <p:txBody>
          <a:bodyPr vert="horz"/>
          <a:lstStyle/>
          <a:p>
            <a:pPr lvl="0" rtl="0"/>
            <a:r>
              <a:rPr lang="ru-RU" sz="4000"/>
              <a:t>Musik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FEF51BD-8A28-8032-01E2-C5AF4CF6147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67680" y="1753920"/>
            <a:ext cx="453708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6).wav"/>
          </p:stSnd>
        </p:sndAc>
      </p:transition>
    </mc:Choice>
    <mc:Fallback>
      <p:transition spd="slow" advTm="2000">
        <p:random/>
        <p:sndAc>
          <p:stSnd>
            <p:snd r:embed="rId3" name="Recording(6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DF7D7447-16E1-0B56-92BC-C3FD38BF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091D0A-340E-4AC5-B123-50B8A5A83C8F}" type="slidenum">
              <a:t>8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B6C1E-8114-5141-0E9D-5A65CF2758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 rtl="0"/>
            <a:r>
              <a:rPr lang="ru-RU" sz="4000"/>
              <a:t>Deutsch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307E11C-E2EC-4ABC-0249-B542540CBF6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96040" y="1800000"/>
            <a:ext cx="4394520" cy="270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7).wav"/>
          </p:stSnd>
        </p:sndAc>
      </p:transition>
    </mc:Choice>
    <mc:Fallback>
      <p:transition spd="slow" advTm="2000">
        <p:random/>
        <p:sndAc>
          <p:stSnd>
            <p:snd r:embed="rId3" name="Recording(7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139482A4-9202-4A04-F2B4-756C2EF1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00EBD9-85A2-41F3-9095-CB2C084F343C}" type="slidenum">
              <a:t>9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0C846-8BDB-FA11-2EF7-B305BABB2B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ru-RU" sz="4000"/>
              <a:t>Biologie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6F7AB43-18F0-4D10-C458-B8C745CE04C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00000" y="1857959"/>
            <a:ext cx="4500000" cy="25405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  <p:sndAc>
          <p:stSnd>
            <p:snd r:embed="rId3" name="Recording(8).wav"/>
          </p:stSnd>
        </p:sndAc>
      </p:transition>
    </mc:Choice>
    <mc:Fallback>
      <p:transition spd="slow" advTm="2000">
        <p:random/>
        <p:sndAc>
          <p:stSnd>
            <p:snd r:embed="rId3" name="Recording(8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cus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cus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cus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45</Words>
  <Application>Microsoft Office PowerPoint</Application>
  <PresentationFormat>Широкоэкранный</PresentationFormat>
  <Paragraphs>44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Sans</vt:lpstr>
      <vt:lpstr>DejaVu Sans Condensed</vt:lpstr>
      <vt:lpstr>Liberation Sans</vt:lpstr>
      <vt:lpstr>Focus</vt:lpstr>
      <vt:lpstr>Focus1</vt:lpstr>
      <vt:lpstr>Focus2</vt:lpstr>
      <vt:lpstr>Focus3</vt:lpstr>
      <vt:lpstr>Mein Lieblingsfach</vt:lpstr>
      <vt:lpstr>Mathematik</vt:lpstr>
      <vt:lpstr>Geschichte</vt:lpstr>
      <vt:lpstr>Erdkunde</vt:lpstr>
      <vt:lpstr>Literatur</vt:lpstr>
      <vt:lpstr>Ukrainisch</vt:lpstr>
      <vt:lpstr>Musik</vt:lpstr>
      <vt:lpstr>Deutsch</vt:lpstr>
      <vt:lpstr>Biologie</vt:lpstr>
      <vt:lpstr>Ethik</vt:lpstr>
      <vt:lpstr>Englisch</vt:lpstr>
      <vt:lpstr>Informatik</vt:lpstr>
      <vt:lpstr>Chemie</vt:lpstr>
      <vt:lpstr>Sport</vt:lpstr>
      <vt:lpstr>Kunst</vt:lpstr>
      <vt:lpstr>Physik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Makc D.</dc:creator>
  <cp:lastModifiedBy>Makc D.</cp:lastModifiedBy>
  <cp:revision>22</cp:revision>
  <dcterms:created xsi:type="dcterms:W3CDTF">2022-09-03T22:01:32Z</dcterms:created>
  <dcterms:modified xsi:type="dcterms:W3CDTF">2022-09-04T10:19:12Z</dcterms:modified>
</cp:coreProperties>
</file>