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77" r:id="rId6"/>
    <p:sldId id="281" r:id="rId7"/>
    <p:sldId id="270" r:id="rId8"/>
    <p:sldId id="278" r:id="rId9"/>
    <p:sldId id="271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8393E-4ADE-48E1-AD77-2AD2FDC8CB88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071FF2-F912-45ED-BDEB-C9DFB65F08C3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ДРУГОРЯДН</a:t>
          </a:r>
          <a:r>
            <a:rPr lang="uk-UA" dirty="0" smtClean="0">
              <a:latin typeface="Arial Black" pitchFamily="34" charset="0"/>
            </a:rPr>
            <a:t>І ЧЛЕНИ РЕЧЕННЯ</a:t>
          </a:r>
          <a:endParaRPr lang="ru-RU" dirty="0">
            <a:latin typeface="Arial Black" pitchFamily="34" charset="0"/>
          </a:endParaRPr>
        </a:p>
      </dgm:t>
    </dgm:pt>
    <dgm:pt modelId="{B1AB7A7B-C8EB-44E2-ABAF-7E8321AE819D}" type="parTrans" cxnId="{69F71C1A-7266-460B-ACA6-917AB65DBFF4}">
      <dgm:prSet/>
      <dgm:spPr/>
      <dgm:t>
        <a:bodyPr/>
        <a:lstStyle/>
        <a:p>
          <a:endParaRPr lang="ru-RU"/>
        </a:p>
      </dgm:t>
    </dgm:pt>
    <dgm:pt modelId="{15A0CA1D-F635-4C39-B069-2A34ED9905BB}" type="sibTrans" cxnId="{69F71C1A-7266-460B-ACA6-917AB65DBFF4}">
      <dgm:prSet/>
      <dgm:spPr/>
      <dgm:t>
        <a:bodyPr/>
        <a:lstStyle/>
        <a:p>
          <a:endParaRPr lang="ru-RU"/>
        </a:p>
      </dgm:t>
    </dgm:pt>
    <dgm:pt modelId="{8D966182-A9D5-447F-92F3-04A07922F9BF}">
      <dgm:prSet phldrT="[Текст]"/>
      <dgm:spPr/>
      <dgm:t>
        <a:bodyPr/>
        <a:lstStyle/>
        <a:p>
          <a:r>
            <a:rPr lang="uk-UA" u="dash" baseline="0" dirty="0" smtClean="0"/>
            <a:t>Додаток</a:t>
          </a:r>
          <a:endParaRPr lang="ru-RU" u="dash" baseline="0" dirty="0"/>
        </a:p>
      </dgm:t>
    </dgm:pt>
    <dgm:pt modelId="{2DB2D55C-B24A-4F7E-8DC7-BF4929E372F5}" type="parTrans" cxnId="{AD4B8B08-0F28-453A-A7EE-296A66F385A8}">
      <dgm:prSet/>
      <dgm:spPr/>
      <dgm:t>
        <a:bodyPr/>
        <a:lstStyle/>
        <a:p>
          <a:endParaRPr lang="ru-RU"/>
        </a:p>
      </dgm:t>
    </dgm:pt>
    <dgm:pt modelId="{0C2FC0EB-AB40-4C80-AF83-D1CAB11A8066}" type="sibTrans" cxnId="{AD4B8B08-0F28-453A-A7EE-296A66F385A8}">
      <dgm:prSet/>
      <dgm:spPr/>
      <dgm:t>
        <a:bodyPr/>
        <a:lstStyle/>
        <a:p>
          <a:endParaRPr lang="ru-RU"/>
        </a:p>
      </dgm:t>
    </dgm:pt>
    <dgm:pt modelId="{892AD4DC-BAE3-4728-AB28-4FFA29947208}">
      <dgm:prSet phldrT="[Текст]"/>
      <dgm:spPr/>
      <dgm:t>
        <a:bodyPr/>
        <a:lstStyle/>
        <a:p>
          <a:r>
            <a:rPr lang="uk-UA" u="wavy" baseline="0" dirty="0" smtClean="0"/>
            <a:t>Означення</a:t>
          </a:r>
          <a:endParaRPr lang="ru-RU" u="wavy" baseline="0" dirty="0"/>
        </a:p>
      </dgm:t>
    </dgm:pt>
    <dgm:pt modelId="{773F2C92-7DB0-439C-8210-146FE76C5E4F}" type="parTrans" cxnId="{39FF9C05-008F-4413-8217-B0EFAB919A9C}">
      <dgm:prSet/>
      <dgm:spPr/>
      <dgm:t>
        <a:bodyPr/>
        <a:lstStyle/>
        <a:p>
          <a:endParaRPr lang="ru-RU"/>
        </a:p>
      </dgm:t>
    </dgm:pt>
    <dgm:pt modelId="{1BB1A8AD-7929-4512-98EF-690CD6C947F6}" type="sibTrans" cxnId="{39FF9C05-008F-4413-8217-B0EFAB919A9C}">
      <dgm:prSet/>
      <dgm:spPr/>
      <dgm:t>
        <a:bodyPr/>
        <a:lstStyle/>
        <a:p>
          <a:endParaRPr lang="ru-RU"/>
        </a:p>
      </dgm:t>
    </dgm:pt>
    <dgm:pt modelId="{48FEEA6B-B85C-4007-8AED-20A5722130CC}">
      <dgm:prSet phldrT="[Текст]"/>
      <dgm:spPr/>
      <dgm:t>
        <a:bodyPr/>
        <a:lstStyle/>
        <a:p>
          <a:r>
            <a:rPr lang="uk-UA" u="dotDash" baseline="0" dirty="0" smtClean="0"/>
            <a:t>Обставина</a:t>
          </a:r>
          <a:endParaRPr lang="ru-RU" u="dotDash" baseline="0" dirty="0"/>
        </a:p>
      </dgm:t>
    </dgm:pt>
    <dgm:pt modelId="{8F7C6088-C295-4C88-B03D-8A895F6CD662}" type="parTrans" cxnId="{FE588ACA-09BF-4F41-8D72-F834F730C045}">
      <dgm:prSet/>
      <dgm:spPr/>
      <dgm:t>
        <a:bodyPr/>
        <a:lstStyle/>
        <a:p>
          <a:endParaRPr lang="ru-RU"/>
        </a:p>
      </dgm:t>
    </dgm:pt>
    <dgm:pt modelId="{46FA72D2-6080-43F6-9CF8-32E23A7B3593}" type="sibTrans" cxnId="{FE588ACA-09BF-4F41-8D72-F834F730C045}">
      <dgm:prSet/>
      <dgm:spPr/>
      <dgm:t>
        <a:bodyPr/>
        <a:lstStyle/>
        <a:p>
          <a:endParaRPr lang="ru-RU"/>
        </a:p>
      </dgm:t>
    </dgm:pt>
    <dgm:pt modelId="{63977458-60A0-4943-B664-449181D2FE49}" type="pres">
      <dgm:prSet presAssocID="{D7C8393E-4ADE-48E1-AD77-2AD2FDC8CB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903291-E34E-469C-9608-6335658FAA55}" type="pres">
      <dgm:prSet presAssocID="{44071FF2-F912-45ED-BDEB-C9DFB65F08C3}" presName="hierRoot1" presStyleCnt="0">
        <dgm:presLayoutVars>
          <dgm:hierBranch val="init"/>
        </dgm:presLayoutVars>
      </dgm:prSet>
      <dgm:spPr/>
    </dgm:pt>
    <dgm:pt modelId="{7AC2F9F0-BE9B-4262-A1A0-169288752A4E}" type="pres">
      <dgm:prSet presAssocID="{44071FF2-F912-45ED-BDEB-C9DFB65F08C3}" presName="rootComposite1" presStyleCnt="0"/>
      <dgm:spPr/>
    </dgm:pt>
    <dgm:pt modelId="{95517AFB-955A-485F-81CB-88621BA9A670}" type="pres">
      <dgm:prSet presAssocID="{44071FF2-F912-45ED-BDEB-C9DFB65F08C3}" presName="rootText1" presStyleLbl="node0" presStyleIdx="0" presStyleCnt="1" custScaleX="331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B2DBAA-3AA5-4AF1-897F-3F6F472788A8}" type="pres">
      <dgm:prSet presAssocID="{44071FF2-F912-45ED-BDEB-C9DFB65F08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C85CAE-4144-41D7-A259-BABF2803DB29}" type="pres">
      <dgm:prSet presAssocID="{44071FF2-F912-45ED-BDEB-C9DFB65F08C3}" presName="hierChild2" presStyleCnt="0"/>
      <dgm:spPr/>
    </dgm:pt>
    <dgm:pt modelId="{7A6636AD-97A9-4FF6-8810-1E6F0CF6B3F8}" type="pres">
      <dgm:prSet presAssocID="{2DB2D55C-B24A-4F7E-8DC7-BF4929E372F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425F02A-4ADC-4E48-A47F-881223EB3F2D}" type="pres">
      <dgm:prSet presAssocID="{8D966182-A9D5-447F-92F3-04A07922F9BF}" presName="hierRoot2" presStyleCnt="0">
        <dgm:presLayoutVars>
          <dgm:hierBranch val="init"/>
        </dgm:presLayoutVars>
      </dgm:prSet>
      <dgm:spPr/>
    </dgm:pt>
    <dgm:pt modelId="{ECCAA792-A9C6-460A-A5C5-320004F2128B}" type="pres">
      <dgm:prSet presAssocID="{8D966182-A9D5-447F-92F3-04A07922F9BF}" presName="rootComposite" presStyleCnt="0"/>
      <dgm:spPr/>
    </dgm:pt>
    <dgm:pt modelId="{A11508EF-3CB9-4013-ABAA-77A0637D5A0E}" type="pres">
      <dgm:prSet presAssocID="{8D966182-A9D5-447F-92F3-04A07922F9B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68C4B4-6CC7-4080-9086-BFB23BF9F16C}" type="pres">
      <dgm:prSet presAssocID="{8D966182-A9D5-447F-92F3-04A07922F9BF}" presName="rootConnector" presStyleLbl="node2" presStyleIdx="0" presStyleCnt="3"/>
      <dgm:spPr/>
      <dgm:t>
        <a:bodyPr/>
        <a:lstStyle/>
        <a:p>
          <a:endParaRPr lang="ru-RU"/>
        </a:p>
      </dgm:t>
    </dgm:pt>
    <dgm:pt modelId="{D44B2235-3841-4BE9-9CB5-FB5493CD2960}" type="pres">
      <dgm:prSet presAssocID="{8D966182-A9D5-447F-92F3-04A07922F9BF}" presName="hierChild4" presStyleCnt="0"/>
      <dgm:spPr/>
    </dgm:pt>
    <dgm:pt modelId="{D0B6DF0E-BC96-48EB-83D0-516DAD85F91E}" type="pres">
      <dgm:prSet presAssocID="{8D966182-A9D5-447F-92F3-04A07922F9BF}" presName="hierChild5" presStyleCnt="0"/>
      <dgm:spPr/>
    </dgm:pt>
    <dgm:pt modelId="{DB72F6AB-A5CF-4FC0-ABA7-EE7E53C490BC}" type="pres">
      <dgm:prSet presAssocID="{773F2C92-7DB0-439C-8210-146FE76C5E4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054BFEE-9927-4487-8DF9-D93D750CF8F0}" type="pres">
      <dgm:prSet presAssocID="{892AD4DC-BAE3-4728-AB28-4FFA29947208}" presName="hierRoot2" presStyleCnt="0">
        <dgm:presLayoutVars>
          <dgm:hierBranch val="init"/>
        </dgm:presLayoutVars>
      </dgm:prSet>
      <dgm:spPr/>
    </dgm:pt>
    <dgm:pt modelId="{C37CFFBB-5E6B-4CBE-BAC4-D736C35B7B7A}" type="pres">
      <dgm:prSet presAssocID="{892AD4DC-BAE3-4728-AB28-4FFA29947208}" presName="rootComposite" presStyleCnt="0"/>
      <dgm:spPr/>
    </dgm:pt>
    <dgm:pt modelId="{299E6E41-2D2D-4717-91E2-15AC59EFE012}" type="pres">
      <dgm:prSet presAssocID="{892AD4DC-BAE3-4728-AB28-4FFA2994720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465DA-7332-4C4B-904F-7B25E02DAD4E}" type="pres">
      <dgm:prSet presAssocID="{892AD4DC-BAE3-4728-AB28-4FFA29947208}" presName="rootConnector" presStyleLbl="node2" presStyleIdx="1" presStyleCnt="3"/>
      <dgm:spPr/>
      <dgm:t>
        <a:bodyPr/>
        <a:lstStyle/>
        <a:p>
          <a:endParaRPr lang="ru-RU"/>
        </a:p>
      </dgm:t>
    </dgm:pt>
    <dgm:pt modelId="{0F72912B-E415-4E1B-949D-A3F1303A0F2F}" type="pres">
      <dgm:prSet presAssocID="{892AD4DC-BAE3-4728-AB28-4FFA29947208}" presName="hierChild4" presStyleCnt="0"/>
      <dgm:spPr/>
    </dgm:pt>
    <dgm:pt modelId="{6301F4CA-68F4-4671-8B55-991B24E1CE7C}" type="pres">
      <dgm:prSet presAssocID="{892AD4DC-BAE3-4728-AB28-4FFA29947208}" presName="hierChild5" presStyleCnt="0"/>
      <dgm:spPr/>
    </dgm:pt>
    <dgm:pt modelId="{7E71F138-811B-4319-B271-1F66353EBDCD}" type="pres">
      <dgm:prSet presAssocID="{8F7C6088-C295-4C88-B03D-8A895F6CD66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2099A89-94D0-41B2-A9CE-4F1B52CEC871}" type="pres">
      <dgm:prSet presAssocID="{48FEEA6B-B85C-4007-8AED-20A5722130CC}" presName="hierRoot2" presStyleCnt="0">
        <dgm:presLayoutVars>
          <dgm:hierBranch val="init"/>
        </dgm:presLayoutVars>
      </dgm:prSet>
      <dgm:spPr/>
    </dgm:pt>
    <dgm:pt modelId="{98317CFA-751E-4128-80BA-262E4A7182E5}" type="pres">
      <dgm:prSet presAssocID="{48FEEA6B-B85C-4007-8AED-20A5722130CC}" presName="rootComposite" presStyleCnt="0"/>
      <dgm:spPr/>
    </dgm:pt>
    <dgm:pt modelId="{1A2C432F-D819-4285-AAAF-A3573DA8DDEC}" type="pres">
      <dgm:prSet presAssocID="{48FEEA6B-B85C-4007-8AED-20A5722130C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0218D-B97C-4FCF-B236-B4D6B1F8E70E}" type="pres">
      <dgm:prSet presAssocID="{48FEEA6B-B85C-4007-8AED-20A5722130CC}" presName="rootConnector" presStyleLbl="node2" presStyleIdx="2" presStyleCnt="3"/>
      <dgm:spPr/>
      <dgm:t>
        <a:bodyPr/>
        <a:lstStyle/>
        <a:p>
          <a:endParaRPr lang="ru-RU"/>
        </a:p>
      </dgm:t>
    </dgm:pt>
    <dgm:pt modelId="{8C84D09B-F6E1-40A5-AD28-A934E51F8B6F}" type="pres">
      <dgm:prSet presAssocID="{48FEEA6B-B85C-4007-8AED-20A5722130CC}" presName="hierChild4" presStyleCnt="0"/>
      <dgm:spPr/>
    </dgm:pt>
    <dgm:pt modelId="{A18D4C34-912F-4D3C-AB33-C7BF22754765}" type="pres">
      <dgm:prSet presAssocID="{48FEEA6B-B85C-4007-8AED-20A5722130CC}" presName="hierChild5" presStyleCnt="0"/>
      <dgm:spPr/>
    </dgm:pt>
    <dgm:pt modelId="{2865CF7A-FE77-4969-B082-EFDA67427281}" type="pres">
      <dgm:prSet presAssocID="{44071FF2-F912-45ED-BDEB-C9DFB65F08C3}" presName="hierChild3" presStyleCnt="0"/>
      <dgm:spPr/>
    </dgm:pt>
  </dgm:ptLst>
  <dgm:cxnLst>
    <dgm:cxn modelId="{9D736A14-5D95-4153-91AF-497DDBB83DC0}" type="presOf" srcId="{8D966182-A9D5-447F-92F3-04A07922F9BF}" destId="{5A68C4B4-6CC7-4080-9086-BFB23BF9F16C}" srcOrd="1" destOrd="0" presId="urn:microsoft.com/office/officeart/2005/8/layout/orgChart1"/>
    <dgm:cxn modelId="{281C00AA-7CAF-46E3-8F6C-5CF8649AE19A}" type="presOf" srcId="{892AD4DC-BAE3-4728-AB28-4FFA29947208}" destId="{299E6E41-2D2D-4717-91E2-15AC59EFE012}" srcOrd="0" destOrd="0" presId="urn:microsoft.com/office/officeart/2005/8/layout/orgChart1"/>
    <dgm:cxn modelId="{FE588ACA-09BF-4F41-8D72-F834F730C045}" srcId="{44071FF2-F912-45ED-BDEB-C9DFB65F08C3}" destId="{48FEEA6B-B85C-4007-8AED-20A5722130CC}" srcOrd="2" destOrd="0" parTransId="{8F7C6088-C295-4C88-B03D-8A895F6CD662}" sibTransId="{46FA72D2-6080-43F6-9CF8-32E23A7B3593}"/>
    <dgm:cxn modelId="{A294D973-2A87-4C89-A2D8-337F6E848E20}" type="presOf" srcId="{892AD4DC-BAE3-4728-AB28-4FFA29947208}" destId="{584465DA-7332-4C4B-904F-7B25E02DAD4E}" srcOrd="1" destOrd="0" presId="urn:microsoft.com/office/officeart/2005/8/layout/orgChart1"/>
    <dgm:cxn modelId="{89729C92-380C-42B5-B5EE-F773DEE7A4DE}" type="presOf" srcId="{44071FF2-F912-45ED-BDEB-C9DFB65F08C3}" destId="{95517AFB-955A-485F-81CB-88621BA9A670}" srcOrd="0" destOrd="0" presId="urn:microsoft.com/office/officeart/2005/8/layout/orgChart1"/>
    <dgm:cxn modelId="{8462B68A-A1A9-4B79-A781-54B71803A2FA}" type="presOf" srcId="{D7C8393E-4ADE-48E1-AD77-2AD2FDC8CB88}" destId="{63977458-60A0-4943-B664-449181D2FE49}" srcOrd="0" destOrd="0" presId="urn:microsoft.com/office/officeart/2005/8/layout/orgChart1"/>
    <dgm:cxn modelId="{4D770D8E-11B4-462B-8EF0-AE6DAEE32E42}" type="presOf" srcId="{48FEEA6B-B85C-4007-8AED-20A5722130CC}" destId="{B760218D-B97C-4FCF-B236-B4D6B1F8E70E}" srcOrd="1" destOrd="0" presId="urn:microsoft.com/office/officeart/2005/8/layout/orgChart1"/>
    <dgm:cxn modelId="{AD4B8B08-0F28-453A-A7EE-296A66F385A8}" srcId="{44071FF2-F912-45ED-BDEB-C9DFB65F08C3}" destId="{8D966182-A9D5-447F-92F3-04A07922F9BF}" srcOrd="0" destOrd="0" parTransId="{2DB2D55C-B24A-4F7E-8DC7-BF4929E372F5}" sibTransId="{0C2FC0EB-AB40-4C80-AF83-D1CAB11A8066}"/>
    <dgm:cxn modelId="{59946E40-8D4B-46DB-BEFB-A777207B8F89}" type="presOf" srcId="{8F7C6088-C295-4C88-B03D-8A895F6CD662}" destId="{7E71F138-811B-4319-B271-1F66353EBDCD}" srcOrd="0" destOrd="0" presId="urn:microsoft.com/office/officeart/2005/8/layout/orgChart1"/>
    <dgm:cxn modelId="{69F71C1A-7266-460B-ACA6-917AB65DBFF4}" srcId="{D7C8393E-4ADE-48E1-AD77-2AD2FDC8CB88}" destId="{44071FF2-F912-45ED-BDEB-C9DFB65F08C3}" srcOrd="0" destOrd="0" parTransId="{B1AB7A7B-C8EB-44E2-ABAF-7E8321AE819D}" sibTransId="{15A0CA1D-F635-4C39-B069-2A34ED9905BB}"/>
    <dgm:cxn modelId="{59AF7B77-0D21-44DF-9961-1CB4D9E2273F}" type="presOf" srcId="{773F2C92-7DB0-439C-8210-146FE76C5E4F}" destId="{DB72F6AB-A5CF-4FC0-ABA7-EE7E53C490BC}" srcOrd="0" destOrd="0" presId="urn:microsoft.com/office/officeart/2005/8/layout/orgChart1"/>
    <dgm:cxn modelId="{35CD5A50-82EB-495D-99A2-C64192DC85D0}" type="presOf" srcId="{48FEEA6B-B85C-4007-8AED-20A5722130CC}" destId="{1A2C432F-D819-4285-AAAF-A3573DA8DDEC}" srcOrd="0" destOrd="0" presId="urn:microsoft.com/office/officeart/2005/8/layout/orgChart1"/>
    <dgm:cxn modelId="{D38B3CAC-AE8E-451F-BA51-333009B71E10}" type="presOf" srcId="{44071FF2-F912-45ED-BDEB-C9DFB65F08C3}" destId="{54B2DBAA-3AA5-4AF1-897F-3F6F472788A8}" srcOrd="1" destOrd="0" presId="urn:microsoft.com/office/officeart/2005/8/layout/orgChart1"/>
    <dgm:cxn modelId="{D9B1C14F-2F20-47F6-894A-54026F2BF9B5}" type="presOf" srcId="{2DB2D55C-B24A-4F7E-8DC7-BF4929E372F5}" destId="{7A6636AD-97A9-4FF6-8810-1E6F0CF6B3F8}" srcOrd="0" destOrd="0" presId="urn:microsoft.com/office/officeart/2005/8/layout/orgChart1"/>
    <dgm:cxn modelId="{BB89A447-2A9B-4EDF-8686-73BED432C1AB}" type="presOf" srcId="{8D966182-A9D5-447F-92F3-04A07922F9BF}" destId="{A11508EF-3CB9-4013-ABAA-77A0637D5A0E}" srcOrd="0" destOrd="0" presId="urn:microsoft.com/office/officeart/2005/8/layout/orgChart1"/>
    <dgm:cxn modelId="{39FF9C05-008F-4413-8217-B0EFAB919A9C}" srcId="{44071FF2-F912-45ED-BDEB-C9DFB65F08C3}" destId="{892AD4DC-BAE3-4728-AB28-4FFA29947208}" srcOrd="1" destOrd="0" parTransId="{773F2C92-7DB0-439C-8210-146FE76C5E4F}" sibTransId="{1BB1A8AD-7929-4512-98EF-690CD6C947F6}"/>
    <dgm:cxn modelId="{EB561AE4-935A-4C2C-B24A-689B19C07E26}" type="presParOf" srcId="{63977458-60A0-4943-B664-449181D2FE49}" destId="{1D903291-E34E-469C-9608-6335658FAA55}" srcOrd="0" destOrd="0" presId="urn:microsoft.com/office/officeart/2005/8/layout/orgChart1"/>
    <dgm:cxn modelId="{ED7A0B85-6858-46A7-96FB-F074AD30E648}" type="presParOf" srcId="{1D903291-E34E-469C-9608-6335658FAA55}" destId="{7AC2F9F0-BE9B-4262-A1A0-169288752A4E}" srcOrd="0" destOrd="0" presId="urn:microsoft.com/office/officeart/2005/8/layout/orgChart1"/>
    <dgm:cxn modelId="{74576B38-5F9A-4617-B291-5914184819E8}" type="presParOf" srcId="{7AC2F9F0-BE9B-4262-A1A0-169288752A4E}" destId="{95517AFB-955A-485F-81CB-88621BA9A670}" srcOrd="0" destOrd="0" presId="urn:microsoft.com/office/officeart/2005/8/layout/orgChart1"/>
    <dgm:cxn modelId="{19BCC7DB-0FE3-4F80-808F-30686BF6C293}" type="presParOf" srcId="{7AC2F9F0-BE9B-4262-A1A0-169288752A4E}" destId="{54B2DBAA-3AA5-4AF1-897F-3F6F472788A8}" srcOrd="1" destOrd="0" presId="urn:microsoft.com/office/officeart/2005/8/layout/orgChart1"/>
    <dgm:cxn modelId="{3CE77A23-21E8-42E5-81AC-3F5DA2521FC6}" type="presParOf" srcId="{1D903291-E34E-469C-9608-6335658FAA55}" destId="{23C85CAE-4144-41D7-A259-BABF2803DB29}" srcOrd="1" destOrd="0" presId="urn:microsoft.com/office/officeart/2005/8/layout/orgChart1"/>
    <dgm:cxn modelId="{460F30AB-1B22-40C5-9933-DB64773B837C}" type="presParOf" srcId="{23C85CAE-4144-41D7-A259-BABF2803DB29}" destId="{7A6636AD-97A9-4FF6-8810-1E6F0CF6B3F8}" srcOrd="0" destOrd="0" presId="urn:microsoft.com/office/officeart/2005/8/layout/orgChart1"/>
    <dgm:cxn modelId="{1CBCEBB7-0074-4183-AC5C-520B493E1B19}" type="presParOf" srcId="{23C85CAE-4144-41D7-A259-BABF2803DB29}" destId="{5425F02A-4ADC-4E48-A47F-881223EB3F2D}" srcOrd="1" destOrd="0" presId="urn:microsoft.com/office/officeart/2005/8/layout/orgChart1"/>
    <dgm:cxn modelId="{7ADFA39E-4546-419A-B02A-CE2C0C499C4E}" type="presParOf" srcId="{5425F02A-4ADC-4E48-A47F-881223EB3F2D}" destId="{ECCAA792-A9C6-460A-A5C5-320004F2128B}" srcOrd="0" destOrd="0" presId="urn:microsoft.com/office/officeart/2005/8/layout/orgChart1"/>
    <dgm:cxn modelId="{F893894E-8A30-43DE-9D11-BAA1C0EBE96E}" type="presParOf" srcId="{ECCAA792-A9C6-460A-A5C5-320004F2128B}" destId="{A11508EF-3CB9-4013-ABAA-77A0637D5A0E}" srcOrd="0" destOrd="0" presId="urn:microsoft.com/office/officeart/2005/8/layout/orgChart1"/>
    <dgm:cxn modelId="{F2A90BE0-B958-4CFA-B229-40DFA2844EAE}" type="presParOf" srcId="{ECCAA792-A9C6-460A-A5C5-320004F2128B}" destId="{5A68C4B4-6CC7-4080-9086-BFB23BF9F16C}" srcOrd="1" destOrd="0" presId="urn:microsoft.com/office/officeart/2005/8/layout/orgChart1"/>
    <dgm:cxn modelId="{3CA2DE7B-5C4D-4119-83EB-9DBC7BDE4DF5}" type="presParOf" srcId="{5425F02A-4ADC-4E48-A47F-881223EB3F2D}" destId="{D44B2235-3841-4BE9-9CB5-FB5493CD2960}" srcOrd="1" destOrd="0" presId="urn:microsoft.com/office/officeart/2005/8/layout/orgChart1"/>
    <dgm:cxn modelId="{1AE2F872-B579-4D97-9E27-1DD743D4F61B}" type="presParOf" srcId="{5425F02A-4ADC-4E48-A47F-881223EB3F2D}" destId="{D0B6DF0E-BC96-48EB-83D0-516DAD85F91E}" srcOrd="2" destOrd="0" presId="urn:microsoft.com/office/officeart/2005/8/layout/orgChart1"/>
    <dgm:cxn modelId="{BACA7378-0704-4BED-82A0-A86E2632EF86}" type="presParOf" srcId="{23C85CAE-4144-41D7-A259-BABF2803DB29}" destId="{DB72F6AB-A5CF-4FC0-ABA7-EE7E53C490BC}" srcOrd="2" destOrd="0" presId="urn:microsoft.com/office/officeart/2005/8/layout/orgChart1"/>
    <dgm:cxn modelId="{4C949B50-D38B-45BF-BF35-0B6D6781D0EB}" type="presParOf" srcId="{23C85CAE-4144-41D7-A259-BABF2803DB29}" destId="{9054BFEE-9927-4487-8DF9-D93D750CF8F0}" srcOrd="3" destOrd="0" presId="urn:microsoft.com/office/officeart/2005/8/layout/orgChart1"/>
    <dgm:cxn modelId="{95258234-9014-40B6-AF3F-3DF04767D996}" type="presParOf" srcId="{9054BFEE-9927-4487-8DF9-D93D750CF8F0}" destId="{C37CFFBB-5E6B-4CBE-BAC4-D736C35B7B7A}" srcOrd="0" destOrd="0" presId="urn:microsoft.com/office/officeart/2005/8/layout/orgChart1"/>
    <dgm:cxn modelId="{85B04C0D-C64C-449C-A394-8E62D5EB9E43}" type="presParOf" srcId="{C37CFFBB-5E6B-4CBE-BAC4-D736C35B7B7A}" destId="{299E6E41-2D2D-4717-91E2-15AC59EFE012}" srcOrd="0" destOrd="0" presId="urn:microsoft.com/office/officeart/2005/8/layout/orgChart1"/>
    <dgm:cxn modelId="{8896E61F-9803-486D-AF83-BB2B4C7D18E5}" type="presParOf" srcId="{C37CFFBB-5E6B-4CBE-BAC4-D736C35B7B7A}" destId="{584465DA-7332-4C4B-904F-7B25E02DAD4E}" srcOrd="1" destOrd="0" presId="urn:microsoft.com/office/officeart/2005/8/layout/orgChart1"/>
    <dgm:cxn modelId="{FD2F1172-97C6-44C4-86F5-3E194D7E8E20}" type="presParOf" srcId="{9054BFEE-9927-4487-8DF9-D93D750CF8F0}" destId="{0F72912B-E415-4E1B-949D-A3F1303A0F2F}" srcOrd="1" destOrd="0" presId="urn:microsoft.com/office/officeart/2005/8/layout/orgChart1"/>
    <dgm:cxn modelId="{DE864C6E-9DEE-4B06-A728-CC44094257DA}" type="presParOf" srcId="{9054BFEE-9927-4487-8DF9-D93D750CF8F0}" destId="{6301F4CA-68F4-4671-8B55-991B24E1CE7C}" srcOrd="2" destOrd="0" presId="urn:microsoft.com/office/officeart/2005/8/layout/orgChart1"/>
    <dgm:cxn modelId="{7292BF92-0297-43F7-937C-31B0B4126198}" type="presParOf" srcId="{23C85CAE-4144-41D7-A259-BABF2803DB29}" destId="{7E71F138-811B-4319-B271-1F66353EBDCD}" srcOrd="4" destOrd="0" presId="urn:microsoft.com/office/officeart/2005/8/layout/orgChart1"/>
    <dgm:cxn modelId="{70C89CC4-16A3-4A5F-A2EA-74063E913C06}" type="presParOf" srcId="{23C85CAE-4144-41D7-A259-BABF2803DB29}" destId="{72099A89-94D0-41B2-A9CE-4F1B52CEC871}" srcOrd="5" destOrd="0" presId="urn:microsoft.com/office/officeart/2005/8/layout/orgChart1"/>
    <dgm:cxn modelId="{35EC0AB8-3B4F-4DAD-8CF5-511A112D5052}" type="presParOf" srcId="{72099A89-94D0-41B2-A9CE-4F1B52CEC871}" destId="{98317CFA-751E-4128-80BA-262E4A7182E5}" srcOrd="0" destOrd="0" presId="urn:microsoft.com/office/officeart/2005/8/layout/orgChart1"/>
    <dgm:cxn modelId="{99F12C2C-DC66-4D6C-BD90-CD8AE4834FC2}" type="presParOf" srcId="{98317CFA-751E-4128-80BA-262E4A7182E5}" destId="{1A2C432F-D819-4285-AAAF-A3573DA8DDEC}" srcOrd="0" destOrd="0" presId="urn:microsoft.com/office/officeart/2005/8/layout/orgChart1"/>
    <dgm:cxn modelId="{F7D47DA8-F4ED-4A68-A673-49377D7AD003}" type="presParOf" srcId="{98317CFA-751E-4128-80BA-262E4A7182E5}" destId="{B760218D-B97C-4FCF-B236-B4D6B1F8E70E}" srcOrd="1" destOrd="0" presId="urn:microsoft.com/office/officeart/2005/8/layout/orgChart1"/>
    <dgm:cxn modelId="{D30B00BD-73CF-47FF-B3AD-453908548945}" type="presParOf" srcId="{72099A89-94D0-41B2-A9CE-4F1B52CEC871}" destId="{8C84D09B-F6E1-40A5-AD28-A934E51F8B6F}" srcOrd="1" destOrd="0" presId="urn:microsoft.com/office/officeart/2005/8/layout/orgChart1"/>
    <dgm:cxn modelId="{E697D662-0040-4098-8520-0C5EAD74131E}" type="presParOf" srcId="{72099A89-94D0-41B2-A9CE-4F1B52CEC871}" destId="{A18D4C34-912F-4D3C-AB33-C7BF22754765}" srcOrd="2" destOrd="0" presId="urn:microsoft.com/office/officeart/2005/8/layout/orgChart1"/>
    <dgm:cxn modelId="{20FE7060-A27F-4A2C-B3F8-10D38776359E}" type="presParOf" srcId="{1D903291-E34E-469C-9608-6335658FAA55}" destId="{2865CF7A-FE77-4969-B082-EFDA674272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D41F4-DA57-4700-9134-E858D29CC201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DED2881-492D-4A20-858F-115ABF1F4FF1}">
      <dgm:prSet phldrT="[Текст]"/>
      <dgm:spPr/>
      <dgm:t>
        <a:bodyPr/>
        <a:lstStyle/>
        <a:p>
          <a:r>
            <a:rPr lang="uk-UA" b="1" i="0" u="sng" dirty="0" smtClean="0">
              <a:solidFill>
                <a:srgbClr val="FF0000"/>
              </a:solidFill>
            </a:rPr>
            <a:t>Другорядні члени речення</a:t>
          </a:r>
          <a:r>
            <a:rPr lang="uk-UA" i="0" dirty="0" smtClean="0"/>
            <a:t> пояснюють або уточнюють головні члени речення й залежать від них. Іноді один другорядний член може залежати від іншого.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AE2422-D568-4C82-825E-4671E4004476}" type="parTrans" cxnId="{66078140-84B1-416E-8F9A-E93BE175EA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6E776F-EF50-4C06-BFF6-F27063726601}" type="sibTrans" cxnId="{66078140-84B1-416E-8F9A-E93BE175EA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DF6AF1-F860-4149-B28A-FB0D9C8822AB}" type="pres">
      <dgm:prSet presAssocID="{475D41F4-DA57-4700-9134-E858D29CC2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FE8E8-B10C-4748-9784-0AA91058313C}" type="pres">
      <dgm:prSet presAssocID="{7DED2881-492D-4A20-858F-115ABF1F4FF1}" presName="node" presStyleLbl="node1" presStyleIdx="0" presStyleCnt="1" custScaleX="254944" custLinFactNeighborX="-1658" custLinFactNeighborY="-6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078140-84B1-416E-8F9A-E93BE175EA2B}" srcId="{475D41F4-DA57-4700-9134-E858D29CC201}" destId="{7DED2881-492D-4A20-858F-115ABF1F4FF1}" srcOrd="0" destOrd="0" parTransId="{3AAE2422-D568-4C82-825E-4671E4004476}" sibTransId="{776E776F-EF50-4C06-BFF6-F27063726601}"/>
    <dgm:cxn modelId="{CA80EBDE-12A0-4CC8-8256-F1E9C9F462FA}" type="presOf" srcId="{7DED2881-492D-4A20-858F-115ABF1F4FF1}" destId="{04AFE8E8-B10C-4748-9784-0AA91058313C}" srcOrd="0" destOrd="0" presId="urn:microsoft.com/office/officeart/2005/8/layout/default"/>
    <dgm:cxn modelId="{26503667-D9A5-4CB2-B9BB-AE2072B65187}" type="presOf" srcId="{475D41F4-DA57-4700-9134-E858D29CC201}" destId="{39DF6AF1-F860-4149-B28A-FB0D9C8822AB}" srcOrd="0" destOrd="0" presId="urn:microsoft.com/office/officeart/2005/8/layout/default"/>
    <dgm:cxn modelId="{5779D3EA-9272-4A98-AAC8-65FEA072EBEA}" type="presParOf" srcId="{39DF6AF1-F860-4149-B28A-FB0D9C8822AB}" destId="{04AFE8E8-B10C-4748-9784-0AA91058313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DE783-39B9-4482-A39C-26AFB0E77F3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59BC1E-D6C2-4739-9B61-47578521EEF2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Поширені речення</a:t>
          </a:r>
          <a:endParaRPr lang="ru-RU" dirty="0">
            <a:latin typeface="Arial Black" pitchFamily="34" charset="0"/>
          </a:endParaRPr>
        </a:p>
      </dgm:t>
    </dgm:pt>
    <dgm:pt modelId="{6B35B3CC-ECD2-44CC-86BC-C9C77CD2BE90}" type="parTrans" cxnId="{0BD2F421-B5B8-411D-8905-91433A9FCE54}">
      <dgm:prSet/>
      <dgm:spPr/>
      <dgm:t>
        <a:bodyPr/>
        <a:lstStyle/>
        <a:p>
          <a:endParaRPr lang="ru-RU"/>
        </a:p>
      </dgm:t>
    </dgm:pt>
    <dgm:pt modelId="{E3BDF753-6414-4A12-B1AE-1051BDC06317}" type="sibTrans" cxnId="{0BD2F421-B5B8-411D-8905-91433A9FCE54}">
      <dgm:prSet/>
      <dgm:spPr/>
      <dgm:t>
        <a:bodyPr/>
        <a:lstStyle/>
        <a:p>
          <a:endParaRPr lang="ru-RU"/>
        </a:p>
      </dgm:t>
    </dgm:pt>
    <dgm:pt modelId="{7BADAE8D-EAFD-4A0E-A4AE-CA2891823216}">
      <dgm:prSet phldrT="[Текст]"/>
      <dgm:spPr/>
      <dgm:t>
        <a:bodyPr/>
        <a:lstStyle/>
        <a:p>
          <a:r>
            <a:rPr lang="uk-UA" dirty="0" smtClean="0"/>
            <a:t>Мають другорядні члени.</a:t>
          </a:r>
          <a:endParaRPr lang="ru-RU" dirty="0"/>
        </a:p>
      </dgm:t>
    </dgm:pt>
    <dgm:pt modelId="{10E34F78-523D-4A60-8DF3-448AF9F53E5E}" type="parTrans" cxnId="{190395F8-F790-4B15-8B4F-81E24B24AA14}">
      <dgm:prSet/>
      <dgm:spPr/>
      <dgm:t>
        <a:bodyPr/>
        <a:lstStyle/>
        <a:p>
          <a:endParaRPr lang="ru-RU"/>
        </a:p>
      </dgm:t>
    </dgm:pt>
    <dgm:pt modelId="{8BA3A894-969E-466D-B2D4-9228D518665A}" type="sibTrans" cxnId="{190395F8-F790-4B15-8B4F-81E24B24AA14}">
      <dgm:prSet/>
      <dgm:spPr/>
      <dgm:t>
        <a:bodyPr/>
        <a:lstStyle/>
        <a:p>
          <a:endParaRPr lang="ru-RU"/>
        </a:p>
      </dgm:t>
    </dgm:pt>
    <dgm:pt modelId="{D40C9A96-A684-43DB-BCEC-227CA7FE863C}">
      <dgm:prSet phldrT="[Текст]"/>
      <dgm:spPr/>
      <dgm:t>
        <a:bodyPr/>
        <a:lstStyle/>
        <a:p>
          <a:r>
            <a:rPr lang="uk-UA" dirty="0" smtClean="0"/>
            <a:t>Я намалював </a:t>
          </a:r>
          <a:r>
            <a:rPr lang="uk-UA" dirty="0" smtClean="0">
              <a:solidFill>
                <a:srgbClr val="FF0000"/>
              </a:solidFill>
            </a:rPr>
            <a:t>картину</a:t>
          </a:r>
          <a:r>
            <a:rPr lang="uk-UA" dirty="0" smtClean="0"/>
            <a:t>.</a:t>
          </a:r>
          <a:endParaRPr lang="ru-RU" dirty="0"/>
        </a:p>
      </dgm:t>
    </dgm:pt>
    <dgm:pt modelId="{C033DF32-9289-4D44-9D17-8534CC17097D}" type="parTrans" cxnId="{B0FB80F0-981D-4A22-A3AE-C97F553E11B1}">
      <dgm:prSet/>
      <dgm:spPr/>
      <dgm:t>
        <a:bodyPr/>
        <a:lstStyle/>
        <a:p>
          <a:endParaRPr lang="ru-RU"/>
        </a:p>
      </dgm:t>
    </dgm:pt>
    <dgm:pt modelId="{48520979-10BD-49E7-BBE7-81217022B95C}" type="sibTrans" cxnId="{B0FB80F0-981D-4A22-A3AE-C97F553E11B1}">
      <dgm:prSet/>
      <dgm:spPr/>
      <dgm:t>
        <a:bodyPr/>
        <a:lstStyle/>
        <a:p>
          <a:endParaRPr lang="ru-RU"/>
        </a:p>
      </dgm:t>
    </dgm:pt>
    <dgm:pt modelId="{6652F6E2-0639-425B-96FE-CEB8F2A47A58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Непоширені речення</a:t>
          </a:r>
          <a:endParaRPr lang="ru-RU" dirty="0">
            <a:latin typeface="Arial Black" pitchFamily="34" charset="0"/>
          </a:endParaRPr>
        </a:p>
      </dgm:t>
    </dgm:pt>
    <dgm:pt modelId="{90281449-BDF7-4111-80AB-B308853495D9}" type="parTrans" cxnId="{37FE4F81-EC67-45FC-B909-B7209BD7354E}">
      <dgm:prSet/>
      <dgm:spPr/>
      <dgm:t>
        <a:bodyPr/>
        <a:lstStyle/>
        <a:p>
          <a:endParaRPr lang="ru-RU"/>
        </a:p>
      </dgm:t>
    </dgm:pt>
    <dgm:pt modelId="{C05BC1E4-B829-4975-9B2B-954C3071D1BF}" type="sibTrans" cxnId="{37FE4F81-EC67-45FC-B909-B7209BD7354E}">
      <dgm:prSet/>
      <dgm:spPr/>
      <dgm:t>
        <a:bodyPr/>
        <a:lstStyle/>
        <a:p>
          <a:endParaRPr lang="ru-RU"/>
        </a:p>
      </dgm:t>
    </dgm:pt>
    <dgm:pt modelId="{6C50145C-9B1E-472B-8B3B-8A21E3F00CE0}">
      <dgm:prSet phldrT="[Текст]"/>
      <dgm:spPr/>
      <dgm:t>
        <a:bodyPr/>
        <a:lstStyle/>
        <a:p>
          <a:r>
            <a:rPr lang="uk-UA" dirty="0" smtClean="0"/>
            <a:t>Не мають другорядних членів.</a:t>
          </a:r>
          <a:endParaRPr lang="ru-RU" dirty="0"/>
        </a:p>
      </dgm:t>
    </dgm:pt>
    <dgm:pt modelId="{E17011C0-9E6F-4D62-816C-57CE2DEEE6FF}" type="parTrans" cxnId="{4DBCB4F8-8260-4BD7-B730-AEF511728186}">
      <dgm:prSet/>
      <dgm:spPr/>
      <dgm:t>
        <a:bodyPr/>
        <a:lstStyle/>
        <a:p>
          <a:endParaRPr lang="ru-RU"/>
        </a:p>
      </dgm:t>
    </dgm:pt>
    <dgm:pt modelId="{55FFD192-BF6E-47F0-A81B-21AD69F4E1FC}" type="sibTrans" cxnId="{4DBCB4F8-8260-4BD7-B730-AEF511728186}">
      <dgm:prSet/>
      <dgm:spPr/>
      <dgm:t>
        <a:bodyPr/>
        <a:lstStyle/>
        <a:p>
          <a:endParaRPr lang="ru-RU"/>
        </a:p>
      </dgm:t>
    </dgm:pt>
    <dgm:pt modelId="{912343C5-6233-4EE8-B605-8190E8A05370}">
      <dgm:prSet phldrT="[Текст]"/>
      <dgm:spPr/>
      <dgm:t>
        <a:bodyPr/>
        <a:lstStyle/>
        <a:p>
          <a:r>
            <a:rPr lang="uk-UA" dirty="0" smtClean="0"/>
            <a:t>Я малюю. </a:t>
          </a:r>
          <a:endParaRPr lang="ru-RU" dirty="0"/>
        </a:p>
      </dgm:t>
    </dgm:pt>
    <dgm:pt modelId="{3D7D54E3-7EFD-4452-A412-F9E3CE28A3B3}" type="parTrans" cxnId="{8414D982-B030-4272-BFD4-C7EB1277ECFB}">
      <dgm:prSet/>
      <dgm:spPr/>
      <dgm:t>
        <a:bodyPr/>
        <a:lstStyle/>
        <a:p>
          <a:endParaRPr lang="ru-RU"/>
        </a:p>
      </dgm:t>
    </dgm:pt>
    <dgm:pt modelId="{B4B4DFC9-C3D0-4C29-9F31-241E570ED565}" type="sibTrans" cxnId="{8414D982-B030-4272-BFD4-C7EB1277ECFB}">
      <dgm:prSet/>
      <dgm:spPr/>
      <dgm:t>
        <a:bodyPr/>
        <a:lstStyle/>
        <a:p>
          <a:endParaRPr lang="ru-RU"/>
        </a:p>
      </dgm:t>
    </dgm:pt>
    <dgm:pt modelId="{F4A0536B-5232-440A-A4BF-A669649982DD}" type="pres">
      <dgm:prSet presAssocID="{045DE783-39B9-4482-A39C-26AFB0E77F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C57576-D423-4426-BC11-F88C1EE9C220}" type="pres">
      <dgm:prSet presAssocID="{6459BC1E-D6C2-4739-9B61-47578521EEF2}" presName="root" presStyleCnt="0"/>
      <dgm:spPr/>
    </dgm:pt>
    <dgm:pt modelId="{93BE1CBE-451F-4C97-ACEB-85E8386A9DE6}" type="pres">
      <dgm:prSet presAssocID="{6459BC1E-D6C2-4739-9B61-47578521EEF2}" presName="rootComposite" presStyleCnt="0"/>
      <dgm:spPr/>
    </dgm:pt>
    <dgm:pt modelId="{FFDD0B82-23E4-44D4-8A75-AF0F5D318C29}" type="pres">
      <dgm:prSet presAssocID="{6459BC1E-D6C2-4739-9B61-47578521EEF2}" presName="rootText" presStyleLbl="node1" presStyleIdx="0" presStyleCnt="2"/>
      <dgm:spPr/>
      <dgm:t>
        <a:bodyPr/>
        <a:lstStyle/>
        <a:p>
          <a:endParaRPr lang="ru-RU"/>
        </a:p>
      </dgm:t>
    </dgm:pt>
    <dgm:pt modelId="{EE9F49FF-5B48-444E-90FB-3E0BFD07AB98}" type="pres">
      <dgm:prSet presAssocID="{6459BC1E-D6C2-4739-9B61-47578521EEF2}" presName="rootConnector" presStyleLbl="node1" presStyleIdx="0" presStyleCnt="2"/>
      <dgm:spPr/>
      <dgm:t>
        <a:bodyPr/>
        <a:lstStyle/>
        <a:p>
          <a:endParaRPr lang="ru-RU"/>
        </a:p>
      </dgm:t>
    </dgm:pt>
    <dgm:pt modelId="{F2495E80-BD1E-488D-B7D2-5B6C75514C93}" type="pres">
      <dgm:prSet presAssocID="{6459BC1E-D6C2-4739-9B61-47578521EEF2}" presName="childShape" presStyleCnt="0"/>
      <dgm:spPr/>
    </dgm:pt>
    <dgm:pt modelId="{DA6855AE-1C34-47C2-BC03-936532D9F643}" type="pres">
      <dgm:prSet presAssocID="{10E34F78-523D-4A60-8DF3-448AF9F53E5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C275A76-369D-4B91-BD83-CA232242DB8E}" type="pres">
      <dgm:prSet presAssocID="{7BADAE8D-EAFD-4A0E-A4AE-CA289182321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0701F-6A4D-470F-B6B7-B74EBDC6831E}" type="pres">
      <dgm:prSet presAssocID="{C033DF32-9289-4D44-9D17-8534CC17097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7A4C8B3-4559-4A2E-BC2D-F29A27FD26D0}" type="pres">
      <dgm:prSet presAssocID="{D40C9A96-A684-43DB-BCEC-227CA7FE863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24501-DF9D-4B6C-BB85-D0B28FC8C259}" type="pres">
      <dgm:prSet presAssocID="{6652F6E2-0639-425B-96FE-CEB8F2A47A58}" presName="root" presStyleCnt="0"/>
      <dgm:spPr/>
    </dgm:pt>
    <dgm:pt modelId="{756EC87E-D633-49F5-9059-FB687BA0D77D}" type="pres">
      <dgm:prSet presAssocID="{6652F6E2-0639-425B-96FE-CEB8F2A47A58}" presName="rootComposite" presStyleCnt="0"/>
      <dgm:spPr/>
    </dgm:pt>
    <dgm:pt modelId="{15DDB31B-0403-489A-B0E3-80B296B16A70}" type="pres">
      <dgm:prSet presAssocID="{6652F6E2-0639-425B-96FE-CEB8F2A47A58}" presName="rootText" presStyleLbl="node1" presStyleIdx="1" presStyleCnt="2"/>
      <dgm:spPr/>
      <dgm:t>
        <a:bodyPr/>
        <a:lstStyle/>
        <a:p>
          <a:endParaRPr lang="ru-RU"/>
        </a:p>
      </dgm:t>
    </dgm:pt>
    <dgm:pt modelId="{57DC4BE7-A7F7-4454-A882-0EB00CBF83D5}" type="pres">
      <dgm:prSet presAssocID="{6652F6E2-0639-425B-96FE-CEB8F2A47A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90CB16D6-FDA3-4AA3-9252-A5FF07CB6BD3}" type="pres">
      <dgm:prSet presAssocID="{6652F6E2-0639-425B-96FE-CEB8F2A47A58}" presName="childShape" presStyleCnt="0"/>
      <dgm:spPr/>
    </dgm:pt>
    <dgm:pt modelId="{D03BC06F-07B2-4F2A-A0C4-BDDAA1BB1263}" type="pres">
      <dgm:prSet presAssocID="{E17011C0-9E6F-4D62-816C-57CE2DEEE6F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B25ED5D-3181-4A0F-B83C-9087C3992E1C}" type="pres">
      <dgm:prSet presAssocID="{6C50145C-9B1E-472B-8B3B-8A21E3F00CE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AF45B-AE5F-4110-96B2-92F667871B25}" type="pres">
      <dgm:prSet presAssocID="{3D7D54E3-7EFD-4452-A412-F9E3CE28A3B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2E4B00B-085F-4ABF-930E-6A611EC0167D}" type="pres">
      <dgm:prSet presAssocID="{912343C5-6233-4EE8-B605-8190E8A0537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1E17A-397D-4B2E-92C8-7618CB32B9A7}" type="presOf" srcId="{6652F6E2-0639-425B-96FE-CEB8F2A47A58}" destId="{57DC4BE7-A7F7-4454-A882-0EB00CBF83D5}" srcOrd="1" destOrd="0" presId="urn:microsoft.com/office/officeart/2005/8/layout/hierarchy3"/>
    <dgm:cxn modelId="{190395F8-F790-4B15-8B4F-81E24B24AA14}" srcId="{6459BC1E-D6C2-4739-9B61-47578521EEF2}" destId="{7BADAE8D-EAFD-4A0E-A4AE-CA2891823216}" srcOrd="0" destOrd="0" parTransId="{10E34F78-523D-4A60-8DF3-448AF9F53E5E}" sibTransId="{8BA3A894-969E-466D-B2D4-9228D518665A}"/>
    <dgm:cxn modelId="{8D9212F0-2A69-47BF-8AD9-F8FF61BE98A4}" type="presOf" srcId="{6C50145C-9B1E-472B-8B3B-8A21E3F00CE0}" destId="{6B25ED5D-3181-4A0F-B83C-9087C3992E1C}" srcOrd="0" destOrd="0" presId="urn:microsoft.com/office/officeart/2005/8/layout/hierarchy3"/>
    <dgm:cxn modelId="{079B75EC-8206-4A7D-9D75-4F6220073E1A}" type="presOf" srcId="{912343C5-6233-4EE8-B605-8190E8A05370}" destId="{12E4B00B-085F-4ABF-930E-6A611EC0167D}" srcOrd="0" destOrd="0" presId="urn:microsoft.com/office/officeart/2005/8/layout/hierarchy3"/>
    <dgm:cxn modelId="{F57CA97B-4304-49BB-9E69-CFD9DC5D368B}" type="presOf" srcId="{7BADAE8D-EAFD-4A0E-A4AE-CA2891823216}" destId="{0C275A76-369D-4B91-BD83-CA232242DB8E}" srcOrd="0" destOrd="0" presId="urn:microsoft.com/office/officeart/2005/8/layout/hierarchy3"/>
    <dgm:cxn modelId="{78B5EEF6-60B8-4F7E-984C-A1EFF4E91930}" type="presOf" srcId="{E17011C0-9E6F-4D62-816C-57CE2DEEE6FF}" destId="{D03BC06F-07B2-4F2A-A0C4-BDDAA1BB1263}" srcOrd="0" destOrd="0" presId="urn:microsoft.com/office/officeart/2005/8/layout/hierarchy3"/>
    <dgm:cxn modelId="{4DBCB4F8-8260-4BD7-B730-AEF511728186}" srcId="{6652F6E2-0639-425B-96FE-CEB8F2A47A58}" destId="{6C50145C-9B1E-472B-8B3B-8A21E3F00CE0}" srcOrd="0" destOrd="0" parTransId="{E17011C0-9E6F-4D62-816C-57CE2DEEE6FF}" sibTransId="{55FFD192-BF6E-47F0-A81B-21AD69F4E1FC}"/>
    <dgm:cxn modelId="{83003A39-5CFA-438F-A7D0-E23E71C48270}" type="presOf" srcId="{6459BC1E-D6C2-4739-9B61-47578521EEF2}" destId="{EE9F49FF-5B48-444E-90FB-3E0BFD07AB98}" srcOrd="1" destOrd="0" presId="urn:microsoft.com/office/officeart/2005/8/layout/hierarchy3"/>
    <dgm:cxn modelId="{87C2A84B-997A-4D26-ACB0-CC17B421F206}" type="presOf" srcId="{045DE783-39B9-4482-A39C-26AFB0E77F3F}" destId="{F4A0536B-5232-440A-A4BF-A669649982DD}" srcOrd="0" destOrd="0" presId="urn:microsoft.com/office/officeart/2005/8/layout/hierarchy3"/>
    <dgm:cxn modelId="{8414D982-B030-4272-BFD4-C7EB1277ECFB}" srcId="{6652F6E2-0639-425B-96FE-CEB8F2A47A58}" destId="{912343C5-6233-4EE8-B605-8190E8A05370}" srcOrd="1" destOrd="0" parTransId="{3D7D54E3-7EFD-4452-A412-F9E3CE28A3B3}" sibTransId="{B4B4DFC9-C3D0-4C29-9F31-241E570ED565}"/>
    <dgm:cxn modelId="{B0FB80F0-981D-4A22-A3AE-C97F553E11B1}" srcId="{6459BC1E-D6C2-4739-9B61-47578521EEF2}" destId="{D40C9A96-A684-43DB-BCEC-227CA7FE863C}" srcOrd="1" destOrd="0" parTransId="{C033DF32-9289-4D44-9D17-8534CC17097D}" sibTransId="{48520979-10BD-49E7-BBE7-81217022B95C}"/>
    <dgm:cxn modelId="{6DE25E17-FF3C-40F2-97A9-57264D8C10A9}" type="presOf" srcId="{D40C9A96-A684-43DB-BCEC-227CA7FE863C}" destId="{D7A4C8B3-4559-4A2E-BC2D-F29A27FD26D0}" srcOrd="0" destOrd="0" presId="urn:microsoft.com/office/officeart/2005/8/layout/hierarchy3"/>
    <dgm:cxn modelId="{EEBC080F-7891-479D-8546-1C56ACFB3B3E}" type="presOf" srcId="{3D7D54E3-7EFD-4452-A412-F9E3CE28A3B3}" destId="{7A8AF45B-AE5F-4110-96B2-92F667871B25}" srcOrd="0" destOrd="0" presId="urn:microsoft.com/office/officeart/2005/8/layout/hierarchy3"/>
    <dgm:cxn modelId="{AB3270E3-21EE-45F0-AA0E-EBE84BBCA1C9}" type="presOf" srcId="{6652F6E2-0639-425B-96FE-CEB8F2A47A58}" destId="{15DDB31B-0403-489A-B0E3-80B296B16A70}" srcOrd="0" destOrd="0" presId="urn:microsoft.com/office/officeart/2005/8/layout/hierarchy3"/>
    <dgm:cxn modelId="{FE1E35BC-C9BD-4C5B-82BE-915CF376E280}" type="presOf" srcId="{6459BC1E-D6C2-4739-9B61-47578521EEF2}" destId="{FFDD0B82-23E4-44D4-8A75-AF0F5D318C29}" srcOrd="0" destOrd="0" presId="urn:microsoft.com/office/officeart/2005/8/layout/hierarchy3"/>
    <dgm:cxn modelId="{37FE4F81-EC67-45FC-B909-B7209BD7354E}" srcId="{045DE783-39B9-4482-A39C-26AFB0E77F3F}" destId="{6652F6E2-0639-425B-96FE-CEB8F2A47A58}" srcOrd="1" destOrd="0" parTransId="{90281449-BDF7-4111-80AB-B308853495D9}" sibTransId="{C05BC1E4-B829-4975-9B2B-954C3071D1BF}"/>
    <dgm:cxn modelId="{AB262219-2A82-4F7A-A0E1-5258A9E48321}" type="presOf" srcId="{10E34F78-523D-4A60-8DF3-448AF9F53E5E}" destId="{DA6855AE-1C34-47C2-BC03-936532D9F643}" srcOrd="0" destOrd="0" presId="urn:microsoft.com/office/officeart/2005/8/layout/hierarchy3"/>
    <dgm:cxn modelId="{AABBF2E7-B011-4BE8-A99C-D8AC3C1D4B71}" type="presOf" srcId="{C033DF32-9289-4D44-9D17-8534CC17097D}" destId="{8030701F-6A4D-470F-B6B7-B74EBDC6831E}" srcOrd="0" destOrd="0" presId="urn:microsoft.com/office/officeart/2005/8/layout/hierarchy3"/>
    <dgm:cxn modelId="{0BD2F421-B5B8-411D-8905-91433A9FCE54}" srcId="{045DE783-39B9-4482-A39C-26AFB0E77F3F}" destId="{6459BC1E-D6C2-4739-9B61-47578521EEF2}" srcOrd="0" destOrd="0" parTransId="{6B35B3CC-ECD2-44CC-86BC-C9C77CD2BE90}" sibTransId="{E3BDF753-6414-4A12-B1AE-1051BDC06317}"/>
    <dgm:cxn modelId="{323821D2-DFF5-4C07-BA64-9B794D262E2B}" type="presParOf" srcId="{F4A0536B-5232-440A-A4BF-A669649982DD}" destId="{BEC57576-D423-4426-BC11-F88C1EE9C220}" srcOrd="0" destOrd="0" presId="urn:microsoft.com/office/officeart/2005/8/layout/hierarchy3"/>
    <dgm:cxn modelId="{FE306AC3-F5CB-476B-B60C-811E27F6606C}" type="presParOf" srcId="{BEC57576-D423-4426-BC11-F88C1EE9C220}" destId="{93BE1CBE-451F-4C97-ACEB-85E8386A9DE6}" srcOrd="0" destOrd="0" presId="urn:microsoft.com/office/officeart/2005/8/layout/hierarchy3"/>
    <dgm:cxn modelId="{E7E163B3-F7D9-4083-9642-8E71CF98C552}" type="presParOf" srcId="{93BE1CBE-451F-4C97-ACEB-85E8386A9DE6}" destId="{FFDD0B82-23E4-44D4-8A75-AF0F5D318C29}" srcOrd="0" destOrd="0" presId="urn:microsoft.com/office/officeart/2005/8/layout/hierarchy3"/>
    <dgm:cxn modelId="{F32D7821-40AD-40E7-B470-0E5BA1E4E153}" type="presParOf" srcId="{93BE1CBE-451F-4C97-ACEB-85E8386A9DE6}" destId="{EE9F49FF-5B48-444E-90FB-3E0BFD07AB98}" srcOrd="1" destOrd="0" presId="urn:microsoft.com/office/officeart/2005/8/layout/hierarchy3"/>
    <dgm:cxn modelId="{3C3D7246-621B-4F0E-B2A0-3AC4F4C5E9F5}" type="presParOf" srcId="{BEC57576-D423-4426-BC11-F88C1EE9C220}" destId="{F2495E80-BD1E-488D-B7D2-5B6C75514C93}" srcOrd="1" destOrd="0" presId="urn:microsoft.com/office/officeart/2005/8/layout/hierarchy3"/>
    <dgm:cxn modelId="{28A282A6-03BD-4021-A5D1-D83EFBBCEC88}" type="presParOf" srcId="{F2495E80-BD1E-488D-B7D2-5B6C75514C93}" destId="{DA6855AE-1C34-47C2-BC03-936532D9F643}" srcOrd="0" destOrd="0" presId="urn:microsoft.com/office/officeart/2005/8/layout/hierarchy3"/>
    <dgm:cxn modelId="{F131B235-1400-474A-B74C-BA6D90AE8F57}" type="presParOf" srcId="{F2495E80-BD1E-488D-B7D2-5B6C75514C93}" destId="{0C275A76-369D-4B91-BD83-CA232242DB8E}" srcOrd="1" destOrd="0" presId="urn:microsoft.com/office/officeart/2005/8/layout/hierarchy3"/>
    <dgm:cxn modelId="{B49FAF45-67A2-4418-B362-1FA39771BAB0}" type="presParOf" srcId="{F2495E80-BD1E-488D-B7D2-5B6C75514C93}" destId="{8030701F-6A4D-470F-B6B7-B74EBDC6831E}" srcOrd="2" destOrd="0" presId="urn:microsoft.com/office/officeart/2005/8/layout/hierarchy3"/>
    <dgm:cxn modelId="{3C63B851-A4C2-41CB-A560-B2F19E1ADB9C}" type="presParOf" srcId="{F2495E80-BD1E-488D-B7D2-5B6C75514C93}" destId="{D7A4C8B3-4559-4A2E-BC2D-F29A27FD26D0}" srcOrd="3" destOrd="0" presId="urn:microsoft.com/office/officeart/2005/8/layout/hierarchy3"/>
    <dgm:cxn modelId="{FA34F325-DE05-4627-B09B-B1F46126366A}" type="presParOf" srcId="{F4A0536B-5232-440A-A4BF-A669649982DD}" destId="{56E24501-DF9D-4B6C-BB85-D0B28FC8C259}" srcOrd="1" destOrd="0" presId="urn:microsoft.com/office/officeart/2005/8/layout/hierarchy3"/>
    <dgm:cxn modelId="{7A37437C-21E6-4C1C-8736-488E5D467851}" type="presParOf" srcId="{56E24501-DF9D-4B6C-BB85-D0B28FC8C259}" destId="{756EC87E-D633-49F5-9059-FB687BA0D77D}" srcOrd="0" destOrd="0" presId="urn:microsoft.com/office/officeart/2005/8/layout/hierarchy3"/>
    <dgm:cxn modelId="{F7CF3223-7C10-469B-8036-1E1EE0B8B7D3}" type="presParOf" srcId="{756EC87E-D633-49F5-9059-FB687BA0D77D}" destId="{15DDB31B-0403-489A-B0E3-80B296B16A70}" srcOrd="0" destOrd="0" presId="urn:microsoft.com/office/officeart/2005/8/layout/hierarchy3"/>
    <dgm:cxn modelId="{E2EA8EBB-4C53-4B1B-83AB-04BB54A7F3FC}" type="presParOf" srcId="{756EC87E-D633-49F5-9059-FB687BA0D77D}" destId="{57DC4BE7-A7F7-4454-A882-0EB00CBF83D5}" srcOrd="1" destOrd="0" presId="urn:microsoft.com/office/officeart/2005/8/layout/hierarchy3"/>
    <dgm:cxn modelId="{A42C9C71-7D0E-4B33-89B3-85675D13F3CC}" type="presParOf" srcId="{56E24501-DF9D-4B6C-BB85-D0B28FC8C259}" destId="{90CB16D6-FDA3-4AA3-9252-A5FF07CB6BD3}" srcOrd="1" destOrd="0" presId="urn:microsoft.com/office/officeart/2005/8/layout/hierarchy3"/>
    <dgm:cxn modelId="{02A95851-7270-46CC-BE04-7833C0B515CE}" type="presParOf" srcId="{90CB16D6-FDA3-4AA3-9252-A5FF07CB6BD3}" destId="{D03BC06F-07B2-4F2A-A0C4-BDDAA1BB1263}" srcOrd="0" destOrd="0" presId="urn:microsoft.com/office/officeart/2005/8/layout/hierarchy3"/>
    <dgm:cxn modelId="{0581FCA0-67B1-44F6-865A-3C6F4ABD1832}" type="presParOf" srcId="{90CB16D6-FDA3-4AA3-9252-A5FF07CB6BD3}" destId="{6B25ED5D-3181-4A0F-B83C-9087C3992E1C}" srcOrd="1" destOrd="0" presId="urn:microsoft.com/office/officeart/2005/8/layout/hierarchy3"/>
    <dgm:cxn modelId="{8AFDC552-987B-4C21-B0A3-CC38AE74CEC4}" type="presParOf" srcId="{90CB16D6-FDA3-4AA3-9252-A5FF07CB6BD3}" destId="{7A8AF45B-AE5F-4110-96B2-92F667871B25}" srcOrd="2" destOrd="0" presId="urn:microsoft.com/office/officeart/2005/8/layout/hierarchy3"/>
    <dgm:cxn modelId="{D974FFEC-9F53-4CF4-87DA-ACFC6FDBF246}" type="presParOf" srcId="{90CB16D6-FDA3-4AA3-9252-A5FF07CB6BD3}" destId="{12E4B00B-085F-4ABF-930E-6A611EC0167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8CD96A-902A-4572-B1C1-B7A2D67C4E0F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8BBC30-19F7-4234-AE6B-A1DD5499B653}">
      <dgm:prSet phldrT="[Текст]"/>
      <dgm:spPr/>
      <dgm:t>
        <a:bodyPr/>
        <a:lstStyle/>
        <a:p>
          <a:r>
            <a:rPr lang="uk-UA" dirty="0" smtClean="0"/>
            <a:t>Співати </a:t>
          </a:r>
          <a:r>
            <a:rPr lang="uk-UA" i="1" dirty="0" smtClean="0"/>
            <a:t>(з ким?)</a:t>
          </a:r>
          <a:r>
            <a:rPr lang="uk-UA" dirty="0" smtClean="0"/>
            <a:t>…</a:t>
          </a:r>
          <a:endParaRPr lang="ru-RU" dirty="0"/>
        </a:p>
      </dgm:t>
    </dgm:pt>
    <dgm:pt modelId="{A37DD3A5-EAB5-476D-B5D5-7A1F5480FB48}" type="parTrans" cxnId="{20AF237D-E1B0-458B-AE9F-10A195C8E870}">
      <dgm:prSet/>
      <dgm:spPr/>
      <dgm:t>
        <a:bodyPr/>
        <a:lstStyle/>
        <a:p>
          <a:endParaRPr lang="ru-RU"/>
        </a:p>
      </dgm:t>
    </dgm:pt>
    <dgm:pt modelId="{177D46FB-E576-48B8-9668-E538FFD969B2}" type="sibTrans" cxnId="{20AF237D-E1B0-458B-AE9F-10A195C8E870}">
      <dgm:prSet/>
      <dgm:spPr/>
      <dgm:t>
        <a:bodyPr/>
        <a:lstStyle/>
        <a:p>
          <a:endParaRPr lang="ru-RU"/>
        </a:p>
      </dgm:t>
    </dgm:pt>
    <dgm:pt modelId="{72CAD981-9C67-462D-891E-1F20F9C61A92}">
      <dgm:prSet phldrT="[Текст]"/>
      <dgm:spPr/>
      <dgm:t>
        <a:bodyPr/>
        <a:lstStyle/>
        <a:p>
          <a:r>
            <a:rPr lang="uk-UA" dirty="0" smtClean="0"/>
            <a:t>працювати </a:t>
          </a:r>
          <a:r>
            <a:rPr lang="uk-UA" i="1" dirty="0" smtClean="0"/>
            <a:t>(над чим?)</a:t>
          </a:r>
          <a:r>
            <a:rPr lang="uk-UA" dirty="0" smtClean="0"/>
            <a:t>… </a:t>
          </a:r>
          <a:endParaRPr lang="ru-RU" dirty="0"/>
        </a:p>
      </dgm:t>
    </dgm:pt>
    <dgm:pt modelId="{DDB6E153-DA7A-4ADB-A528-EABA73692077}" type="parTrans" cxnId="{883E6ED6-7A9E-4600-9FD4-961FF01072DC}">
      <dgm:prSet/>
      <dgm:spPr/>
      <dgm:t>
        <a:bodyPr/>
        <a:lstStyle/>
        <a:p>
          <a:endParaRPr lang="ru-RU"/>
        </a:p>
      </dgm:t>
    </dgm:pt>
    <dgm:pt modelId="{B1DD8F96-2C95-43BB-AB2D-900171C056C9}" type="sibTrans" cxnId="{883E6ED6-7A9E-4600-9FD4-961FF01072DC}">
      <dgm:prSet/>
      <dgm:spPr/>
      <dgm:t>
        <a:bodyPr/>
        <a:lstStyle/>
        <a:p>
          <a:endParaRPr lang="ru-RU"/>
        </a:p>
      </dgm:t>
    </dgm:pt>
    <dgm:pt modelId="{5C104D6F-8CFB-4C39-B2A1-4C07BD2C1753}">
      <dgm:prSet phldrT="[Текст]"/>
      <dgm:spPr/>
      <dgm:t>
        <a:bodyPr/>
        <a:lstStyle/>
        <a:p>
          <a:r>
            <a:rPr lang="uk-UA" dirty="0" smtClean="0"/>
            <a:t>грати </a:t>
          </a:r>
          <a:r>
            <a:rPr lang="uk-UA" i="1" dirty="0" smtClean="0"/>
            <a:t>(на чому?)</a:t>
          </a:r>
          <a:r>
            <a:rPr lang="uk-UA" dirty="0" smtClean="0"/>
            <a:t>…</a:t>
          </a:r>
          <a:endParaRPr lang="ru-RU" dirty="0"/>
        </a:p>
      </dgm:t>
    </dgm:pt>
    <dgm:pt modelId="{FF10D9AF-C507-4A56-A4B0-4DB09FF1552F}" type="parTrans" cxnId="{F9F9B1AB-5674-430E-B4F0-98C9A5038710}">
      <dgm:prSet/>
      <dgm:spPr/>
      <dgm:t>
        <a:bodyPr/>
        <a:lstStyle/>
        <a:p>
          <a:endParaRPr lang="ru-RU"/>
        </a:p>
      </dgm:t>
    </dgm:pt>
    <dgm:pt modelId="{D1CC067E-8555-4753-81BC-5F58FEC21BC1}" type="sibTrans" cxnId="{F9F9B1AB-5674-430E-B4F0-98C9A5038710}">
      <dgm:prSet/>
      <dgm:spPr/>
      <dgm:t>
        <a:bodyPr/>
        <a:lstStyle/>
        <a:p>
          <a:endParaRPr lang="ru-RU"/>
        </a:p>
      </dgm:t>
    </dgm:pt>
    <dgm:pt modelId="{98C29EE4-E58A-493A-8EB0-82EFE5B0B1E4}">
      <dgm:prSet phldrT="[Текст]"/>
      <dgm:spPr/>
      <dgm:t>
        <a:bodyPr/>
        <a:lstStyle/>
        <a:p>
          <a:r>
            <a:rPr lang="uk-UA" dirty="0" smtClean="0"/>
            <a:t>заохочувати </a:t>
          </a:r>
          <a:r>
            <a:rPr lang="uk-UA" i="1" dirty="0" smtClean="0"/>
            <a:t>(чим?)…</a:t>
          </a:r>
          <a:endParaRPr lang="ru-RU" dirty="0"/>
        </a:p>
      </dgm:t>
    </dgm:pt>
    <dgm:pt modelId="{4F61EBD5-7ACB-4DB9-93D5-0313C10F1804}" type="parTrans" cxnId="{4734C90A-E171-46F9-A724-83E34248BEDC}">
      <dgm:prSet/>
      <dgm:spPr/>
      <dgm:t>
        <a:bodyPr/>
        <a:lstStyle/>
        <a:p>
          <a:endParaRPr lang="ru-RU"/>
        </a:p>
      </dgm:t>
    </dgm:pt>
    <dgm:pt modelId="{7052AFC6-0BEB-4A61-9FDF-C73C027BFE81}" type="sibTrans" cxnId="{4734C90A-E171-46F9-A724-83E34248BEDC}">
      <dgm:prSet/>
      <dgm:spPr/>
      <dgm:t>
        <a:bodyPr/>
        <a:lstStyle/>
        <a:p>
          <a:endParaRPr lang="ru-RU"/>
        </a:p>
      </dgm:t>
    </dgm:pt>
    <dgm:pt modelId="{D9FFDFF3-CBC2-4868-B4BB-83C45984A3DD}">
      <dgm:prSet phldrT="[Текст]"/>
      <dgm:spPr/>
      <dgm:t>
        <a:bodyPr/>
        <a:lstStyle/>
        <a:p>
          <a:r>
            <a:rPr lang="uk-UA" dirty="0" smtClean="0"/>
            <a:t>малювати </a:t>
          </a:r>
          <a:r>
            <a:rPr lang="uk-UA" i="1" dirty="0" smtClean="0"/>
            <a:t>(що?)</a:t>
          </a:r>
          <a:r>
            <a:rPr lang="uk-UA" dirty="0" smtClean="0"/>
            <a:t>…</a:t>
          </a:r>
          <a:endParaRPr lang="ru-RU" dirty="0"/>
        </a:p>
      </dgm:t>
    </dgm:pt>
    <dgm:pt modelId="{5F7A00EE-B3E5-4FD6-80DB-B518BE3B062A}" type="parTrans" cxnId="{65F0B2B6-89E7-4732-A379-93BCB2E92E41}">
      <dgm:prSet/>
      <dgm:spPr/>
      <dgm:t>
        <a:bodyPr/>
        <a:lstStyle/>
        <a:p>
          <a:endParaRPr lang="ru-RU"/>
        </a:p>
      </dgm:t>
    </dgm:pt>
    <dgm:pt modelId="{CCE02370-D715-4A7D-8418-E61A581E7974}" type="sibTrans" cxnId="{65F0B2B6-89E7-4732-A379-93BCB2E92E41}">
      <dgm:prSet/>
      <dgm:spPr/>
      <dgm:t>
        <a:bodyPr/>
        <a:lstStyle/>
        <a:p>
          <a:endParaRPr lang="ru-RU"/>
        </a:p>
      </dgm:t>
    </dgm:pt>
    <dgm:pt modelId="{3973BB72-AF5E-4224-852B-5B342D92C380}">
      <dgm:prSet/>
      <dgm:spPr/>
      <dgm:t>
        <a:bodyPr/>
        <a:lstStyle/>
        <a:p>
          <a:r>
            <a:rPr lang="uk-UA" dirty="0" smtClean="0"/>
            <a:t>танцювати </a:t>
          </a:r>
          <a:r>
            <a:rPr lang="uk-UA" i="1" dirty="0" smtClean="0"/>
            <a:t>(що?)…</a:t>
          </a:r>
          <a:endParaRPr lang="ru-RU" dirty="0"/>
        </a:p>
      </dgm:t>
    </dgm:pt>
    <dgm:pt modelId="{850898F4-9E55-421C-8292-6016A6F86B40}" type="parTrans" cxnId="{2C47D19B-2619-45A5-BCCF-0372D4707E04}">
      <dgm:prSet/>
      <dgm:spPr/>
      <dgm:t>
        <a:bodyPr/>
        <a:lstStyle/>
        <a:p>
          <a:endParaRPr lang="ru-RU"/>
        </a:p>
      </dgm:t>
    </dgm:pt>
    <dgm:pt modelId="{CDAD8488-39D0-4CD7-B563-C57DD244FD44}" type="sibTrans" cxnId="{2C47D19B-2619-45A5-BCCF-0372D4707E04}">
      <dgm:prSet/>
      <dgm:spPr/>
      <dgm:t>
        <a:bodyPr/>
        <a:lstStyle/>
        <a:p>
          <a:endParaRPr lang="ru-RU"/>
        </a:p>
      </dgm:t>
    </dgm:pt>
    <dgm:pt modelId="{A4780B2F-3055-4636-9CE2-EE6E020C3454}" type="pres">
      <dgm:prSet presAssocID="{838CD96A-902A-4572-B1C1-B7A2D67C4E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8FC347-F5D5-4D45-B92E-B7F08AC34972}" type="pres">
      <dgm:prSet presAssocID="{9C8BBC30-19F7-4234-AE6B-A1DD5499B653}" presName="node" presStyleLbl="node1" presStyleIdx="0" presStyleCnt="6" custScaleX="15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54C0E-F0AE-4458-964B-070FA9353511}" type="pres">
      <dgm:prSet presAssocID="{177D46FB-E576-48B8-9668-E538FFD969B2}" presName="sibTrans" presStyleCnt="0"/>
      <dgm:spPr/>
    </dgm:pt>
    <dgm:pt modelId="{30133263-1D1B-400F-B267-33BBC362FE3C}" type="pres">
      <dgm:prSet presAssocID="{72CAD981-9C67-462D-891E-1F20F9C61A92}" presName="node" presStyleLbl="node1" presStyleIdx="1" presStyleCnt="6" custScaleX="15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80602-66F3-4015-8361-2C1F27D091AB}" type="pres">
      <dgm:prSet presAssocID="{B1DD8F96-2C95-43BB-AB2D-900171C056C9}" presName="sibTrans" presStyleCnt="0"/>
      <dgm:spPr/>
    </dgm:pt>
    <dgm:pt modelId="{FA9FB87D-B3B3-4E4B-A7A4-CF090621C135}" type="pres">
      <dgm:prSet presAssocID="{5C104D6F-8CFB-4C39-B2A1-4C07BD2C1753}" presName="node" presStyleLbl="node1" presStyleIdx="2" presStyleCnt="6" custScaleX="15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C0DC9-9D10-418B-A3AD-E2871AD294D6}" type="pres">
      <dgm:prSet presAssocID="{D1CC067E-8555-4753-81BC-5F58FEC21BC1}" presName="sibTrans" presStyleCnt="0"/>
      <dgm:spPr/>
    </dgm:pt>
    <dgm:pt modelId="{9363D93A-F001-4B1E-91D5-F55FD6E4FCE5}" type="pres">
      <dgm:prSet presAssocID="{98C29EE4-E58A-493A-8EB0-82EFE5B0B1E4}" presName="node" presStyleLbl="node1" presStyleIdx="3" presStyleCnt="6" custScaleX="15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C82EA-C752-4C42-B3F5-542F21789860}" type="pres">
      <dgm:prSet presAssocID="{7052AFC6-0BEB-4A61-9FDF-C73C027BFE81}" presName="sibTrans" presStyleCnt="0"/>
      <dgm:spPr/>
    </dgm:pt>
    <dgm:pt modelId="{7F98F1BE-5C84-4E99-BDCB-D313404D8BF2}" type="pres">
      <dgm:prSet presAssocID="{D9FFDFF3-CBC2-4868-B4BB-83C45984A3DD}" presName="node" presStyleLbl="node1" presStyleIdx="4" presStyleCnt="6" custScaleX="15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426C1-A94B-46BC-9E5B-EAE5EBA1DB52}" type="pres">
      <dgm:prSet presAssocID="{CCE02370-D715-4A7D-8418-E61A581E7974}" presName="sibTrans" presStyleCnt="0"/>
      <dgm:spPr/>
    </dgm:pt>
    <dgm:pt modelId="{44C9DE96-D2A2-4BE4-BBDE-AA8E1D48ED77}" type="pres">
      <dgm:prSet presAssocID="{3973BB72-AF5E-4224-852B-5B342D92C380}" presName="node" presStyleLbl="node1" presStyleIdx="5" presStyleCnt="6" custScaleX="15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B5EED-E1C9-4C0A-B0ED-E53BD0A812B9}" type="presOf" srcId="{5C104D6F-8CFB-4C39-B2A1-4C07BD2C1753}" destId="{FA9FB87D-B3B3-4E4B-A7A4-CF090621C135}" srcOrd="0" destOrd="0" presId="urn:microsoft.com/office/officeart/2005/8/layout/default"/>
    <dgm:cxn modelId="{A42D5BF6-5D01-4C84-A245-10104A76DF84}" type="presOf" srcId="{72CAD981-9C67-462D-891E-1F20F9C61A92}" destId="{30133263-1D1B-400F-B267-33BBC362FE3C}" srcOrd="0" destOrd="0" presId="urn:microsoft.com/office/officeart/2005/8/layout/default"/>
    <dgm:cxn modelId="{F4B809AB-CA35-49D2-BBE0-260BB344F546}" type="presOf" srcId="{D9FFDFF3-CBC2-4868-B4BB-83C45984A3DD}" destId="{7F98F1BE-5C84-4E99-BDCB-D313404D8BF2}" srcOrd="0" destOrd="0" presId="urn:microsoft.com/office/officeart/2005/8/layout/default"/>
    <dgm:cxn modelId="{2C47D19B-2619-45A5-BCCF-0372D4707E04}" srcId="{838CD96A-902A-4572-B1C1-B7A2D67C4E0F}" destId="{3973BB72-AF5E-4224-852B-5B342D92C380}" srcOrd="5" destOrd="0" parTransId="{850898F4-9E55-421C-8292-6016A6F86B40}" sibTransId="{CDAD8488-39D0-4CD7-B563-C57DD244FD44}"/>
    <dgm:cxn modelId="{883E6ED6-7A9E-4600-9FD4-961FF01072DC}" srcId="{838CD96A-902A-4572-B1C1-B7A2D67C4E0F}" destId="{72CAD981-9C67-462D-891E-1F20F9C61A92}" srcOrd="1" destOrd="0" parTransId="{DDB6E153-DA7A-4ADB-A528-EABA73692077}" sibTransId="{B1DD8F96-2C95-43BB-AB2D-900171C056C9}"/>
    <dgm:cxn modelId="{5507CF5D-96DF-4AA1-B94B-B4B630A24648}" type="presOf" srcId="{838CD96A-902A-4572-B1C1-B7A2D67C4E0F}" destId="{A4780B2F-3055-4636-9CE2-EE6E020C3454}" srcOrd="0" destOrd="0" presId="urn:microsoft.com/office/officeart/2005/8/layout/default"/>
    <dgm:cxn modelId="{65F0B2B6-89E7-4732-A379-93BCB2E92E41}" srcId="{838CD96A-902A-4572-B1C1-B7A2D67C4E0F}" destId="{D9FFDFF3-CBC2-4868-B4BB-83C45984A3DD}" srcOrd="4" destOrd="0" parTransId="{5F7A00EE-B3E5-4FD6-80DB-B518BE3B062A}" sibTransId="{CCE02370-D715-4A7D-8418-E61A581E7974}"/>
    <dgm:cxn modelId="{4734C90A-E171-46F9-A724-83E34248BEDC}" srcId="{838CD96A-902A-4572-B1C1-B7A2D67C4E0F}" destId="{98C29EE4-E58A-493A-8EB0-82EFE5B0B1E4}" srcOrd="3" destOrd="0" parTransId="{4F61EBD5-7ACB-4DB9-93D5-0313C10F1804}" sibTransId="{7052AFC6-0BEB-4A61-9FDF-C73C027BFE81}"/>
    <dgm:cxn modelId="{F9F9B1AB-5674-430E-B4F0-98C9A5038710}" srcId="{838CD96A-902A-4572-B1C1-B7A2D67C4E0F}" destId="{5C104D6F-8CFB-4C39-B2A1-4C07BD2C1753}" srcOrd="2" destOrd="0" parTransId="{FF10D9AF-C507-4A56-A4B0-4DB09FF1552F}" sibTransId="{D1CC067E-8555-4753-81BC-5F58FEC21BC1}"/>
    <dgm:cxn modelId="{20AF237D-E1B0-458B-AE9F-10A195C8E870}" srcId="{838CD96A-902A-4572-B1C1-B7A2D67C4E0F}" destId="{9C8BBC30-19F7-4234-AE6B-A1DD5499B653}" srcOrd="0" destOrd="0" parTransId="{A37DD3A5-EAB5-476D-B5D5-7A1F5480FB48}" sibTransId="{177D46FB-E576-48B8-9668-E538FFD969B2}"/>
    <dgm:cxn modelId="{B12CEB67-DDC3-417D-A60C-70A47DE102E6}" type="presOf" srcId="{98C29EE4-E58A-493A-8EB0-82EFE5B0B1E4}" destId="{9363D93A-F001-4B1E-91D5-F55FD6E4FCE5}" srcOrd="0" destOrd="0" presId="urn:microsoft.com/office/officeart/2005/8/layout/default"/>
    <dgm:cxn modelId="{77AA37CB-8258-44E3-A9D8-2E1756D5E841}" type="presOf" srcId="{3973BB72-AF5E-4224-852B-5B342D92C380}" destId="{44C9DE96-D2A2-4BE4-BBDE-AA8E1D48ED77}" srcOrd="0" destOrd="0" presId="urn:microsoft.com/office/officeart/2005/8/layout/default"/>
    <dgm:cxn modelId="{D71A3BE4-71CE-4E49-9695-6B69B8DC4973}" type="presOf" srcId="{9C8BBC30-19F7-4234-AE6B-A1DD5499B653}" destId="{C58FC347-F5D5-4D45-B92E-B7F08AC34972}" srcOrd="0" destOrd="0" presId="urn:microsoft.com/office/officeart/2005/8/layout/default"/>
    <dgm:cxn modelId="{690BE1BD-D8AB-4BB8-8C63-04EC0F20C354}" type="presParOf" srcId="{A4780B2F-3055-4636-9CE2-EE6E020C3454}" destId="{C58FC347-F5D5-4D45-B92E-B7F08AC34972}" srcOrd="0" destOrd="0" presId="urn:microsoft.com/office/officeart/2005/8/layout/default"/>
    <dgm:cxn modelId="{1CC78BBA-A0D7-4A47-A2C0-733D3EEE4A03}" type="presParOf" srcId="{A4780B2F-3055-4636-9CE2-EE6E020C3454}" destId="{17054C0E-F0AE-4458-964B-070FA9353511}" srcOrd="1" destOrd="0" presId="urn:microsoft.com/office/officeart/2005/8/layout/default"/>
    <dgm:cxn modelId="{ED63A024-70B7-4B8F-B343-DC0324BBE3C6}" type="presParOf" srcId="{A4780B2F-3055-4636-9CE2-EE6E020C3454}" destId="{30133263-1D1B-400F-B267-33BBC362FE3C}" srcOrd="2" destOrd="0" presId="urn:microsoft.com/office/officeart/2005/8/layout/default"/>
    <dgm:cxn modelId="{2E248D35-F3AA-4A8C-B157-E892719E0780}" type="presParOf" srcId="{A4780B2F-3055-4636-9CE2-EE6E020C3454}" destId="{CDD80602-66F3-4015-8361-2C1F27D091AB}" srcOrd="3" destOrd="0" presId="urn:microsoft.com/office/officeart/2005/8/layout/default"/>
    <dgm:cxn modelId="{550A503B-74D6-414E-B94C-7A5F9BFD71DF}" type="presParOf" srcId="{A4780B2F-3055-4636-9CE2-EE6E020C3454}" destId="{FA9FB87D-B3B3-4E4B-A7A4-CF090621C135}" srcOrd="4" destOrd="0" presId="urn:microsoft.com/office/officeart/2005/8/layout/default"/>
    <dgm:cxn modelId="{72A7D3C9-5CCC-4A24-B748-EDF85C4406F9}" type="presParOf" srcId="{A4780B2F-3055-4636-9CE2-EE6E020C3454}" destId="{086C0DC9-9D10-418B-A3AD-E2871AD294D6}" srcOrd="5" destOrd="0" presId="urn:microsoft.com/office/officeart/2005/8/layout/default"/>
    <dgm:cxn modelId="{D24B9294-0077-470E-9636-AA79CE367996}" type="presParOf" srcId="{A4780B2F-3055-4636-9CE2-EE6E020C3454}" destId="{9363D93A-F001-4B1E-91D5-F55FD6E4FCE5}" srcOrd="6" destOrd="0" presId="urn:microsoft.com/office/officeart/2005/8/layout/default"/>
    <dgm:cxn modelId="{48EA246D-DE8F-4A74-8370-37EB2FA6820F}" type="presParOf" srcId="{A4780B2F-3055-4636-9CE2-EE6E020C3454}" destId="{A08C82EA-C752-4C42-B3F5-542F21789860}" srcOrd="7" destOrd="0" presId="urn:microsoft.com/office/officeart/2005/8/layout/default"/>
    <dgm:cxn modelId="{8E2EFA0E-B663-4ECC-8832-78AF2F7AC7F0}" type="presParOf" srcId="{A4780B2F-3055-4636-9CE2-EE6E020C3454}" destId="{7F98F1BE-5C84-4E99-BDCB-D313404D8BF2}" srcOrd="8" destOrd="0" presId="urn:microsoft.com/office/officeart/2005/8/layout/default"/>
    <dgm:cxn modelId="{54C83AC7-4E70-48D4-92BF-5FAC8577F9CE}" type="presParOf" srcId="{A4780B2F-3055-4636-9CE2-EE6E020C3454}" destId="{5F7426C1-A94B-46BC-9E5B-EAE5EBA1DB52}" srcOrd="9" destOrd="0" presId="urn:microsoft.com/office/officeart/2005/8/layout/default"/>
    <dgm:cxn modelId="{68F0D883-C131-4C38-B980-AF58EB3D4E26}" type="presParOf" srcId="{A4780B2F-3055-4636-9CE2-EE6E020C3454}" destId="{44C9DE96-D2A2-4BE4-BBDE-AA8E1D48ED7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1F138-811B-4319-B271-1F66353EBDCD}">
      <dsp:nvSpPr>
        <dsp:cNvPr id="0" name=""/>
        <dsp:cNvSpPr/>
      </dsp:nvSpPr>
      <dsp:spPr>
        <a:xfrm>
          <a:off x="4392488" y="1762322"/>
          <a:ext cx="3107717" cy="5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77"/>
              </a:lnTo>
              <a:lnTo>
                <a:pt x="3107717" y="269677"/>
              </a:lnTo>
              <a:lnTo>
                <a:pt x="3107717" y="5393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2F6AB-A5CF-4FC0-ABA7-EE7E53C490BC}">
      <dsp:nvSpPr>
        <dsp:cNvPr id="0" name=""/>
        <dsp:cNvSpPr/>
      </dsp:nvSpPr>
      <dsp:spPr>
        <a:xfrm>
          <a:off x="4346768" y="1762322"/>
          <a:ext cx="91440" cy="539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3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636AD-97A9-4FF6-8810-1E6F0CF6B3F8}">
      <dsp:nvSpPr>
        <dsp:cNvPr id="0" name=""/>
        <dsp:cNvSpPr/>
      </dsp:nvSpPr>
      <dsp:spPr>
        <a:xfrm>
          <a:off x="1284770" y="1762322"/>
          <a:ext cx="3107717" cy="539355"/>
        </a:xfrm>
        <a:custGeom>
          <a:avLst/>
          <a:gdLst/>
          <a:ahLst/>
          <a:cxnLst/>
          <a:rect l="0" t="0" r="0" b="0"/>
          <a:pathLst>
            <a:path>
              <a:moveTo>
                <a:pt x="3107717" y="0"/>
              </a:moveTo>
              <a:lnTo>
                <a:pt x="3107717" y="269677"/>
              </a:lnTo>
              <a:lnTo>
                <a:pt x="0" y="269677"/>
              </a:lnTo>
              <a:lnTo>
                <a:pt x="0" y="5393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17AFB-955A-485F-81CB-88621BA9A670}">
      <dsp:nvSpPr>
        <dsp:cNvPr id="0" name=""/>
        <dsp:cNvSpPr/>
      </dsp:nvSpPr>
      <dsp:spPr>
        <a:xfrm>
          <a:off x="137868" y="478141"/>
          <a:ext cx="8509238" cy="12841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 Black" pitchFamily="34" charset="0"/>
            </a:rPr>
            <a:t>ДРУГОРЯДН</a:t>
          </a:r>
          <a:r>
            <a:rPr lang="uk-UA" sz="3800" kern="1200" dirty="0" smtClean="0">
              <a:latin typeface="Arial Black" pitchFamily="34" charset="0"/>
            </a:rPr>
            <a:t>І ЧЛЕНИ РЕЧЕННЯ</a:t>
          </a:r>
          <a:endParaRPr lang="ru-RU" sz="3800" kern="1200" dirty="0">
            <a:latin typeface="Arial Black" pitchFamily="34" charset="0"/>
          </a:endParaRPr>
        </a:p>
      </dsp:txBody>
      <dsp:txXfrm>
        <a:off x="137868" y="478141"/>
        <a:ext cx="8509238" cy="1284180"/>
      </dsp:txXfrm>
    </dsp:sp>
    <dsp:sp modelId="{A11508EF-3CB9-4013-ABAA-77A0637D5A0E}">
      <dsp:nvSpPr>
        <dsp:cNvPr id="0" name=""/>
        <dsp:cNvSpPr/>
      </dsp:nvSpPr>
      <dsp:spPr>
        <a:xfrm>
          <a:off x="589" y="2301677"/>
          <a:ext cx="2568361" cy="12841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u="dash" kern="1200" baseline="0" dirty="0" smtClean="0"/>
            <a:t>Додаток</a:t>
          </a:r>
          <a:endParaRPr lang="ru-RU" sz="3800" u="dash" kern="1200" baseline="0" dirty="0"/>
        </a:p>
      </dsp:txBody>
      <dsp:txXfrm>
        <a:off x="589" y="2301677"/>
        <a:ext cx="2568361" cy="1284180"/>
      </dsp:txXfrm>
    </dsp:sp>
    <dsp:sp modelId="{299E6E41-2D2D-4717-91E2-15AC59EFE012}">
      <dsp:nvSpPr>
        <dsp:cNvPr id="0" name=""/>
        <dsp:cNvSpPr/>
      </dsp:nvSpPr>
      <dsp:spPr>
        <a:xfrm>
          <a:off x="3108307" y="2301677"/>
          <a:ext cx="2568361" cy="12841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u="wavy" kern="1200" baseline="0" dirty="0" smtClean="0"/>
            <a:t>Означення</a:t>
          </a:r>
          <a:endParaRPr lang="ru-RU" sz="3800" u="wavy" kern="1200" baseline="0" dirty="0"/>
        </a:p>
      </dsp:txBody>
      <dsp:txXfrm>
        <a:off x="3108307" y="2301677"/>
        <a:ext cx="2568361" cy="1284180"/>
      </dsp:txXfrm>
    </dsp:sp>
    <dsp:sp modelId="{1A2C432F-D819-4285-AAAF-A3573DA8DDEC}">
      <dsp:nvSpPr>
        <dsp:cNvPr id="0" name=""/>
        <dsp:cNvSpPr/>
      </dsp:nvSpPr>
      <dsp:spPr>
        <a:xfrm>
          <a:off x="6216024" y="2301677"/>
          <a:ext cx="2568361" cy="12841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u="dotDash" kern="1200" baseline="0" dirty="0" smtClean="0"/>
            <a:t>Обставина</a:t>
          </a:r>
          <a:endParaRPr lang="ru-RU" sz="3800" u="dotDash" kern="1200" baseline="0" dirty="0"/>
        </a:p>
      </dsp:txBody>
      <dsp:txXfrm>
        <a:off x="6216024" y="2301677"/>
        <a:ext cx="2568361" cy="1284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FE8E8-B10C-4748-9784-0AA91058313C}">
      <dsp:nvSpPr>
        <dsp:cNvPr id="0" name=""/>
        <dsp:cNvSpPr/>
      </dsp:nvSpPr>
      <dsp:spPr>
        <a:xfrm>
          <a:off x="0" y="0"/>
          <a:ext cx="8255896" cy="1942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0" u="sng" kern="1200" dirty="0" smtClean="0">
              <a:solidFill>
                <a:srgbClr val="FF0000"/>
              </a:solidFill>
            </a:rPr>
            <a:t>Другорядні члени речення</a:t>
          </a:r>
          <a:r>
            <a:rPr lang="uk-UA" sz="3000" i="0" kern="1200" dirty="0" smtClean="0"/>
            <a:t> пояснюють або уточнюють головні члени речення й залежать від них. Іноді один другорядний член може залежати від іншого. 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55896" cy="1942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D0B82-23E4-44D4-8A75-AF0F5D318C29}">
      <dsp:nvSpPr>
        <dsp:cNvPr id="0" name=""/>
        <dsp:cNvSpPr/>
      </dsp:nvSpPr>
      <dsp:spPr>
        <a:xfrm>
          <a:off x="20551" y="2180"/>
          <a:ext cx="3165859" cy="1582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latin typeface="Arial Black" pitchFamily="34" charset="0"/>
            </a:rPr>
            <a:t>Поширені речення</a:t>
          </a:r>
          <a:endParaRPr lang="ru-RU" sz="3300" kern="1200" dirty="0">
            <a:latin typeface="Arial Black" pitchFamily="34" charset="0"/>
          </a:endParaRPr>
        </a:p>
      </dsp:txBody>
      <dsp:txXfrm>
        <a:off x="66913" y="48542"/>
        <a:ext cx="3073135" cy="1490205"/>
      </dsp:txXfrm>
    </dsp:sp>
    <dsp:sp modelId="{DA6855AE-1C34-47C2-BC03-936532D9F643}">
      <dsp:nvSpPr>
        <dsp:cNvPr id="0" name=""/>
        <dsp:cNvSpPr/>
      </dsp:nvSpPr>
      <dsp:spPr>
        <a:xfrm>
          <a:off x="337137" y="1585110"/>
          <a:ext cx="316585" cy="118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197"/>
              </a:lnTo>
              <a:lnTo>
                <a:pt x="316585" y="11871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75A76-369D-4B91-BD83-CA232242DB8E}">
      <dsp:nvSpPr>
        <dsp:cNvPr id="0" name=""/>
        <dsp:cNvSpPr/>
      </dsp:nvSpPr>
      <dsp:spPr>
        <a:xfrm>
          <a:off x="653723" y="1980843"/>
          <a:ext cx="2532687" cy="1582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Мають другорядні члени.</a:t>
          </a:r>
          <a:endParaRPr lang="ru-RU" sz="3300" kern="1200" dirty="0"/>
        </a:p>
      </dsp:txBody>
      <dsp:txXfrm>
        <a:off x="700085" y="2027205"/>
        <a:ext cx="2439963" cy="1490205"/>
      </dsp:txXfrm>
    </dsp:sp>
    <dsp:sp modelId="{8030701F-6A4D-470F-B6B7-B74EBDC6831E}">
      <dsp:nvSpPr>
        <dsp:cNvPr id="0" name=""/>
        <dsp:cNvSpPr/>
      </dsp:nvSpPr>
      <dsp:spPr>
        <a:xfrm>
          <a:off x="337137" y="1585110"/>
          <a:ext cx="316585" cy="316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5859"/>
              </a:lnTo>
              <a:lnTo>
                <a:pt x="316585" y="31658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4C8B3-4559-4A2E-BC2D-F29A27FD26D0}">
      <dsp:nvSpPr>
        <dsp:cNvPr id="0" name=""/>
        <dsp:cNvSpPr/>
      </dsp:nvSpPr>
      <dsp:spPr>
        <a:xfrm>
          <a:off x="653723" y="3959505"/>
          <a:ext cx="2532687" cy="1582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Я намалював </a:t>
          </a:r>
          <a:r>
            <a:rPr lang="uk-UA" sz="3300" kern="1200" dirty="0" smtClean="0">
              <a:solidFill>
                <a:srgbClr val="FF0000"/>
              </a:solidFill>
            </a:rPr>
            <a:t>картину</a:t>
          </a:r>
          <a:r>
            <a:rPr lang="uk-UA" sz="3300" kern="1200" dirty="0" smtClean="0"/>
            <a:t>.</a:t>
          </a:r>
          <a:endParaRPr lang="ru-RU" sz="3300" kern="1200" dirty="0"/>
        </a:p>
      </dsp:txBody>
      <dsp:txXfrm>
        <a:off x="700085" y="4005867"/>
        <a:ext cx="2439963" cy="1490205"/>
      </dsp:txXfrm>
    </dsp:sp>
    <dsp:sp modelId="{15DDB31B-0403-489A-B0E3-80B296B16A70}">
      <dsp:nvSpPr>
        <dsp:cNvPr id="0" name=""/>
        <dsp:cNvSpPr/>
      </dsp:nvSpPr>
      <dsp:spPr>
        <a:xfrm>
          <a:off x="3977876" y="2180"/>
          <a:ext cx="3165859" cy="1582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latin typeface="Arial Black" pitchFamily="34" charset="0"/>
            </a:rPr>
            <a:t>Непоширені речення</a:t>
          </a:r>
          <a:endParaRPr lang="ru-RU" sz="3300" kern="1200" dirty="0">
            <a:latin typeface="Arial Black" pitchFamily="34" charset="0"/>
          </a:endParaRPr>
        </a:p>
      </dsp:txBody>
      <dsp:txXfrm>
        <a:off x="4024238" y="48542"/>
        <a:ext cx="3073135" cy="1490205"/>
      </dsp:txXfrm>
    </dsp:sp>
    <dsp:sp modelId="{D03BC06F-07B2-4F2A-A0C4-BDDAA1BB1263}">
      <dsp:nvSpPr>
        <dsp:cNvPr id="0" name=""/>
        <dsp:cNvSpPr/>
      </dsp:nvSpPr>
      <dsp:spPr>
        <a:xfrm>
          <a:off x="4294462" y="1585110"/>
          <a:ext cx="316585" cy="118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197"/>
              </a:lnTo>
              <a:lnTo>
                <a:pt x="316585" y="11871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5ED5D-3181-4A0F-B83C-9087C3992E1C}">
      <dsp:nvSpPr>
        <dsp:cNvPr id="0" name=""/>
        <dsp:cNvSpPr/>
      </dsp:nvSpPr>
      <dsp:spPr>
        <a:xfrm>
          <a:off x="4611048" y="1980843"/>
          <a:ext cx="2532687" cy="1582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Не мають другорядних членів.</a:t>
          </a:r>
          <a:endParaRPr lang="ru-RU" sz="3300" kern="1200" dirty="0"/>
        </a:p>
      </dsp:txBody>
      <dsp:txXfrm>
        <a:off x="4657410" y="2027205"/>
        <a:ext cx="2439963" cy="1490205"/>
      </dsp:txXfrm>
    </dsp:sp>
    <dsp:sp modelId="{7A8AF45B-AE5F-4110-96B2-92F667871B25}">
      <dsp:nvSpPr>
        <dsp:cNvPr id="0" name=""/>
        <dsp:cNvSpPr/>
      </dsp:nvSpPr>
      <dsp:spPr>
        <a:xfrm>
          <a:off x="4294462" y="1585110"/>
          <a:ext cx="316585" cy="316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5859"/>
              </a:lnTo>
              <a:lnTo>
                <a:pt x="316585" y="31658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4B00B-085F-4ABF-930E-6A611EC0167D}">
      <dsp:nvSpPr>
        <dsp:cNvPr id="0" name=""/>
        <dsp:cNvSpPr/>
      </dsp:nvSpPr>
      <dsp:spPr>
        <a:xfrm>
          <a:off x="4611048" y="3959505"/>
          <a:ext cx="2532687" cy="1582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Я малюю. </a:t>
          </a:r>
          <a:endParaRPr lang="ru-RU" sz="3300" kern="1200" dirty="0"/>
        </a:p>
      </dsp:txBody>
      <dsp:txXfrm>
        <a:off x="4657410" y="4005867"/>
        <a:ext cx="2439963" cy="1490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FC347-F5D5-4D45-B92E-B7F08AC34972}">
      <dsp:nvSpPr>
        <dsp:cNvPr id="0" name=""/>
        <dsp:cNvSpPr/>
      </dsp:nvSpPr>
      <dsp:spPr>
        <a:xfrm>
          <a:off x="4380" y="312594"/>
          <a:ext cx="3276382" cy="12433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Співати </a:t>
          </a:r>
          <a:r>
            <a:rPr lang="uk-UA" sz="3400" i="1" kern="1200" dirty="0" smtClean="0"/>
            <a:t>(з ким?)</a:t>
          </a:r>
          <a:r>
            <a:rPr lang="uk-UA" sz="3400" kern="1200" dirty="0" smtClean="0"/>
            <a:t>…</a:t>
          </a:r>
          <a:endParaRPr lang="ru-RU" sz="3400" kern="1200" dirty="0"/>
        </a:p>
      </dsp:txBody>
      <dsp:txXfrm>
        <a:off x="4380" y="312594"/>
        <a:ext cx="3276382" cy="1243361"/>
      </dsp:txXfrm>
    </dsp:sp>
    <dsp:sp modelId="{30133263-1D1B-400F-B267-33BBC362FE3C}">
      <dsp:nvSpPr>
        <dsp:cNvPr id="0" name=""/>
        <dsp:cNvSpPr/>
      </dsp:nvSpPr>
      <dsp:spPr>
        <a:xfrm>
          <a:off x="3487989" y="312594"/>
          <a:ext cx="3276382" cy="1243361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працювати </a:t>
          </a:r>
          <a:r>
            <a:rPr lang="uk-UA" sz="3400" i="1" kern="1200" dirty="0" smtClean="0"/>
            <a:t>(над чим?)</a:t>
          </a:r>
          <a:r>
            <a:rPr lang="uk-UA" sz="3400" kern="1200" dirty="0" smtClean="0"/>
            <a:t>… </a:t>
          </a:r>
          <a:endParaRPr lang="ru-RU" sz="3400" kern="1200" dirty="0"/>
        </a:p>
      </dsp:txBody>
      <dsp:txXfrm>
        <a:off x="3487989" y="312594"/>
        <a:ext cx="3276382" cy="1243361"/>
      </dsp:txXfrm>
    </dsp:sp>
    <dsp:sp modelId="{FA9FB87D-B3B3-4E4B-A7A4-CF090621C135}">
      <dsp:nvSpPr>
        <dsp:cNvPr id="0" name=""/>
        <dsp:cNvSpPr/>
      </dsp:nvSpPr>
      <dsp:spPr>
        <a:xfrm>
          <a:off x="4380" y="1763182"/>
          <a:ext cx="3276382" cy="1243361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грати </a:t>
          </a:r>
          <a:r>
            <a:rPr lang="uk-UA" sz="3400" i="1" kern="1200" dirty="0" smtClean="0"/>
            <a:t>(на чому?)</a:t>
          </a:r>
          <a:r>
            <a:rPr lang="uk-UA" sz="3400" kern="1200" dirty="0" smtClean="0"/>
            <a:t>…</a:t>
          </a:r>
          <a:endParaRPr lang="ru-RU" sz="3400" kern="1200" dirty="0"/>
        </a:p>
      </dsp:txBody>
      <dsp:txXfrm>
        <a:off x="4380" y="1763182"/>
        <a:ext cx="3276382" cy="1243361"/>
      </dsp:txXfrm>
    </dsp:sp>
    <dsp:sp modelId="{9363D93A-F001-4B1E-91D5-F55FD6E4FCE5}">
      <dsp:nvSpPr>
        <dsp:cNvPr id="0" name=""/>
        <dsp:cNvSpPr/>
      </dsp:nvSpPr>
      <dsp:spPr>
        <a:xfrm>
          <a:off x="3487989" y="1763182"/>
          <a:ext cx="3276382" cy="1243361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заохочувати </a:t>
          </a:r>
          <a:r>
            <a:rPr lang="uk-UA" sz="3400" i="1" kern="1200" dirty="0" smtClean="0"/>
            <a:t>(чим?)…</a:t>
          </a:r>
          <a:endParaRPr lang="ru-RU" sz="3400" kern="1200" dirty="0"/>
        </a:p>
      </dsp:txBody>
      <dsp:txXfrm>
        <a:off x="3487989" y="1763182"/>
        <a:ext cx="3276382" cy="1243361"/>
      </dsp:txXfrm>
    </dsp:sp>
    <dsp:sp modelId="{7F98F1BE-5C84-4E99-BDCB-D313404D8BF2}">
      <dsp:nvSpPr>
        <dsp:cNvPr id="0" name=""/>
        <dsp:cNvSpPr/>
      </dsp:nvSpPr>
      <dsp:spPr>
        <a:xfrm>
          <a:off x="4380" y="3213771"/>
          <a:ext cx="3276382" cy="1243361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малювати </a:t>
          </a:r>
          <a:r>
            <a:rPr lang="uk-UA" sz="3400" i="1" kern="1200" dirty="0" smtClean="0"/>
            <a:t>(що?)</a:t>
          </a:r>
          <a:r>
            <a:rPr lang="uk-UA" sz="3400" kern="1200" dirty="0" smtClean="0"/>
            <a:t>…</a:t>
          </a:r>
          <a:endParaRPr lang="ru-RU" sz="3400" kern="1200" dirty="0"/>
        </a:p>
      </dsp:txBody>
      <dsp:txXfrm>
        <a:off x="4380" y="3213771"/>
        <a:ext cx="3276382" cy="1243361"/>
      </dsp:txXfrm>
    </dsp:sp>
    <dsp:sp modelId="{44C9DE96-D2A2-4BE4-BBDE-AA8E1D48ED77}">
      <dsp:nvSpPr>
        <dsp:cNvPr id="0" name=""/>
        <dsp:cNvSpPr/>
      </dsp:nvSpPr>
      <dsp:spPr>
        <a:xfrm>
          <a:off x="3487989" y="3213771"/>
          <a:ext cx="3276382" cy="124336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танцювати </a:t>
          </a:r>
          <a:r>
            <a:rPr lang="uk-UA" sz="3400" i="1" kern="1200" dirty="0" smtClean="0"/>
            <a:t>(що?)…</a:t>
          </a:r>
          <a:endParaRPr lang="ru-RU" sz="3400" kern="1200" dirty="0"/>
        </a:p>
      </dsp:txBody>
      <dsp:txXfrm>
        <a:off x="3487989" y="3213771"/>
        <a:ext cx="3276382" cy="1243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AAD1-6694-45F0-913A-04F86163A512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70F2-0C76-4005-B8CD-09F3C316E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learningapps.org/watch?v=p4fsavirc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-mResRhy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15rwm62t2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4" y="33265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ДРУГОРЯДНІ ЧЛЕНИ РЕЧЕННЯ: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ДОДАТОК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, ОЗНАЧЕННЯ, ОБСТАВИНА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2" y="2924944"/>
            <a:ext cx="8238233" cy="37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23" y="0"/>
            <a:ext cx="9222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ІНТЕРАКТИВНА ВПРАВА 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049259" y="4399954"/>
            <a:ext cx="4987237" cy="2042033"/>
          </a:xfrm>
          <a:prstGeom prst="wedgeRoundRectCallout">
            <a:avLst>
              <a:gd name="adj1" fmla="val -62227"/>
              <a:gd name="adj2" fmla="val 11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Потренуйтеся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348" y="1648846"/>
            <a:ext cx="2590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24496"/>
            <a:ext cx="37496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5838"/>
            <a:ext cx="2496433" cy="23054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522" y="1429893"/>
            <a:ext cx="2686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https://learningapps.org/watch?v=p4fsavirc21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" y="-73162"/>
            <a:ext cx="3266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ЗАВДАННЯ 1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2438" algn="just"/>
            <a:r>
              <a:rPr lang="uk-UA" sz="2800" i="1" dirty="0"/>
              <a:t>Записати речення, визначити в них граматичну основу. </a:t>
            </a:r>
            <a:endParaRPr lang="ru-RU" sz="2800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616" y="2060848"/>
            <a:ext cx="9088384" cy="2346647"/>
          </a:xfrm>
          <a:prstGeom prst="roundRect">
            <a:avLst>
              <a:gd name="adj" fmla="val 110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r>
              <a:rPr lang="uk-UA" sz="2800" dirty="0"/>
              <a:t>У кожній людині є сонце. Тільки дайте йому світити (Сократ</a:t>
            </a:r>
            <a:r>
              <a:rPr lang="uk-UA" sz="2800" dirty="0" smtClean="0"/>
              <a:t>).</a:t>
            </a:r>
            <a:endParaRPr lang="ru-RU" sz="2800" dirty="0"/>
          </a:p>
          <a:p>
            <a:pPr marL="457200" lvl="0" indent="-457200">
              <a:buFont typeface="+mj-lt"/>
              <a:buAutoNum type="arabicPeriod"/>
            </a:pPr>
            <a:r>
              <a:rPr lang="uk-UA" sz="2800" dirty="0"/>
              <a:t>Ти не створиш щось цікаве, коли не зацікавлений сам. </a:t>
            </a:r>
            <a:endParaRPr lang="ru-RU" sz="2800" dirty="0"/>
          </a:p>
          <a:p>
            <a:pPr marL="457200" lvl="0" indent="-457200">
              <a:buFont typeface="+mj-lt"/>
              <a:buAutoNum type="arabicPeriod"/>
            </a:pPr>
            <a:r>
              <a:rPr lang="uk-UA" sz="2800" dirty="0"/>
              <a:t>Секрет генія - це робота, наполегливість і здоровий глузд (Томас Едісон</a:t>
            </a:r>
            <a:r>
              <a:rPr lang="uk-UA" sz="2800" dirty="0" smtClean="0"/>
              <a:t>).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r="21921" b="386"/>
          <a:stretch/>
        </p:blipFill>
        <p:spPr>
          <a:xfrm>
            <a:off x="7393693" y="4005065"/>
            <a:ext cx="1500520" cy="2598346"/>
          </a:xfrm>
          <a:prstGeom prst="rect">
            <a:avLst/>
          </a:prstGeom>
        </p:spPr>
      </p:pic>
      <p:sp>
        <p:nvSpPr>
          <p:cNvPr id="3" name="Выноска со стрелкой вверх 2"/>
          <p:cNvSpPr/>
          <p:nvPr/>
        </p:nvSpPr>
        <p:spPr>
          <a:xfrm>
            <a:off x="25969" y="4407495"/>
            <a:ext cx="7642375" cy="2310315"/>
          </a:xfrm>
          <a:prstGeom prst="upArrowCallout">
            <a:avLst>
              <a:gd name="adj1" fmla="val 25000"/>
              <a:gd name="adj2" fmla="val 25000"/>
              <a:gd name="adj3" fmla="val 12104"/>
              <a:gd name="adj4" fmla="val 78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uk-UA" sz="2800" i="1" dirty="0"/>
              <a:t>Яке із записаних речень є односкладним? </a:t>
            </a:r>
            <a:endParaRPr lang="ru-RU" sz="28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800" i="1" dirty="0"/>
              <a:t>З останнього речення випишіть два словосполучення. Розберіть їх забудовою.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8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6078095"/>
              </p:ext>
            </p:extLst>
          </p:nvPr>
        </p:nvGraphicFramePr>
        <p:xfrm>
          <a:off x="179510" y="645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04692"/>
            <a:ext cx="6336704" cy="25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" y="3906"/>
            <a:ext cx="4987636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863864"/>
              </p:ext>
            </p:extLst>
          </p:nvPr>
        </p:nvGraphicFramePr>
        <p:xfrm>
          <a:off x="539552" y="116632"/>
          <a:ext cx="8363272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44980"/>
              </p:ext>
            </p:extLst>
          </p:nvPr>
        </p:nvGraphicFramePr>
        <p:xfrm>
          <a:off x="15586" y="3140965"/>
          <a:ext cx="9092918" cy="37170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54418"/>
                <a:gridCol w="2481628"/>
                <a:gridCol w="2685658"/>
                <a:gridCol w="2271214"/>
              </a:tblGrid>
              <a:tr h="817073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Член речення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Запитання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Значення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Як підкреслюється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747"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Додаток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Усі питання непрямих відмінків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Предмет, на який спрямована дія. 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Пунктир.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85"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Означення 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Який? Чий?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Ознака предмета.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Хвиляста лінія.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329"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Обставина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Як? Де? Звідки? Куди? Коли? Відколи? Навіщо? Чому? Та ін.. 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Спосіб дії, місце, час, мету, причину.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Пунктир з крапкою. 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>
            <a:off x="395536" y="2060848"/>
            <a:ext cx="8424936" cy="108012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Другорядні члени речення розрізняють за запитаннями та значенням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9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ЗАПАМ'ЯТАЙТЕ!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20114"/>
              </p:ext>
            </p:extLst>
          </p:nvPr>
        </p:nvGraphicFramePr>
        <p:xfrm>
          <a:off x="0" y="1196752"/>
          <a:ext cx="71642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7743" r="15591" b="3011"/>
          <a:stretch/>
        </p:blipFill>
        <p:spPr>
          <a:xfrm>
            <a:off x="7247822" y="2636912"/>
            <a:ext cx="1896178" cy="27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4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2" y="2852936"/>
            <a:ext cx="8996552" cy="4233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/>
              <a:t>Для детального ознайомлення та закріплення вивченого можна переглянути відео, що міститься нижче.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864" y="3645024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/>
            <a:r>
              <a:rPr lang="uk-UA" sz="3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https://www.youtube.com/watch?v=e-mResRhyoM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7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87944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87944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534988" algn="just"/>
            <a:r>
              <a:rPr lang="uk-UA" sz="2800" i="1" dirty="0" err="1"/>
              <a:t>Продовжіть</a:t>
            </a:r>
            <a:r>
              <a:rPr lang="uk-UA" sz="2800" i="1" dirty="0"/>
              <a:t> словосполучення, відповівши на питання. Одне зі словосполучень уведіть в речення. Підкресліть у складеному реченні додаток.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r="21921" b="386"/>
          <a:stretch/>
        </p:blipFill>
        <p:spPr>
          <a:xfrm>
            <a:off x="7558404" y="3754912"/>
            <a:ext cx="1500520" cy="259834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0332589"/>
              </p:ext>
            </p:extLst>
          </p:nvPr>
        </p:nvGraphicFramePr>
        <p:xfrm>
          <a:off x="251520" y="2088272"/>
          <a:ext cx="6768752" cy="476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7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66877" cy="67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ІНТЕРАКТИВНА ВПРАВА 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1619"/>
            <a:ext cx="3266326" cy="6858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779911" y="4293096"/>
            <a:ext cx="4987237" cy="2042033"/>
          </a:xfrm>
          <a:prstGeom prst="wedgeRoundRectCallout">
            <a:avLst>
              <a:gd name="adj1" fmla="val -62227"/>
              <a:gd name="adj2" fmla="val 11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Потренуйтеся визначати додатки.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348" y="1648846"/>
            <a:ext cx="2590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hlinkClick r:id="rId3"/>
              </a:rPr>
              <a:t>https://</a:t>
            </a:r>
            <a:r>
              <a:rPr lang="uk-UA" sz="2400" b="1" dirty="0" smtClean="0">
                <a:hlinkClick r:id="rId3"/>
              </a:rPr>
              <a:t>learningapps.org/watch?v=p15rwm62t21</a:t>
            </a:r>
            <a:r>
              <a:rPr lang="uk-UA" sz="2400" b="1" dirty="0" smtClean="0"/>
              <a:t> 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" y="3068960"/>
            <a:ext cx="2088232" cy="20162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4496"/>
            <a:ext cx="37496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284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Тема Office</vt:lpstr>
      <vt:lpstr>ДРУГОРЯДНІ ЧЛЕНИ РЕЧЕННЯ: ДОДАТОК, ОЗНАЧЕННЯ, ОБСТАВИНА</vt:lpstr>
      <vt:lpstr>ЗАВДАННЯ 1</vt:lpstr>
      <vt:lpstr>Презентация PowerPoint</vt:lpstr>
      <vt:lpstr>Презентация PowerPoint</vt:lpstr>
      <vt:lpstr>ЗАПАМ'ЯТАЙТЕ!</vt:lpstr>
      <vt:lpstr>Для детального ознайомлення та закріплення вивченого можна переглянути відео, що міститься нижче. </vt:lpstr>
      <vt:lpstr>ЗАВДАННЯ 1</vt:lpstr>
      <vt:lpstr>Презентация PowerPoint</vt:lpstr>
      <vt:lpstr>ІНТЕРАКТИВНА ВПРАВА </vt:lpstr>
      <vt:lpstr>Презентация PowerPoint</vt:lpstr>
      <vt:lpstr>ІНТЕРАКТИВНА ВПРАВА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ДРУГОРЯДНІ ЧЛЕНИ РЕЧЕННЯ: ДОДАТОК. СПОСОБИ ВИРАЖЕННЯ ДОДАТКА</dc:title>
  <dc:creator>Лика</dc:creator>
  <cp:lastModifiedBy>Учетная запись Майкрософт</cp:lastModifiedBy>
  <cp:revision>25</cp:revision>
  <dcterms:created xsi:type="dcterms:W3CDTF">2021-03-01T19:16:53Z</dcterms:created>
  <dcterms:modified xsi:type="dcterms:W3CDTF">2022-07-22T09:07:03Z</dcterms:modified>
</cp:coreProperties>
</file>