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3E025-BF9D-4C3B-A636-8038A684E958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C8F4F6-A555-4756-B09A-149E045D1A18}">
      <dgm:prSet phldrT="[Текст]"/>
      <dgm:spPr/>
      <dgm:t>
        <a:bodyPr/>
        <a:lstStyle/>
        <a:p>
          <a:r>
            <a:rPr lang="uk-UA" dirty="0" smtClean="0"/>
            <a:t>Двоскладні речення</a:t>
          </a:r>
          <a:endParaRPr lang="ru-RU" dirty="0"/>
        </a:p>
      </dgm:t>
    </dgm:pt>
    <dgm:pt modelId="{2F5AE193-566A-40C9-B67A-943E629326DA}" type="parTrans" cxnId="{0E0A242E-19A2-49EB-A8FF-4204E73A8A91}">
      <dgm:prSet/>
      <dgm:spPr/>
      <dgm:t>
        <a:bodyPr/>
        <a:lstStyle/>
        <a:p>
          <a:endParaRPr lang="ru-RU"/>
        </a:p>
      </dgm:t>
    </dgm:pt>
    <dgm:pt modelId="{A9DDFF52-CEBE-446B-B82A-CE3435279EAA}" type="sibTrans" cxnId="{0E0A242E-19A2-49EB-A8FF-4204E73A8A91}">
      <dgm:prSet/>
      <dgm:spPr/>
      <dgm:t>
        <a:bodyPr/>
        <a:lstStyle/>
        <a:p>
          <a:endParaRPr lang="ru-RU"/>
        </a:p>
      </dgm:t>
    </dgm:pt>
    <dgm:pt modelId="{5C8427C7-5B4F-4756-B917-D357725CEBC0}">
      <dgm:prSet phldrT="[Текст]"/>
      <dgm:spPr/>
      <dgm:t>
        <a:bodyPr/>
        <a:lstStyle/>
        <a:p>
          <a:r>
            <a:rPr lang="uk-UA" dirty="0" smtClean="0"/>
            <a:t>Граматична основа складається з підмета та присудка. </a:t>
          </a:r>
          <a:endParaRPr lang="ru-RU" dirty="0"/>
        </a:p>
      </dgm:t>
    </dgm:pt>
    <dgm:pt modelId="{A98ECBBE-4C1E-4325-AC44-CECFE1F9686A}" type="parTrans" cxnId="{E9945B27-B164-4531-8411-244E6D78990D}">
      <dgm:prSet/>
      <dgm:spPr/>
      <dgm:t>
        <a:bodyPr/>
        <a:lstStyle/>
        <a:p>
          <a:endParaRPr lang="ru-RU"/>
        </a:p>
      </dgm:t>
    </dgm:pt>
    <dgm:pt modelId="{D29A9FBC-7A9B-4AFB-BCA5-9CA8FAE26255}" type="sibTrans" cxnId="{E9945B27-B164-4531-8411-244E6D78990D}">
      <dgm:prSet/>
      <dgm:spPr/>
      <dgm:t>
        <a:bodyPr/>
        <a:lstStyle/>
        <a:p>
          <a:endParaRPr lang="ru-RU"/>
        </a:p>
      </dgm:t>
    </dgm:pt>
    <dgm:pt modelId="{1732E2E5-86D6-457B-8CE0-AA6B6F535E1B}">
      <dgm:prSet phldrT="[Текст]"/>
      <dgm:spPr/>
      <dgm:t>
        <a:bodyPr/>
        <a:lstStyle/>
        <a:p>
          <a:r>
            <a:rPr lang="ru-RU" b="0" dirty="0" smtClean="0">
              <a:effectLst/>
            </a:rPr>
            <a:t>У середньовічних </a:t>
          </a:r>
          <a:r>
            <a:rPr lang="ru-RU" b="0" dirty="0" err="1" smtClean="0">
              <a:effectLst/>
            </a:rPr>
            <a:t>бібліотеках</a:t>
          </a:r>
          <a:r>
            <a:rPr lang="ru-RU" b="0" dirty="0" smtClean="0">
              <a:effectLst/>
            </a:rPr>
            <a:t> книги </a:t>
          </a:r>
          <a:r>
            <a:rPr lang="ru-RU" b="1" u="dbl" baseline="0" dirty="0" smtClean="0">
              <a:solidFill>
                <a:srgbClr val="FF0000"/>
              </a:solidFill>
              <a:effectLst/>
            </a:rPr>
            <a:t>приков</a:t>
          </a:r>
          <a:r>
            <a:rPr lang="uk-UA" b="1" u="dbl" baseline="0" dirty="0" smtClean="0">
              <a:solidFill>
                <a:srgbClr val="FF0000"/>
              </a:solidFill>
              <a:effectLst/>
            </a:rPr>
            <a:t>ували</a:t>
          </a:r>
          <a:r>
            <a:rPr lang="ru-RU" b="1" dirty="0" smtClean="0">
              <a:solidFill>
                <a:srgbClr val="FF0000"/>
              </a:solidFill>
              <a:effectLst/>
            </a:rPr>
            <a:t> </a:t>
          </a:r>
          <a:r>
            <a:rPr lang="ru-RU" b="0" dirty="0" err="1" smtClean="0">
              <a:effectLst/>
            </a:rPr>
            <a:t>масивними</a:t>
          </a:r>
          <a:r>
            <a:rPr lang="ru-RU" b="0" dirty="0" smtClean="0">
              <a:effectLst/>
            </a:rPr>
            <a:t> </a:t>
          </a:r>
          <a:r>
            <a:rPr lang="ru-RU" b="0" dirty="0" err="1" smtClean="0">
              <a:effectLst/>
            </a:rPr>
            <a:t>ланцюгами</a:t>
          </a:r>
          <a:r>
            <a:rPr lang="uk-UA" b="0" dirty="0" smtClean="0">
              <a:effectLst/>
            </a:rPr>
            <a:t>.</a:t>
          </a:r>
          <a:endParaRPr lang="ru-RU" dirty="0"/>
        </a:p>
      </dgm:t>
    </dgm:pt>
    <dgm:pt modelId="{3AD8681D-6371-4881-9704-538393ED6D6C}" type="parTrans" cxnId="{E42C52F5-53D2-4B79-9779-46DCB6C23FB3}">
      <dgm:prSet/>
      <dgm:spPr/>
      <dgm:t>
        <a:bodyPr/>
        <a:lstStyle/>
        <a:p>
          <a:endParaRPr lang="ru-RU"/>
        </a:p>
      </dgm:t>
    </dgm:pt>
    <dgm:pt modelId="{06B838D1-3305-4E50-8D67-2C19997714D1}" type="sibTrans" cxnId="{E42C52F5-53D2-4B79-9779-46DCB6C23FB3}">
      <dgm:prSet/>
      <dgm:spPr/>
      <dgm:t>
        <a:bodyPr/>
        <a:lstStyle/>
        <a:p>
          <a:endParaRPr lang="ru-RU"/>
        </a:p>
      </dgm:t>
    </dgm:pt>
    <dgm:pt modelId="{234F6402-1E50-4A50-9313-BDAEA0D054BD}">
      <dgm:prSet phldrT="[Текст]"/>
      <dgm:spPr/>
      <dgm:t>
        <a:bodyPr/>
        <a:lstStyle/>
        <a:p>
          <a:r>
            <a:rPr lang="uk-UA" dirty="0" smtClean="0"/>
            <a:t>Односкладні речення</a:t>
          </a:r>
          <a:endParaRPr lang="ru-RU" dirty="0"/>
        </a:p>
      </dgm:t>
    </dgm:pt>
    <dgm:pt modelId="{A075872C-108E-4BB6-AC75-CAA63CC6D324}" type="parTrans" cxnId="{D99CD889-645C-4ABB-9987-F1CEBE7F093C}">
      <dgm:prSet/>
      <dgm:spPr/>
      <dgm:t>
        <a:bodyPr/>
        <a:lstStyle/>
        <a:p>
          <a:endParaRPr lang="ru-RU"/>
        </a:p>
      </dgm:t>
    </dgm:pt>
    <dgm:pt modelId="{473B4BDE-E1E5-4450-AA6F-0464EEC36855}" type="sibTrans" cxnId="{D99CD889-645C-4ABB-9987-F1CEBE7F093C}">
      <dgm:prSet/>
      <dgm:spPr/>
      <dgm:t>
        <a:bodyPr/>
        <a:lstStyle/>
        <a:p>
          <a:endParaRPr lang="ru-RU"/>
        </a:p>
      </dgm:t>
    </dgm:pt>
    <dgm:pt modelId="{D5BA98D1-5CFF-4D5B-AA61-8AE8BAF12ACD}">
      <dgm:prSet phldrT="[Текст]"/>
      <dgm:spPr/>
      <dgm:t>
        <a:bodyPr/>
        <a:lstStyle/>
        <a:p>
          <a:r>
            <a:rPr lang="uk-UA" dirty="0" smtClean="0"/>
            <a:t>Граматична основа складається або тільки з підмета, або тільки з присудка. </a:t>
          </a:r>
          <a:endParaRPr lang="ru-RU" dirty="0"/>
        </a:p>
      </dgm:t>
    </dgm:pt>
    <dgm:pt modelId="{DEC3A750-4B85-4836-9DE8-68395100CCCD}" type="parTrans" cxnId="{291A0A09-0D91-4C3A-9F86-4EBFAA6B47B5}">
      <dgm:prSet/>
      <dgm:spPr/>
      <dgm:t>
        <a:bodyPr/>
        <a:lstStyle/>
        <a:p>
          <a:endParaRPr lang="ru-RU"/>
        </a:p>
      </dgm:t>
    </dgm:pt>
    <dgm:pt modelId="{5CC8BC00-2419-4D7D-B9AF-1793C75783FC}" type="sibTrans" cxnId="{291A0A09-0D91-4C3A-9F86-4EBFAA6B47B5}">
      <dgm:prSet/>
      <dgm:spPr/>
      <dgm:t>
        <a:bodyPr/>
        <a:lstStyle/>
        <a:p>
          <a:endParaRPr lang="ru-RU"/>
        </a:p>
      </dgm:t>
    </dgm:pt>
    <dgm:pt modelId="{609A75D6-AD9E-43E2-9595-0D10B1D7A354}">
      <dgm:prSet phldrT="[Текст]"/>
      <dgm:spPr/>
      <dgm:t>
        <a:bodyPr/>
        <a:lstStyle/>
        <a:p>
          <a:r>
            <a:rPr lang="uk-UA" b="0" dirty="0" smtClean="0">
              <a:effectLst/>
            </a:rPr>
            <a:t>На борту Міжнародної космічної станції </a:t>
          </a:r>
          <a:r>
            <a:rPr lang="uk-UA" b="1" u="dbl" baseline="0" dirty="0" smtClean="0">
              <a:solidFill>
                <a:srgbClr val="FF0000"/>
              </a:solidFill>
              <a:effectLst/>
            </a:rPr>
            <a:t>є</a:t>
          </a:r>
          <a:r>
            <a:rPr lang="uk-UA" b="0" dirty="0" smtClean="0">
              <a:effectLst/>
            </a:rPr>
            <a:t> своя </a:t>
          </a:r>
          <a:r>
            <a:rPr lang="uk-UA" b="1" u="sng" dirty="0" smtClean="0">
              <a:solidFill>
                <a:srgbClr val="FF0000"/>
              </a:solidFill>
              <a:effectLst/>
            </a:rPr>
            <a:t>бібліотека</a:t>
          </a:r>
          <a:r>
            <a:rPr lang="uk-UA" b="0" dirty="0" smtClean="0">
              <a:effectLst/>
            </a:rPr>
            <a:t>.</a:t>
          </a:r>
          <a:endParaRPr lang="ru-RU" dirty="0"/>
        </a:p>
      </dgm:t>
    </dgm:pt>
    <dgm:pt modelId="{256EA35E-47CB-4CA4-9ADE-D27FB19C3565}" type="parTrans" cxnId="{10B06EE7-01A3-4B89-B1F7-DB31B2D9840A}">
      <dgm:prSet/>
      <dgm:spPr/>
      <dgm:t>
        <a:bodyPr/>
        <a:lstStyle/>
        <a:p>
          <a:endParaRPr lang="ru-RU"/>
        </a:p>
      </dgm:t>
    </dgm:pt>
    <dgm:pt modelId="{C0BE5C2E-D586-48B9-9A43-9D88F20C3BE7}" type="sibTrans" cxnId="{10B06EE7-01A3-4B89-B1F7-DB31B2D9840A}">
      <dgm:prSet/>
      <dgm:spPr/>
      <dgm:t>
        <a:bodyPr/>
        <a:lstStyle/>
        <a:p>
          <a:endParaRPr lang="ru-RU"/>
        </a:p>
      </dgm:t>
    </dgm:pt>
    <dgm:pt modelId="{30F58B78-1435-4909-88C1-043ABED47F4A}" type="pres">
      <dgm:prSet presAssocID="{3A23E025-BF9D-4C3B-A636-8038A684E9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C59409-EF46-44A6-80C3-F55892B36749}" type="pres">
      <dgm:prSet presAssocID="{6CC8F4F6-A555-4756-B09A-149E045D1A18}" presName="root" presStyleCnt="0"/>
      <dgm:spPr/>
    </dgm:pt>
    <dgm:pt modelId="{87ADE541-86D5-4770-880E-3E3EBF33EF6A}" type="pres">
      <dgm:prSet presAssocID="{6CC8F4F6-A555-4756-B09A-149E045D1A18}" presName="rootComposite" presStyleCnt="0"/>
      <dgm:spPr/>
    </dgm:pt>
    <dgm:pt modelId="{B0F4FDAF-69EE-4050-A97E-CDFA7BF3242A}" type="pres">
      <dgm:prSet presAssocID="{6CC8F4F6-A555-4756-B09A-149E045D1A18}" presName="rootText" presStyleLbl="node1" presStyleIdx="0" presStyleCnt="2" custScaleX="128034"/>
      <dgm:spPr/>
      <dgm:t>
        <a:bodyPr/>
        <a:lstStyle/>
        <a:p>
          <a:endParaRPr lang="ru-RU"/>
        </a:p>
      </dgm:t>
    </dgm:pt>
    <dgm:pt modelId="{826F9C81-B054-49B3-A041-83941EBEA56A}" type="pres">
      <dgm:prSet presAssocID="{6CC8F4F6-A555-4756-B09A-149E045D1A18}" presName="rootConnector" presStyleLbl="node1" presStyleIdx="0" presStyleCnt="2"/>
      <dgm:spPr/>
      <dgm:t>
        <a:bodyPr/>
        <a:lstStyle/>
        <a:p>
          <a:endParaRPr lang="ru-RU"/>
        </a:p>
      </dgm:t>
    </dgm:pt>
    <dgm:pt modelId="{FC995C0F-FC33-4C56-B062-070B93B5835D}" type="pres">
      <dgm:prSet presAssocID="{6CC8F4F6-A555-4756-B09A-149E045D1A18}" presName="childShape" presStyleCnt="0"/>
      <dgm:spPr/>
    </dgm:pt>
    <dgm:pt modelId="{F3734EC2-B3F2-444C-BA35-DE67BCEC90F2}" type="pres">
      <dgm:prSet presAssocID="{A98ECBBE-4C1E-4325-AC44-CECFE1F9686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7DDD3A4-C0B2-408D-A0D3-0F164BBA3B31}" type="pres">
      <dgm:prSet presAssocID="{5C8427C7-5B4F-4756-B917-D357725CEBC0}" presName="childText" presStyleLbl="bgAcc1" presStyleIdx="0" presStyleCnt="4" custScaleX="1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52DF2-D3F1-4C0E-BA12-FC2B13935E17}" type="pres">
      <dgm:prSet presAssocID="{3AD8681D-6371-4881-9704-538393ED6D6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ADD2B3A-CE90-4B04-BB41-8B931940ADCB}" type="pres">
      <dgm:prSet presAssocID="{1732E2E5-86D6-457B-8CE0-AA6B6F535E1B}" presName="childText" presStyleLbl="bgAcc1" presStyleIdx="1" presStyleCnt="4" custScaleX="1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C734C-0174-4C1D-98E7-F98FF9944595}" type="pres">
      <dgm:prSet presAssocID="{234F6402-1E50-4A50-9313-BDAEA0D054BD}" presName="root" presStyleCnt="0"/>
      <dgm:spPr/>
    </dgm:pt>
    <dgm:pt modelId="{3AF1D6AF-942E-402A-86D2-0952D144BE82}" type="pres">
      <dgm:prSet presAssocID="{234F6402-1E50-4A50-9313-BDAEA0D054BD}" presName="rootComposite" presStyleCnt="0"/>
      <dgm:spPr/>
    </dgm:pt>
    <dgm:pt modelId="{FD8AA16C-F0D3-46D9-8174-E4B34059C94B}" type="pres">
      <dgm:prSet presAssocID="{234F6402-1E50-4A50-9313-BDAEA0D054BD}" presName="rootText" presStyleLbl="node1" presStyleIdx="1" presStyleCnt="2" custScaleX="128034"/>
      <dgm:spPr/>
      <dgm:t>
        <a:bodyPr/>
        <a:lstStyle/>
        <a:p>
          <a:endParaRPr lang="ru-RU"/>
        </a:p>
      </dgm:t>
    </dgm:pt>
    <dgm:pt modelId="{924C2E25-FC31-4FA4-98E1-06EED3B1EAD3}" type="pres">
      <dgm:prSet presAssocID="{234F6402-1E50-4A50-9313-BDAEA0D054BD}" presName="rootConnector" presStyleLbl="node1" presStyleIdx="1" presStyleCnt="2"/>
      <dgm:spPr/>
      <dgm:t>
        <a:bodyPr/>
        <a:lstStyle/>
        <a:p>
          <a:endParaRPr lang="ru-RU"/>
        </a:p>
      </dgm:t>
    </dgm:pt>
    <dgm:pt modelId="{07670617-C79A-4FCD-AE14-1D5BFA88B859}" type="pres">
      <dgm:prSet presAssocID="{234F6402-1E50-4A50-9313-BDAEA0D054BD}" presName="childShape" presStyleCnt="0"/>
      <dgm:spPr/>
    </dgm:pt>
    <dgm:pt modelId="{6715D0F9-85CA-4B5F-91CC-D6286F3F1D9D}" type="pres">
      <dgm:prSet presAssocID="{DEC3A750-4B85-4836-9DE8-68395100CCC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4B1608B7-8A7F-42B3-A13F-B14B489855DD}" type="pres">
      <dgm:prSet presAssocID="{D5BA98D1-5CFF-4D5B-AA61-8AE8BAF12ACD}" presName="childText" presStyleLbl="bgAcc1" presStyleIdx="2" presStyleCnt="4" custScaleX="1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001C5-D419-4107-B90C-98D67B59115C}" type="pres">
      <dgm:prSet presAssocID="{256EA35E-47CB-4CA4-9ADE-D27FB19C356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44A8D90-3D78-4E20-A5F9-C48CF407F828}" type="pres">
      <dgm:prSet presAssocID="{609A75D6-AD9E-43E2-9595-0D10B1D7A354}" presName="childText" presStyleLbl="bgAcc1" presStyleIdx="3" presStyleCnt="4" custScaleX="1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85902-99E7-4997-B922-5FFFE62079FC}" type="presOf" srcId="{256EA35E-47CB-4CA4-9ADE-D27FB19C3565}" destId="{9D2001C5-D419-4107-B90C-98D67B59115C}" srcOrd="0" destOrd="0" presId="urn:microsoft.com/office/officeart/2005/8/layout/hierarchy3"/>
    <dgm:cxn modelId="{E9945B27-B164-4531-8411-244E6D78990D}" srcId="{6CC8F4F6-A555-4756-B09A-149E045D1A18}" destId="{5C8427C7-5B4F-4756-B917-D357725CEBC0}" srcOrd="0" destOrd="0" parTransId="{A98ECBBE-4C1E-4325-AC44-CECFE1F9686A}" sibTransId="{D29A9FBC-7A9B-4AFB-BCA5-9CA8FAE26255}"/>
    <dgm:cxn modelId="{842B39BB-A312-4835-8304-DE149FA73E1D}" type="presOf" srcId="{6CC8F4F6-A555-4756-B09A-149E045D1A18}" destId="{B0F4FDAF-69EE-4050-A97E-CDFA7BF3242A}" srcOrd="0" destOrd="0" presId="urn:microsoft.com/office/officeart/2005/8/layout/hierarchy3"/>
    <dgm:cxn modelId="{D99CD889-645C-4ABB-9987-F1CEBE7F093C}" srcId="{3A23E025-BF9D-4C3B-A636-8038A684E958}" destId="{234F6402-1E50-4A50-9313-BDAEA0D054BD}" srcOrd="1" destOrd="0" parTransId="{A075872C-108E-4BB6-AC75-CAA63CC6D324}" sibTransId="{473B4BDE-E1E5-4450-AA6F-0464EEC36855}"/>
    <dgm:cxn modelId="{062ACC59-BC31-468A-BC80-FF705137237C}" type="presOf" srcId="{5C8427C7-5B4F-4756-B917-D357725CEBC0}" destId="{97DDD3A4-C0B2-408D-A0D3-0F164BBA3B31}" srcOrd="0" destOrd="0" presId="urn:microsoft.com/office/officeart/2005/8/layout/hierarchy3"/>
    <dgm:cxn modelId="{F9FDA24B-DF35-4194-B4F2-AE026C1FF007}" type="presOf" srcId="{DEC3A750-4B85-4836-9DE8-68395100CCCD}" destId="{6715D0F9-85CA-4B5F-91CC-D6286F3F1D9D}" srcOrd="0" destOrd="0" presId="urn:microsoft.com/office/officeart/2005/8/layout/hierarchy3"/>
    <dgm:cxn modelId="{51C7BDA6-5EF9-4BE9-9075-8E928C14D16F}" type="presOf" srcId="{1732E2E5-86D6-457B-8CE0-AA6B6F535E1B}" destId="{6ADD2B3A-CE90-4B04-BB41-8B931940ADCB}" srcOrd="0" destOrd="0" presId="urn:microsoft.com/office/officeart/2005/8/layout/hierarchy3"/>
    <dgm:cxn modelId="{291A0A09-0D91-4C3A-9F86-4EBFAA6B47B5}" srcId="{234F6402-1E50-4A50-9313-BDAEA0D054BD}" destId="{D5BA98D1-5CFF-4D5B-AA61-8AE8BAF12ACD}" srcOrd="0" destOrd="0" parTransId="{DEC3A750-4B85-4836-9DE8-68395100CCCD}" sibTransId="{5CC8BC00-2419-4D7D-B9AF-1793C75783FC}"/>
    <dgm:cxn modelId="{C07F701C-320F-41AD-8793-71679452D552}" type="presOf" srcId="{D5BA98D1-5CFF-4D5B-AA61-8AE8BAF12ACD}" destId="{4B1608B7-8A7F-42B3-A13F-B14B489855DD}" srcOrd="0" destOrd="0" presId="urn:microsoft.com/office/officeart/2005/8/layout/hierarchy3"/>
    <dgm:cxn modelId="{E42C52F5-53D2-4B79-9779-46DCB6C23FB3}" srcId="{6CC8F4F6-A555-4756-B09A-149E045D1A18}" destId="{1732E2E5-86D6-457B-8CE0-AA6B6F535E1B}" srcOrd="1" destOrd="0" parTransId="{3AD8681D-6371-4881-9704-538393ED6D6C}" sibTransId="{06B838D1-3305-4E50-8D67-2C19997714D1}"/>
    <dgm:cxn modelId="{C6D5C16F-682B-46E8-95C6-FE5641B5445D}" type="presOf" srcId="{3AD8681D-6371-4881-9704-538393ED6D6C}" destId="{47B52DF2-D3F1-4C0E-BA12-FC2B13935E17}" srcOrd="0" destOrd="0" presId="urn:microsoft.com/office/officeart/2005/8/layout/hierarchy3"/>
    <dgm:cxn modelId="{502E749B-8119-4359-994F-BA7EEC01EC1E}" type="presOf" srcId="{6CC8F4F6-A555-4756-B09A-149E045D1A18}" destId="{826F9C81-B054-49B3-A041-83941EBEA56A}" srcOrd="1" destOrd="0" presId="urn:microsoft.com/office/officeart/2005/8/layout/hierarchy3"/>
    <dgm:cxn modelId="{10B06EE7-01A3-4B89-B1F7-DB31B2D9840A}" srcId="{234F6402-1E50-4A50-9313-BDAEA0D054BD}" destId="{609A75D6-AD9E-43E2-9595-0D10B1D7A354}" srcOrd="1" destOrd="0" parTransId="{256EA35E-47CB-4CA4-9ADE-D27FB19C3565}" sibTransId="{C0BE5C2E-D586-48B9-9A43-9D88F20C3BE7}"/>
    <dgm:cxn modelId="{25308AEF-C8B8-4CED-89EA-54436BA6BDDB}" type="presOf" srcId="{3A23E025-BF9D-4C3B-A636-8038A684E958}" destId="{30F58B78-1435-4909-88C1-043ABED47F4A}" srcOrd="0" destOrd="0" presId="urn:microsoft.com/office/officeart/2005/8/layout/hierarchy3"/>
    <dgm:cxn modelId="{0E0A242E-19A2-49EB-A8FF-4204E73A8A91}" srcId="{3A23E025-BF9D-4C3B-A636-8038A684E958}" destId="{6CC8F4F6-A555-4756-B09A-149E045D1A18}" srcOrd="0" destOrd="0" parTransId="{2F5AE193-566A-40C9-B67A-943E629326DA}" sibTransId="{A9DDFF52-CEBE-446B-B82A-CE3435279EAA}"/>
    <dgm:cxn modelId="{E3E9F7A6-9CD7-428A-A679-A9ECA8F2B06C}" type="presOf" srcId="{234F6402-1E50-4A50-9313-BDAEA0D054BD}" destId="{FD8AA16C-F0D3-46D9-8174-E4B34059C94B}" srcOrd="0" destOrd="0" presId="urn:microsoft.com/office/officeart/2005/8/layout/hierarchy3"/>
    <dgm:cxn modelId="{1E92F5B6-0EA8-4CCE-B39C-4ED7B40EF2C6}" type="presOf" srcId="{A98ECBBE-4C1E-4325-AC44-CECFE1F9686A}" destId="{F3734EC2-B3F2-444C-BA35-DE67BCEC90F2}" srcOrd="0" destOrd="0" presId="urn:microsoft.com/office/officeart/2005/8/layout/hierarchy3"/>
    <dgm:cxn modelId="{CF95B455-4D97-47B5-ACED-7E05A061ED2E}" type="presOf" srcId="{234F6402-1E50-4A50-9313-BDAEA0D054BD}" destId="{924C2E25-FC31-4FA4-98E1-06EED3B1EAD3}" srcOrd="1" destOrd="0" presId="urn:microsoft.com/office/officeart/2005/8/layout/hierarchy3"/>
    <dgm:cxn modelId="{2C8E6399-9A30-4DE4-93B2-24E5935C3A70}" type="presOf" srcId="{609A75D6-AD9E-43E2-9595-0D10B1D7A354}" destId="{344A8D90-3D78-4E20-A5F9-C48CF407F828}" srcOrd="0" destOrd="0" presId="urn:microsoft.com/office/officeart/2005/8/layout/hierarchy3"/>
    <dgm:cxn modelId="{DADAD831-EE60-477D-AE35-B721AAC640EA}" type="presParOf" srcId="{30F58B78-1435-4909-88C1-043ABED47F4A}" destId="{D2C59409-EF46-44A6-80C3-F55892B36749}" srcOrd="0" destOrd="0" presId="urn:microsoft.com/office/officeart/2005/8/layout/hierarchy3"/>
    <dgm:cxn modelId="{D65C24F5-9EBF-4746-8193-DAE2AEE8C475}" type="presParOf" srcId="{D2C59409-EF46-44A6-80C3-F55892B36749}" destId="{87ADE541-86D5-4770-880E-3E3EBF33EF6A}" srcOrd="0" destOrd="0" presId="urn:microsoft.com/office/officeart/2005/8/layout/hierarchy3"/>
    <dgm:cxn modelId="{BC7AAE4F-DAFD-4BB4-8F60-71E14B80E4D9}" type="presParOf" srcId="{87ADE541-86D5-4770-880E-3E3EBF33EF6A}" destId="{B0F4FDAF-69EE-4050-A97E-CDFA7BF3242A}" srcOrd="0" destOrd="0" presId="urn:microsoft.com/office/officeart/2005/8/layout/hierarchy3"/>
    <dgm:cxn modelId="{7E568F69-7DB6-40C3-849D-8972FBDE1089}" type="presParOf" srcId="{87ADE541-86D5-4770-880E-3E3EBF33EF6A}" destId="{826F9C81-B054-49B3-A041-83941EBEA56A}" srcOrd="1" destOrd="0" presId="urn:microsoft.com/office/officeart/2005/8/layout/hierarchy3"/>
    <dgm:cxn modelId="{C9782DBE-5C12-4BB1-9F3F-DB1F7D4C11B9}" type="presParOf" srcId="{D2C59409-EF46-44A6-80C3-F55892B36749}" destId="{FC995C0F-FC33-4C56-B062-070B93B5835D}" srcOrd="1" destOrd="0" presId="urn:microsoft.com/office/officeart/2005/8/layout/hierarchy3"/>
    <dgm:cxn modelId="{7C9E6CCB-EC56-4B3E-BF57-FAD5174E27DA}" type="presParOf" srcId="{FC995C0F-FC33-4C56-B062-070B93B5835D}" destId="{F3734EC2-B3F2-444C-BA35-DE67BCEC90F2}" srcOrd="0" destOrd="0" presId="urn:microsoft.com/office/officeart/2005/8/layout/hierarchy3"/>
    <dgm:cxn modelId="{80312579-8AC5-42A4-9D9C-89DDDC9183FE}" type="presParOf" srcId="{FC995C0F-FC33-4C56-B062-070B93B5835D}" destId="{97DDD3A4-C0B2-408D-A0D3-0F164BBA3B31}" srcOrd="1" destOrd="0" presId="urn:microsoft.com/office/officeart/2005/8/layout/hierarchy3"/>
    <dgm:cxn modelId="{BDBF8FDA-D69C-44FC-BFE5-ED4CFC074601}" type="presParOf" srcId="{FC995C0F-FC33-4C56-B062-070B93B5835D}" destId="{47B52DF2-D3F1-4C0E-BA12-FC2B13935E17}" srcOrd="2" destOrd="0" presId="urn:microsoft.com/office/officeart/2005/8/layout/hierarchy3"/>
    <dgm:cxn modelId="{EE423693-A230-4109-AA0C-81B66878A416}" type="presParOf" srcId="{FC995C0F-FC33-4C56-B062-070B93B5835D}" destId="{6ADD2B3A-CE90-4B04-BB41-8B931940ADCB}" srcOrd="3" destOrd="0" presId="urn:microsoft.com/office/officeart/2005/8/layout/hierarchy3"/>
    <dgm:cxn modelId="{71776F50-DD08-46F4-AB01-D0E024C9B600}" type="presParOf" srcId="{30F58B78-1435-4909-88C1-043ABED47F4A}" destId="{C09C734C-0174-4C1D-98E7-F98FF9944595}" srcOrd="1" destOrd="0" presId="urn:microsoft.com/office/officeart/2005/8/layout/hierarchy3"/>
    <dgm:cxn modelId="{DE4127CA-EBAC-4281-B355-A04A269CD0FD}" type="presParOf" srcId="{C09C734C-0174-4C1D-98E7-F98FF9944595}" destId="{3AF1D6AF-942E-402A-86D2-0952D144BE82}" srcOrd="0" destOrd="0" presId="urn:microsoft.com/office/officeart/2005/8/layout/hierarchy3"/>
    <dgm:cxn modelId="{6D55F9E2-EDE2-40BA-8C24-E8897CD3D138}" type="presParOf" srcId="{3AF1D6AF-942E-402A-86D2-0952D144BE82}" destId="{FD8AA16C-F0D3-46D9-8174-E4B34059C94B}" srcOrd="0" destOrd="0" presId="urn:microsoft.com/office/officeart/2005/8/layout/hierarchy3"/>
    <dgm:cxn modelId="{C521741D-01F2-4955-BAEE-FBFF62560059}" type="presParOf" srcId="{3AF1D6AF-942E-402A-86D2-0952D144BE82}" destId="{924C2E25-FC31-4FA4-98E1-06EED3B1EAD3}" srcOrd="1" destOrd="0" presId="urn:microsoft.com/office/officeart/2005/8/layout/hierarchy3"/>
    <dgm:cxn modelId="{87A0B63A-00D7-4CB8-8760-48804592B55A}" type="presParOf" srcId="{C09C734C-0174-4C1D-98E7-F98FF9944595}" destId="{07670617-C79A-4FCD-AE14-1D5BFA88B859}" srcOrd="1" destOrd="0" presId="urn:microsoft.com/office/officeart/2005/8/layout/hierarchy3"/>
    <dgm:cxn modelId="{B361D3C8-8425-42FC-A211-8E7E548ADAEA}" type="presParOf" srcId="{07670617-C79A-4FCD-AE14-1D5BFA88B859}" destId="{6715D0F9-85CA-4B5F-91CC-D6286F3F1D9D}" srcOrd="0" destOrd="0" presId="urn:microsoft.com/office/officeart/2005/8/layout/hierarchy3"/>
    <dgm:cxn modelId="{F0C50EB3-4E92-498E-BDE3-2A2F38C14D7C}" type="presParOf" srcId="{07670617-C79A-4FCD-AE14-1D5BFA88B859}" destId="{4B1608B7-8A7F-42B3-A13F-B14B489855DD}" srcOrd="1" destOrd="0" presId="urn:microsoft.com/office/officeart/2005/8/layout/hierarchy3"/>
    <dgm:cxn modelId="{C3F10BB8-89E1-4BB6-8947-EE45AF0DF517}" type="presParOf" srcId="{07670617-C79A-4FCD-AE14-1D5BFA88B859}" destId="{9D2001C5-D419-4107-B90C-98D67B59115C}" srcOrd="2" destOrd="0" presId="urn:microsoft.com/office/officeart/2005/8/layout/hierarchy3"/>
    <dgm:cxn modelId="{D86E565F-E092-4E46-B57A-F125D9A8B168}" type="presParOf" srcId="{07670617-C79A-4FCD-AE14-1D5BFA88B859}" destId="{344A8D90-3D78-4E20-A5F9-C48CF407F82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u8a9mu7k2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a2bIbGFq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492896"/>
            <a:ext cx="5828184" cy="1470025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РЕЧЕННЯ </a:t>
            </a:r>
            <a:r>
              <a:rPr lang="uk-UA" sz="5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 ОДНИМ ГОЛ</a:t>
            </a:r>
            <a:r>
              <a:rPr lang="ru-RU" sz="5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ОВНИМ </a:t>
            </a:r>
            <a:r>
              <a:rPr lang="ru-RU" sz="53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ЧЛЕНОМ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r="16610"/>
          <a:stretch/>
        </p:blipFill>
        <p:spPr bwMode="auto">
          <a:xfrm>
            <a:off x="0" y="-32527"/>
            <a:ext cx="9144000" cy="689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491880" y="188640"/>
            <a:ext cx="5544616" cy="2952328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987425" algn="just"/>
            <a:r>
              <a:rPr lang="uk-UA" sz="2800" i="1" dirty="0"/>
              <a:t>Пам’ятаймо, що у давнину бібліотеку називали «дім життя», «притулок мудрості», «аптека для душі»</a:t>
            </a:r>
            <a:endParaRPr lang="ru-RU" sz="2800" dirty="0"/>
          </a:p>
          <a:p>
            <a:pPr indent="987425" algn="r"/>
            <a:r>
              <a:rPr lang="uk-UA" sz="2800" dirty="0"/>
              <a:t>В. Сухомлинський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06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491880" y="188640"/>
            <a:ext cx="5544616" cy="2952328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 algn="just"/>
            <a:r>
              <a:rPr lang="uk-UA" sz="2800" i="1" dirty="0"/>
              <a:t>Сучасна людина знаходиться перед </a:t>
            </a:r>
            <a:r>
              <a:rPr lang="uk-UA" sz="2800" i="1" dirty="0" err="1"/>
              <a:t>гімалаями</a:t>
            </a:r>
            <a:r>
              <a:rPr lang="uk-UA" sz="2800" i="1" dirty="0"/>
              <a:t> бібліотек в положенні золотошукача, якому потрібно відшукати крупинки золота в масі піску. </a:t>
            </a:r>
            <a:endParaRPr lang="ru-RU" sz="2800" dirty="0"/>
          </a:p>
          <a:p>
            <a:pPr algn="r"/>
            <a:r>
              <a:rPr lang="uk-UA" sz="2800" dirty="0"/>
              <a:t>С. Вавилов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48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Спостереження за мовним 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матеріалом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698" y="1772816"/>
            <a:ext cx="835292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42913" algn="just"/>
            <a:r>
              <a:rPr lang="uk-UA" sz="2400" i="1" dirty="0"/>
              <a:t>Визначте граматичні основи поданих речень. Яка між ними різниця?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69599"/>
              </p:ext>
            </p:extLst>
          </p:nvPr>
        </p:nvGraphicFramePr>
        <p:xfrm>
          <a:off x="899592" y="3140968"/>
          <a:ext cx="7776863" cy="24384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888025"/>
                <a:gridCol w="3888838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effectLst/>
                        </a:rPr>
                        <a:t>У середньовічних </a:t>
                      </a:r>
                      <a:r>
                        <a:rPr lang="ru-RU" sz="3200" b="0" dirty="0" err="1">
                          <a:effectLst/>
                        </a:rPr>
                        <a:t>бібліотеках</a:t>
                      </a:r>
                      <a:r>
                        <a:rPr lang="ru-RU" sz="3200" b="0" dirty="0">
                          <a:effectLst/>
                        </a:rPr>
                        <a:t> книги приков</a:t>
                      </a:r>
                      <a:r>
                        <a:rPr lang="uk-UA" sz="3200" b="0" dirty="0">
                          <a:effectLst/>
                        </a:rPr>
                        <a:t>ували</a:t>
                      </a:r>
                      <a:r>
                        <a:rPr lang="ru-RU" sz="3200" b="0" dirty="0">
                          <a:effectLst/>
                        </a:rPr>
                        <a:t> </a:t>
                      </a:r>
                      <a:r>
                        <a:rPr lang="ru-RU" sz="3200" b="0" dirty="0" err="1">
                          <a:effectLst/>
                        </a:rPr>
                        <a:t>масивними</a:t>
                      </a:r>
                      <a:r>
                        <a:rPr lang="ru-RU" sz="3200" b="0" dirty="0">
                          <a:effectLst/>
                        </a:rPr>
                        <a:t> </a:t>
                      </a:r>
                      <a:r>
                        <a:rPr lang="ru-RU" sz="3200" b="0" dirty="0" err="1">
                          <a:effectLst/>
                        </a:rPr>
                        <a:t>ланцюгами</a:t>
                      </a:r>
                      <a:r>
                        <a:rPr lang="uk-UA" sz="3200" b="0" dirty="0">
                          <a:effectLst/>
                        </a:rPr>
                        <a:t>.</a:t>
                      </a:r>
                      <a:endParaRPr lang="ru-RU" sz="3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effectLst/>
                        </a:rPr>
                        <a:t>На борту Міжнародної космічної станції є своя бібліотека.</a:t>
                      </a:r>
                      <a:endParaRPr lang="ru-RU" sz="3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6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Запам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’</a:t>
            </a:r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ятайте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257142"/>
              </p:ext>
            </p:extLst>
          </p:nvPr>
        </p:nvGraphicFramePr>
        <p:xfrm>
          <a:off x="251520" y="1600200"/>
          <a:ext cx="8568952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4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Autofit/>
          </a:bodyPr>
          <a:lstStyle/>
          <a:p>
            <a:r>
              <a:rPr lang="uk-UA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1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20" y="980728"/>
            <a:ext cx="8928992" cy="67667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i="1" smtClean="0"/>
              <a:t>Виписати </a:t>
            </a:r>
            <a:r>
              <a:rPr lang="uk-UA" sz="2400" i="1" dirty="0"/>
              <a:t>односкладні речення. Підкреслити граматичну основу.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772" y="1628800"/>
            <a:ext cx="8676456" cy="5229200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49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/>
              <a:t>У британському селищі зробили з телефонної будки найменшу у світі бібліотеку. Принцип її роботи простий. Відвідувачі кладуть на полицю уже прочитану книгу і беруть нову.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На </a:t>
            </a:r>
            <a:r>
              <a:rPr lang="ru-RU" sz="2400" dirty="0" err="1"/>
              <a:t>території</a:t>
            </a:r>
            <a:r>
              <a:rPr lang="ru-RU" sz="2400" dirty="0"/>
              <a:t> США </a:t>
            </a:r>
            <a:r>
              <a:rPr lang="ru-RU" sz="2400" dirty="0" err="1"/>
              <a:t>громадських</a:t>
            </a:r>
            <a:r>
              <a:rPr lang="ru-RU" sz="2400" dirty="0"/>
              <a:t> </a:t>
            </a:r>
            <a:r>
              <a:rPr lang="ru-RU" sz="2400" dirty="0" err="1"/>
              <a:t>бібліотек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«</a:t>
            </a:r>
            <a:r>
              <a:rPr lang="ru-RU" sz="2400" dirty="0" err="1"/>
              <a:t>Макдональдсів</a:t>
            </a:r>
            <a:r>
              <a:rPr lang="ru-RU" sz="2400" dirty="0"/>
              <a:t>».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У </a:t>
            </a:r>
            <a:r>
              <a:rPr lang="ru-RU" sz="2400" dirty="0" err="1"/>
              <a:t>давньоєгипетськ</a:t>
            </a:r>
            <a:r>
              <a:rPr lang="uk-UA" sz="2400" dirty="0" err="1"/>
              <a:t>ій</a:t>
            </a:r>
            <a:r>
              <a:rPr lang="ru-RU" sz="2400" dirty="0"/>
              <a:t> </a:t>
            </a:r>
            <a:r>
              <a:rPr lang="ru-RU" sz="2400" dirty="0" err="1"/>
              <a:t>Олександрії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кораблі</a:t>
            </a:r>
            <a:r>
              <a:rPr lang="ru-RU" sz="2400" dirty="0"/>
              <a:t> платили </a:t>
            </a:r>
            <a:r>
              <a:rPr lang="ru-RU" sz="2400" dirty="0" err="1"/>
              <a:t>податок</a:t>
            </a:r>
            <a:r>
              <a:rPr lang="ru-RU" sz="2400" dirty="0"/>
              <a:t> книгами. Книг</a:t>
            </a:r>
            <a:r>
              <a:rPr lang="uk-UA" sz="2400" dirty="0"/>
              <a:t>у</a:t>
            </a:r>
            <a:r>
              <a:rPr lang="ru-RU" sz="2400" dirty="0"/>
              <a:t> </a:t>
            </a:r>
            <a:r>
              <a:rPr lang="ru-RU" sz="2400" dirty="0" err="1"/>
              <a:t>відправлял</a:t>
            </a:r>
            <a:r>
              <a:rPr lang="uk-UA" sz="2400" dirty="0"/>
              <a:t>и</a:t>
            </a:r>
            <a:r>
              <a:rPr lang="ru-RU" sz="2400" dirty="0"/>
              <a:t> в </a:t>
            </a:r>
            <a:r>
              <a:rPr lang="ru-RU" sz="2400" dirty="0" err="1"/>
              <a:t>бібліотеку</a:t>
            </a:r>
            <a:r>
              <a:rPr lang="ru-RU" sz="2400" dirty="0"/>
              <a:t>, </a:t>
            </a:r>
            <a:r>
              <a:rPr lang="ru-RU" sz="2400" dirty="0" err="1"/>
              <a:t>переписували</a:t>
            </a:r>
            <a:r>
              <a:rPr lang="ru-RU" sz="2400" dirty="0"/>
              <a:t> і </a:t>
            </a:r>
            <a:r>
              <a:rPr lang="ru-RU" sz="2400" dirty="0" err="1"/>
              <a:t>віддавали</a:t>
            </a:r>
            <a:r>
              <a:rPr lang="ru-RU" sz="2400" dirty="0"/>
              <a:t> </a:t>
            </a:r>
            <a:r>
              <a:rPr lang="ru-RU" sz="2400" dirty="0" err="1"/>
              <a:t>власнику</a:t>
            </a:r>
            <a:r>
              <a:rPr lang="ru-RU" sz="2400" dirty="0"/>
              <a:t> </a:t>
            </a:r>
            <a:r>
              <a:rPr lang="ru-RU" sz="2400" dirty="0" err="1"/>
              <a:t>копію</a:t>
            </a:r>
            <a:r>
              <a:rPr lang="ru-RU" sz="2400" dirty="0"/>
              <a:t>, а </a:t>
            </a:r>
            <a:r>
              <a:rPr lang="ru-RU" sz="2400" dirty="0" err="1"/>
              <a:t>оригінал</a:t>
            </a:r>
            <a:r>
              <a:rPr lang="ru-RU" sz="2400" dirty="0"/>
              <a:t> </a:t>
            </a:r>
            <a:r>
              <a:rPr lang="ru-RU" sz="2400" dirty="0" err="1"/>
              <a:t>забира</a:t>
            </a:r>
            <a:r>
              <a:rPr lang="uk-UA" sz="2400" dirty="0" err="1"/>
              <a:t>ли</a:t>
            </a:r>
            <a:r>
              <a:rPr lang="ru-RU" sz="2400" dirty="0"/>
              <a:t> в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/>
              <a:t>В Єльському університеті є бібліотека без жодного вікна. Стіни будівлі виготовлено з напівпрозорого мармуру.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/>
              <a:t>Одну з бібліотек у Лондоні присвячено жінкам.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09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Інтерактивна вправа 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1619"/>
            <a:ext cx="3266326" cy="685800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662693" y="2487475"/>
            <a:ext cx="3816424" cy="1779811"/>
          </a:xfrm>
          <a:prstGeom prst="wedgeRoundRectCallout">
            <a:avLst>
              <a:gd name="adj1" fmla="val -79186"/>
              <a:gd name="adj2" fmla="val 8901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Потренуйтеся визначати односкладні речення.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3210" y="1648847"/>
            <a:ext cx="2590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 </a:t>
            </a:r>
            <a:endParaRPr lang="ru-RU" dirty="0"/>
          </a:p>
          <a:p>
            <a:r>
              <a:rPr lang="uk-UA" b="1" u="sng" dirty="0">
                <a:hlinkClick r:id="rId3"/>
              </a:rPr>
              <a:t>https://learningapps.org/watch?v=pu8a9mu7k21</a:t>
            </a:r>
            <a:r>
              <a:rPr lang="uk-UA" b="1" dirty="0"/>
              <a:t> 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7" name="Рисунок 6" descr="http://qrcoder.ru/code/?https%3A%2F%2Flearningapps.org%2Fwatch%3Fv%3Dpu8a9mu7k21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3" y="3212976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7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18876"/>
            <a:ext cx="4044651" cy="471185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u="sng" dirty="0"/>
              <a:t>Для детального ознайомлення та закріплення вивченого можна переглянути відео, що міститься нижче.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284984"/>
            <a:ext cx="53640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https://www.youtube.com/watch?v=yua2bIbGFq0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Comic Sans MS</vt:lpstr>
      <vt:lpstr>Times New Roman</vt:lpstr>
      <vt:lpstr>Wingdings</vt:lpstr>
      <vt:lpstr>Тема Office</vt:lpstr>
      <vt:lpstr>РЕЧЕННЯ З ОДНИМ ГОЛОВНИМ ЧЛЕНОМ </vt:lpstr>
      <vt:lpstr>Презентация PowerPoint</vt:lpstr>
      <vt:lpstr>Презентация PowerPoint</vt:lpstr>
      <vt:lpstr>Спостереження за мовним матеріалом</vt:lpstr>
      <vt:lpstr>Запам’ятайте!</vt:lpstr>
      <vt:lpstr>Завдання 1</vt:lpstr>
      <vt:lpstr>Інтерактивна вправа </vt:lpstr>
      <vt:lpstr>Для детального ознайомлення та закріплення вивченого можна переглянути відео, що міститься нижче.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РЕЧЕННЯ З ОДНИМ ГОЛОВНИМ ЧЛЕНОМ </dc:title>
  <dc:creator>Лика</dc:creator>
  <cp:lastModifiedBy>Учетная запись Майкрософт</cp:lastModifiedBy>
  <cp:revision>6</cp:revision>
  <dcterms:created xsi:type="dcterms:W3CDTF">2021-01-24T16:50:23Z</dcterms:created>
  <dcterms:modified xsi:type="dcterms:W3CDTF">2022-07-22T08:31:57Z</dcterms:modified>
</cp:coreProperties>
</file>