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EDEDF9-32E1-4300-994B-452205564AB7}" type="doc">
      <dgm:prSet loTypeId="urn:microsoft.com/office/officeart/2005/8/layout/hierarchy3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07F2867-82C5-42E2-8824-C1197EF6F454}">
      <dgm:prSet phldrT="[Текст]"/>
      <dgm:spPr/>
      <dgm:t>
        <a:bodyPr/>
        <a:lstStyle/>
        <a:p>
          <a:r>
            <a:rPr lang="uk-UA" b="1" dirty="0" smtClean="0">
              <a:latin typeface="Arial Black" pitchFamily="34" charset="0"/>
            </a:rPr>
            <a:t>Зв’язок за змістом</a:t>
          </a:r>
          <a:endParaRPr lang="ru-RU" b="1" dirty="0">
            <a:latin typeface="Arial Black" pitchFamily="34" charset="0"/>
          </a:endParaRPr>
        </a:p>
      </dgm:t>
    </dgm:pt>
    <dgm:pt modelId="{1EAB0E92-B794-4D88-A153-20F6BCAF8ECA}" type="parTrans" cxnId="{20C8E896-BD29-4E08-8AC5-19CEF2BBFEB5}">
      <dgm:prSet/>
      <dgm:spPr/>
      <dgm:t>
        <a:bodyPr/>
        <a:lstStyle/>
        <a:p>
          <a:endParaRPr lang="ru-RU"/>
        </a:p>
      </dgm:t>
    </dgm:pt>
    <dgm:pt modelId="{2A46A0A0-8456-4C10-BC91-5B4328918117}" type="sibTrans" cxnId="{20C8E896-BD29-4E08-8AC5-19CEF2BBFEB5}">
      <dgm:prSet/>
      <dgm:spPr/>
      <dgm:t>
        <a:bodyPr/>
        <a:lstStyle/>
        <a:p>
          <a:endParaRPr lang="ru-RU"/>
        </a:p>
      </dgm:t>
    </dgm:pt>
    <dgm:pt modelId="{6E1C7E39-F886-4E08-8EC4-EAFBD8F9ACAB}">
      <dgm:prSet phldrT="[Текст]"/>
      <dgm:spPr/>
      <dgm:t>
        <a:bodyPr/>
        <a:lstStyle/>
        <a:p>
          <a:r>
            <a:rPr lang="uk-UA" dirty="0" smtClean="0"/>
            <a:t>Можна поставити питання від головного слова до залежного. </a:t>
          </a:r>
          <a:endParaRPr lang="ru-RU" dirty="0"/>
        </a:p>
      </dgm:t>
    </dgm:pt>
    <dgm:pt modelId="{2B9AD542-8AF7-44C6-BFBD-F4116087ECF4}" type="parTrans" cxnId="{773B6649-7427-4F7B-A766-5CF8E648C957}">
      <dgm:prSet/>
      <dgm:spPr/>
      <dgm:t>
        <a:bodyPr/>
        <a:lstStyle/>
        <a:p>
          <a:endParaRPr lang="ru-RU"/>
        </a:p>
      </dgm:t>
    </dgm:pt>
    <dgm:pt modelId="{031BC9E1-FD79-4F6E-B33D-D3221F6C7F80}" type="sibTrans" cxnId="{773B6649-7427-4F7B-A766-5CF8E648C957}">
      <dgm:prSet/>
      <dgm:spPr/>
      <dgm:t>
        <a:bodyPr/>
        <a:lstStyle/>
        <a:p>
          <a:endParaRPr lang="ru-RU"/>
        </a:p>
      </dgm:t>
    </dgm:pt>
    <dgm:pt modelId="{A2D62A50-6A30-422A-819C-3084D50FC111}">
      <dgm:prSet phldrT="[Текст]"/>
      <dgm:spPr/>
      <dgm:t>
        <a:bodyPr/>
        <a:lstStyle/>
        <a:p>
          <a:r>
            <a:rPr lang="uk-UA" i="1" dirty="0" smtClean="0"/>
            <a:t>Співати (</a:t>
          </a:r>
          <a:r>
            <a:rPr lang="uk-UA" i="1" dirty="0" smtClean="0">
              <a:solidFill>
                <a:srgbClr val="FF0000"/>
              </a:solidFill>
            </a:rPr>
            <a:t>як?</a:t>
          </a:r>
          <a:r>
            <a:rPr lang="uk-UA" i="1" dirty="0" smtClean="0"/>
            <a:t>) голосно, говорити (</a:t>
          </a:r>
          <a:r>
            <a:rPr lang="uk-UA" i="1" dirty="0" smtClean="0">
              <a:solidFill>
                <a:srgbClr val="FF0000"/>
              </a:solidFill>
            </a:rPr>
            <a:t>про що?</a:t>
          </a:r>
          <a:r>
            <a:rPr lang="uk-UA" i="1" dirty="0" smtClean="0"/>
            <a:t>) про плани. </a:t>
          </a:r>
          <a:endParaRPr lang="ru-RU" i="1" dirty="0"/>
        </a:p>
      </dgm:t>
    </dgm:pt>
    <dgm:pt modelId="{C0D37858-13E0-4BCE-9D23-A9A3E6F1A94F}" type="parTrans" cxnId="{99FF425D-654C-4A00-942E-D0313F455A9C}">
      <dgm:prSet/>
      <dgm:spPr/>
      <dgm:t>
        <a:bodyPr/>
        <a:lstStyle/>
        <a:p>
          <a:endParaRPr lang="ru-RU"/>
        </a:p>
      </dgm:t>
    </dgm:pt>
    <dgm:pt modelId="{C6632D1C-6CF1-4F83-855F-B4D6C8BCCCE4}" type="sibTrans" cxnId="{99FF425D-654C-4A00-942E-D0313F455A9C}">
      <dgm:prSet/>
      <dgm:spPr/>
      <dgm:t>
        <a:bodyPr/>
        <a:lstStyle/>
        <a:p>
          <a:endParaRPr lang="ru-RU"/>
        </a:p>
      </dgm:t>
    </dgm:pt>
    <dgm:pt modelId="{5C304A12-02E8-4425-B190-F6BEB22BCF57}">
      <dgm:prSet phldrT="[Текст]"/>
      <dgm:spPr/>
      <dgm:t>
        <a:bodyPr/>
        <a:lstStyle/>
        <a:p>
          <a:r>
            <a:rPr lang="uk-UA" b="1" dirty="0" smtClean="0">
              <a:latin typeface="Arial Black" pitchFamily="34" charset="0"/>
            </a:rPr>
            <a:t>Граматичний зв’язок </a:t>
          </a:r>
          <a:endParaRPr lang="ru-RU" b="1" dirty="0">
            <a:latin typeface="Arial Black" pitchFamily="34" charset="0"/>
          </a:endParaRPr>
        </a:p>
      </dgm:t>
    </dgm:pt>
    <dgm:pt modelId="{5E851E6D-2B37-4CDC-A024-AE318B24701F}" type="parTrans" cxnId="{E2579DF8-9BDB-45C6-B2D7-692B79A12005}">
      <dgm:prSet/>
      <dgm:spPr/>
      <dgm:t>
        <a:bodyPr/>
        <a:lstStyle/>
        <a:p>
          <a:endParaRPr lang="ru-RU"/>
        </a:p>
      </dgm:t>
    </dgm:pt>
    <dgm:pt modelId="{4DA84184-A627-4A9F-9D7E-B994453EAB9B}" type="sibTrans" cxnId="{E2579DF8-9BDB-45C6-B2D7-692B79A12005}">
      <dgm:prSet/>
      <dgm:spPr/>
      <dgm:t>
        <a:bodyPr/>
        <a:lstStyle/>
        <a:p>
          <a:endParaRPr lang="ru-RU"/>
        </a:p>
      </dgm:t>
    </dgm:pt>
    <dgm:pt modelId="{F6F80DC0-1E07-438D-92C7-AABD1197DC38}">
      <dgm:prSet phldrT="[Текст]"/>
      <dgm:spPr/>
      <dgm:t>
        <a:bodyPr/>
        <a:lstStyle/>
        <a:p>
          <a:r>
            <a:rPr lang="uk-UA" dirty="0" smtClean="0"/>
            <a:t>За допомогою закінчень; за допомогою закінчень та прийменників. </a:t>
          </a:r>
          <a:endParaRPr lang="ru-RU" dirty="0"/>
        </a:p>
      </dgm:t>
    </dgm:pt>
    <dgm:pt modelId="{27FA7E62-DDDB-482A-B9C0-69BABE94DDA5}" type="parTrans" cxnId="{71DE5774-8D16-4839-8BFB-7AE0CF9C37A1}">
      <dgm:prSet/>
      <dgm:spPr/>
      <dgm:t>
        <a:bodyPr/>
        <a:lstStyle/>
        <a:p>
          <a:endParaRPr lang="ru-RU"/>
        </a:p>
      </dgm:t>
    </dgm:pt>
    <dgm:pt modelId="{C8C3EF14-7747-4590-BF16-B5525B64C341}" type="sibTrans" cxnId="{71DE5774-8D16-4839-8BFB-7AE0CF9C37A1}">
      <dgm:prSet/>
      <dgm:spPr/>
      <dgm:t>
        <a:bodyPr/>
        <a:lstStyle/>
        <a:p>
          <a:endParaRPr lang="ru-RU"/>
        </a:p>
      </dgm:t>
    </dgm:pt>
    <dgm:pt modelId="{43A6E1F1-5533-4101-A26A-7A55CB4360E8}">
      <dgm:prSet phldrT="[Текст]"/>
      <dgm:spPr/>
      <dgm:t>
        <a:bodyPr/>
        <a:lstStyle/>
        <a:p>
          <a:r>
            <a:rPr lang="uk-UA" dirty="0" smtClean="0"/>
            <a:t>Мал</a:t>
          </a:r>
          <a:r>
            <a:rPr lang="uk-UA" b="1" dirty="0" smtClean="0">
              <a:solidFill>
                <a:srgbClr val="FF0000"/>
              </a:solidFill>
            </a:rPr>
            <a:t>а</a:t>
          </a:r>
          <a:r>
            <a:rPr lang="uk-UA" dirty="0" smtClean="0"/>
            <a:t> пташк</a:t>
          </a:r>
          <a:r>
            <a:rPr lang="uk-UA" b="1" dirty="0" smtClean="0">
              <a:solidFill>
                <a:srgbClr val="FF0000"/>
              </a:solidFill>
            </a:rPr>
            <a:t>а</a:t>
          </a:r>
          <a:r>
            <a:rPr lang="uk-UA" dirty="0" smtClean="0"/>
            <a:t>, сиділи </a:t>
          </a:r>
          <a:r>
            <a:rPr lang="uk-UA" b="1" dirty="0" smtClean="0">
              <a:solidFill>
                <a:srgbClr val="FF0000"/>
              </a:solidFill>
            </a:rPr>
            <a:t>біля</a:t>
          </a:r>
          <a:r>
            <a:rPr lang="uk-UA" dirty="0" smtClean="0"/>
            <a:t> верб</a:t>
          </a:r>
          <a:r>
            <a:rPr lang="uk-UA" b="1" dirty="0" smtClean="0">
              <a:solidFill>
                <a:srgbClr val="FF0000"/>
              </a:solidFill>
            </a:rPr>
            <a:t>и</a:t>
          </a:r>
          <a:r>
            <a:rPr lang="uk-UA" dirty="0" smtClean="0"/>
            <a:t>. </a:t>
          </a:r>
          <a:endParaRPr lang="ru-RU" dirty="0"/>
        </a:p>
      </dgm:t>
    </dgm:pt>
    <dgm:pt modelId="{C4771471-9F93-4FD1-9CCE-94D2232C0EED}" type="parTrans" cxnId="{79ED33EE-9734-46C6-8961-EBDB430D3C54}">
      <dgm:prSet/>
      <dgm:spPr/>
      <dgm:t>
        <a:bodyPr/>
        <a:lstStyle/>
        <a:p>
          <a:endParaRPr lang="ru-RU"/>
        </a:p>
      </dgm:t>
    </dgm:pt>
    <dgm:pt modelId="{7D7FDEBD-E8DC-43C8-8BA8-8E612B7901E5}" type="sibTrans" cxnId="{79ED33EE-9734-46C6-8961-EBDB430D3C54}">
      <dgm:prSet/>
      <dgm:spPr/>
      <dgm:t>
        <a:bodyPr/>
        <a:lstStyle/>
        <a:p>
          <a:endParaRPr lang="ru-RU"/>
        </a:p>
      </dgm:t>
    </dgm:pt>
    <dgm:pt modelId="{673FC559-6A95-46E8-BD2D-91DF4AA6ED99}" type="pres">
      <dgm:prSet presAssocID="{7DEDEDF9-32E1-4300-994B-452205564AB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3107604-0D98-4A98-B2C8-D5B16217F213}" type="pres">
      <dgm:prSet presAssocID="{507F2867-82C5-42E2-8824-C1197EF6F454}" presName="root" presStyleCnt="0"/>
      <dgm:spPr/>
    </dgm:pt>
    <dgm:pt modelId="{8A3F02C2-CEDB-490B-A93D-8E1D5408AC6E}" type="pres">
      <dgm:prSet presAssocID="{507F2867-82C5-42E2-8824-C1197EF6F454}" presName="rootComposite" presStyleCnt="0"/>
      <dgm:spPr/>
    </dgm:pt>
    <dgm:pt modelId="{1EB78819-B7A4-4FE4-8768-06F15399E95F}" type="pres">
      <dgm:prSet presAssocID="{507F2867-82C5-42E2-8824-C1197EF6F454}" presName="rootText" presStyleLbl="node1" presStyleIdx="0" presStyleCnt="2" custScaleX="148261"/>
      <dgm:spPr/>
      <dgm:t>
        <a:bodyPr/>
        <a:lstStyle/>
        <a:p>
          <a:endParaRPr lang="ru-RU"/>
        </a:p>
      </dgm:t>
    </dgm:pt>
    <dgm:pt modelId="{C6E0C38D-C51C-4011-BFDA-5F7231F75306}" type="pres">
      <dgm:prSet presAssocID="{507F2867-82C5-42E2-8824-C1197EF6F454}" presName="rootConnector" presStyleLbl="node1" presStyleIdx="0" presStyleCnt="2"/>
      <dgm:spPr/>
      <dgm:t>
        <a:bodyPr/>
        <a:lstStyle/>
        <a:p>
          <a:endParaRPr lang="ru-RU"/>
        </a:p>
      </dgm:t>
    </dgm:pt>
    <dgm:pt modelId="{E7297770-6DAA-4FCC-8EA9-02760BBB2A1B}" type="pres">
      <dgm:prSet presAssocID="{507F2867-82C5-42E2-8824-C1197EF6F454}" presName="childShape" presStyleCnt="0"/>
      <dgm:spPr/>
    </dgm:pt>
    <dgm:pt modelId="{E6BFB7F5-F002-4193-8DA8-35C37D53CC98}" type="pres">
      <dgm:prSet presAssocID="{2B9AD542-8AF7-44C6-BFBD-F4116087ECF4}" presName="Name13" presStyleLbl="parChTrans1D2" presStyleIdx="0" presStyleCnt="4"/>
      <dgm:spPr/>
      <dgm:t>
        <a:bodyPr/>
        <a:lstStyle/>
        <a:p>
          <a:endParaRPr lang="ru-RU"/>
        </a:p>
      </dgm:t>
    </dgm:pt>
    <dgm:pt modelId="{034DDDC1-FC41-4926-93CC-8208FE924AED}" type="pres">
      <dgm:prSet presAssocID="{6E1C7E39-F886-4E08-8EC4-EAFBD8F9ACAB}" presName="childText" presStyleLbl="bgAcc1" presStyleIdx="0" presStyleCnt="4" custScaleX="180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A224EC-95EC-47B8-90CF-EE4B07629F9F}" type="pres">
      <dgm:prSet presAssocID="{C0D37858-13E0-4BCE-9D23-A9A3E6F1A94F}" presName="Name13" presStyleLbl="parChTrans1D2" presStyleIdx="1" presStyleCnt="4"/>
      <dgm:spPr/>
      <dgm:t>
        <a:bodyPr/>
        <a:lstStyle/>
        <a:p>
          <a:endParaRPr lang="ru-RU"/>
        </a:p>
      </dgm:t>
    </dgm:pt>
    <dgm:pt modelId="{5C258A03-4BF6-4B07-81B6-FC02BF914E0B}" type="pres">
      <dgm:prSet presAssocID="{A2D62A50-6A30-422A-819C-3084D50FC111}" presName="childText" presStyleLbl="bgAcc1" presStyleIdx="1" presStyleCnt="4" custScaleX="180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8A699A-1605-45F0-B53C-8C8B9886DAE9}" type="pres">
      <dgm:prSet presAssocID="{5C304A12-02E8-4425-B190-F6BEB22BCF57}" presName="root" presStyleCnt="0"/>
      <dgm:spPr/>
    </dgm:pt>
    <dgm:pt modelId="{7C07397B-FF8A-444E-A353-C9BD9F858F39}" type="pres">
      <dgm:prSet presAssocID="{5C304A12-02E8-4425-B190-F6BEB22BCF57}" presName="rootComposite" presStyleCnt="0"/>
      <dgm:spPr/>
    </dgm:pt>
    <dgm:pt modelId="{6FB3E1BE-EDB1-4173-8DBF-D5232BF16869}" type="pres">
      <dgm:prSet presAssocID="{5C304A12-02E8-4425-B190-F6BEB22BCF57}" presName="rootText" presStyleLbl="node1" presStyleIdx="1" presStyleCnt="2" custScaleX="148261"/>
      <dgm:spPr/>
      <dgm:t>
        <a:bodyPr/>
        <a:lstStyle/>
        <a:p>
          <a:endParaRPr lang="ru-RU"/>
        </a:p>
      </dgm:t>
    </dgm:pt>
    <dgm:pt modelId="{1E7D4072-0DE7-4507-8B87-891F2C943C35}" type="pres">
      <dgm:prSet presAssocID="{5C304A12-02E8-4425-B190-F6BEB22BCF57}" presName="rootConnector" presStyleLbl="node1" presStyleIdx="1" presStyleCnt="2"/>
      <dgm:spPr/>
      <dgm:t>
        <a:bodyPr/>
        <a:lstStyle/>
        <a:p>
          <a:endParaRPr lang="ru-RU"/>
        </a:p>
      </dgm:t>
    </dgm:pt>
    <dgm:pt modelId="{2F440986-06F4-43E4-86F3-8FF12F582554}" type="pres">
      <dgm:prSet presAssocID="{5C304A12-02E8-4425-B190-F6BEB22BCF57}" presName="childShape" presStyleCnt="0"/>
      <dgm:spPr/>
    </dgm:pt>
    <dgm:pt modelId="{FF421384-0959-40A8-9A21-CAE0EED9BD50}" type="pres">
      <dgm:prSet presAssocID="{27FA7E62-DDDB-482A-B9C0-69BABE94DDA5}" presName="Name13" presStyleLbl="parChTrans1D2" presStyleIdx="2" presStyleCnt="4"/>
      <dgm:spPr/>
      <dgm:t>
        <a:bodyPr/>
        <a:lstStyle/>
        <a:p>
          <a:endParaRPr lang="ru-RU"/>
        </a:p>
      </dgm:t>
    </dgm:pt>
    <dgm:pt modelId="{7AB38CE1-4D52-4A9E-AF14-2BA32ABFC484}" type="pres">
      <dgm:prSet presAssocID="{F6F80DC0-1E07-438D-92C7-AABD1197DC38}" presName="childText" presStyleLbl="bgAcc1" presStyleIdx="2" presStyleCnt="4" custScaleX="180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05D124-1522-4A40-B33E-ADA6ABF9B895}" type="pres">
      <dgm:prSet presAssocID="{C4771471-9F93-4FD1-9CCE-94D2232C0EED}" presName="Name13" presStyleLbl="parChTrans1D2" presStyleIdx="3" presStyleCnt="4"/>
      <dgm:spPr/>
      <dgm:t>
        <a:bodyPr/>
        <a:lstStyle/>
        <a:p>
          <a:endParaRPr lang="ru-RU"/>
        </a:p>
      </dgm:t>
    </dgm:pt>
    <dgm:pt modelId="{5D724A6C-EA0C-4DF4-918D-F7945E9FCAD8}" type="pres">
      <dgm:prSet presAssocID="{43A6E1F1-5533-4101-A26A-7A55CB4360E8}" presName="childText" presStyleLbl="bgAcc1" presStyleIdx="3" presStyleCnt="4" custScaleX="180115" custLinFactNeighborX="-1856" custLinFactNeighborY="-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8C0F0B-0619-4F90-9D8B-CE3D000D68EB}" type="presOf" srcId="{7DEDEDF9-32E1-4300-994B-452205564AB7}" destId="{673FC559-6A95-46E8-BD2D-91DF4AA6ED99}" srcOrd="0" destOrd="0" presId="urn:microsoft.com/office/officeart/2005/8/layout/hierarchy3"/>
    <dgm:cxn modelId="{8A17D3C3-E8CD-49D8-945B-69065EF161B8}" type="presOf" srcId="{27FA7E62-DDDB-482A-B9C0-69BABE94DDA5}" destId="{FF421384-0959-40A8-9A21-CAE0EED9BD50}" srcOrd="0" destOrd="0" presId="urn:microsoft.com/office/officeart/2005/8/layout/hierarchy3"/>
    <dgm:cxn modelId="{E9E256C4-573C-4DC2-903A-1E493F4A4F62}" type="presOf" srcId="{43A6E1F1-5533-4101-A26A-7A55CB4360E8}" destId="{5D724A6C-EA0C-4DF4-918D-F7945E9FCAD8}" srcOrd="0" destOrd="0" presId="urn:microsoft.com/office/officeart/2005/8/layout/hierarchy3"/>
    <dgm:cxn modelId="{A9EB646B-DED1-4A0D-A790-13A6ECDB6A51}" type="presOf" srcId="{F6F80DC0-1E07-438D-92C7-AABD1197DC38}" destId="{7AB38CE1-4D52-4A9E-AF14-2BA32ABFC484}" srcOrd="0" destOrd="0" presId="urn:microsoft.com/office/officeart/2005/8/layout/hierarchy3"/>
    <dgm:cxn modelId="{2D950683-4EEA-43C8-A3CB-8428C48D38BA}" type="presOf" srcId="{C0D37858-13E0-4BCE-9D23-A9A3E6F1A94F}" destId="{1DA224EC-95EC-47B8-90CF-EE4B07629F9F}" srcOrd="0" destOrd="0" presId="urn:microsoft.com/office/officeart/2005/8/layout/hierarchy3"/>
    <dgm:cxn modelId="{BAA72706-3596-433B-B676-E36EFB8CA4E4}" type="presOf" srcId="{507F2867-82C5-42E2-8824-C1197EF6F454}" destId="{1EB78819-B7A4-4FE4-8768-06F15399E95F}" srcOrd="0" destOrd="0" presId="urn:microsoft.com/office/officeart/2005/8/layout/hierarchy3"/>
    <dgm:cxn modelId="{2D770E35-C2DA-49DB-81B9-A7B5BC76E644}" type="presOf" srcId="{C4771471-9F93-4FD1-9CCE-94D2232C0EED}" destId="{5705D124-1522-4A40-B33E-ADA6ABF9B895}" srcOrd="0" destOrd="0" presId="urn:microsoft.com/office/officeart/2005/8/layout/hierarchy3"/>
    <dgm:cxn modelId="{71DE5774-8D16-4839-8BFB-7AE0CF9C37A1}" srcId="{5C304A12-02E8-4425-B190-F6BEB22BCF57}" destId="{F6F80DC0-1E07-438D-92C7-AABD1197DC38}" srcOrd="0" destOrd="0" parTransId="{27FA7E62-DDDB-482A-B9C0-69BABE94DDA5}" sibTransId="{C8C3EF14-7747-4590-BF16-B5525B64C341}"/>
    <dgm:cxn modelId="{773B6649-7427-4F7B-A766-5CF8E648C957}" srcId="{507F2867-82C5-42E2-8824-C1197EF6F454}" destId="{6E1C7E39-F886-4E08-8EC4-EAFBD8F9ACAB}" srcOrd="0" destOrd="0" parTransId="{2B9AD542-8AF7-44C6-BFBD-F4116087ECF4}" sibTransId="{031BC9E1-FD79-4F6E-B33D-D3221F6C7F80}"/>
    <dgm:cxn modelId="{DA943D7F-3A70-457D-B6E9-FAC4B70F3620}" type="presOf" srcId="{A2D62A50-6A30-422A-819C-3084D50FC111}" destId="{5C258A03-4BF6-4B07-81B6-FC02BF914E0B}" srcOrd="0" destOrd="0" presId="urn:microsoft.com/office/officeart/2005/8/layout/hierarchy3"/>
    <dgm:cxn modelId="{99FF425D-654C-4A00-942E-D0313F455A9C}" srcId="{507F2867-82C5-42E2-8824-C1197EF6F454}" destId="{A2D62A50-6A30-422A-819C-3084D50FC111}" srcOrd="1" destOrd="0" parTransId="{C0D37858-13E0-4BCE-9D23-A9A3E6F1A94F}" sibTransId="{C6632D1C-6CF1-4F83-855F-B4D6C8BCCCE4}"/>
    <dgm:cxn modelId="{20C8E896-BD29-4E08-8AC5-19CEF2BBFEB5}" srcId="{7DEDEDF9-32E1-4300-994B-452205564AB7}" destId="{507F2867-82C5-42E2-8824-C1197EF6F454}" srcOrd="0" destOrd="0" parTransId="{1EAB0E92-B794-4D88-A153-20F6BCAF8ECA}" sibTransId="{2A46A0A0-8456-4C10-BC91-5B4328918117}"/>
    <dgm:cxn modelId="{092B9688-AA86-48AD-8E2C-009919E3FB9C}" type="presOf" srcId="{5C304A12-02E8-4425-B190-F6BEB22BCF57}" destId="{1E7D4072-0DE7-4507-8B87-891F2C943C35}" srcOrd="1" destOrd="0" presId="urn:microsoft.com/office/officeart/2005/8/layout/hierarchy3"/>
    <dgm:cxn modelId="{CA34D257-D6E9-4EA6-8759-11351A67A046}" type="presOf" srcId="{507F2867-82C5-42E2-8824-C1197EF6F454}" destId="{C6E0C38D-C51C-4011-BFDA-5F7231F75306}" srcOrd="1" destOrd="0" presId="urn:microsoft.com/office/officeart/2005/8/layout/hierarchy3"/>
    <dgm:cxn modelId="{E2579DF8-9BDB-45C6-B2D7-692B79A12005}" srcId="{7DEDEDF9-32E1-4300-994B-452205564AB7}" destId="{5C304A12-02E8-4425-B190-F6BEB22BCF57}" srcOrd="1" destOrd="0" parTransId="{5E851E6D-2B37-4CDC-A024-AE318B24701F}" sibTransId="{4DA84184-A627-4A9F-9D7E-B994453EAB9B}"/>
    <dgm:cxn modelId="{544B840D-BBE6-4FF7-BE6E-198338AF4F4E}" type="presOf" srcId="{2B9AD542-8AF7-44C6-BFBD-F4116087ECF4}" destId="{E6BFB7F5-F002-4193-8DA8-35C37D53CC98}" srcOrd="0" destOrd="0" presId="urn:microsoft.com/office/officeart/2005/8/layout/hierarchy3"/>
    <dgm:cxn modelId="{BB6E3774-2C83-4A28-8151-414E1482FD9C}" type="presOf" srcId="{6E1C7E39-F886-4E08-8EC4-EAFBD8F9ACAB}" destId="{034DDDC1-FC41-4926-93CC-8208FE924AED}" srcOrd="0" destOrd="0" presId="urn:microsoft.com/office/officeart/2005/8/layout/hierarchy3"/>
    <dgm:cxn modelId="{79ED33EE-9734-46C6-8961-EBDB430D3C54}" srcId="{5C304A12-02E8-4425-B190-F6BEB22BCF57}" destId="{43A6E1F1-5533-4101-A26A-7A55CB4360E8}" srcOrd="1" destOrd="0" parTransId="{C4771471-9F93-4FD1-9CCE-94D2232C0EED}" sibTransId="{7D7FDEBD-E8DC-43C8-8BA8-8E612B7901E5}"/>
    <dgm:cxn modelId="{FA82DC45-BFC7-482D-9E06-D9D4A5FEE0D8}" type="presOf" srcId="{5C304A12-02E8-4425-B190-F6BEB22BCF57}" destId="{6FB3E1BE-EDB1-4173-8DBF-D5232BF16869}" srcOrd="0" destOrd="0" presId="urn:microsoft.com/office/officeart/2005/8/layout/hierarchy3"/>
    <dgm:cxn modelId="{86D8912E-8B5E-4FE6-BD30-F713E295F10C}" type="presParOf" srcId="{673FC559-6A95-46E8-BD2D-91DF4AA6ED99}" destId="{83107604-0D98-4A98-B2C8-D5B16217F213}" srcOrd="0" destOrd="0" presId="urn:microsoft.com/office/officeart/2005/8/layout/hierarchy3"/>
    <dgm:cxn modelId="{2609CAA9-6057-4F23-855D-F1B5039BA069}" type="presParOf" srcId="{83107604-0D98-4A98-B2C8-D5B16217F213}" destId="{8A3F02C2-CEDB-490B-A93D-8E1D5408AC6E}" srcOrd="0" destOrd="0" presId="urn:microsoft.com/office/officeart/2005/8/layout/hierarchy3"/>
    <dgm:cxn modelId="{19FF3858-33BF-4010-9C83-A294E00DAB3A}" type="presParOf" srcId="{8A3F02C2-CEDB-490B-A93D-8E1D5408AC6E}" destId="{1EB78819-B7A4-4FE4-8768-06F15399E95F}" srcOrd="0" destOrd="0" presId="urn:microsoft.com/office/officeart/2005/8/layout/hierarchy3"/>
    <dgm:cxn modelId="{CEA22020-459C-4721-8F94-E8F3ED1BA522}" type="presParOf" srcId="{8A3F02C2-CEDB-490B-A93D-8E1D5408AC6E}" destId="{C6E0C38D-C51C-4011-BFDA-5F7231F75306}" srcOrd="1" destOrd="0" presId="urn:microsoft.com/office/officeart/2005/8/layout/hierarchy3"/>
    <dgm:cxn modelId="{65C3260D-9A3F-45DC-A2D3-A99FA5C9AA58}" type="presParOf" srcId="{83107604-0D98-4A98-B2C8-D5B16217F213}" destId="{E7297770-6DAA-4FCC-8EA9-02760BBB2A1B}" srcOrd="1" destOrd="0" presId="urn:microsoft.com/office/officeart/2005/8/layout/hierarchy3"/>
    <dgm:cxn modelId="{A1B5D455-DADB-4F1D-91C2-07AB4EFF0779}" type="presParOf" srcId="{E7297770-6DAA-4FCC-8EA9-02760BBB2A1B}" destId="{E6BFB7F5-F002-4193-8DA8-35C37D53CC98}" srcOrd="0" destOrd="0" presId="urn:microsoft.com/office/officeart/2005/8/layout/hierarchy3"/>
    <dgm:cxn modelId="{7740E0F4-1914-4D5E-B755-BEAFF73C0C96}" type="presParOf" srcId="{E7297770-6DAA-4FCC-8EA9-02760BBB2A1B}" destId="{034DDDC1-FC41-4926-93CC-8208FE924AED}" srcOrd="1" destOrd="0" presId="urn:microsoft.com/office/officeart/2005/8/layout/hierarchy3"/>
    <dgm:cxn modelId="{AD087597-5B4C-4D2C-9157-5C46A73E43B5}" type="presParOf" srcId="{E7297770-6DAA-4FCC-8EA9-02760BBB2A1B}" destId="{1DA224EC-95EC-47B8-90CF-EE4B07629F9F}" srcOrd="2" destOrd="0" presId="urn:microsoft.com/office/officeart/2005/8/layout/hierarchy3"/>
    <dgm:cxn modelId="{F7EB8BEA-1116-4090-994F-39C1853E25F3}" type="presParOf" srcId="{E7297770-6DAA-4FCC-8EA9-02760BBB2A1B}" destId="{5C258A03-4BF6-4B07-81B6-FC02BF914E0B}" srcOrd="3" destOrd="0" presId="urn:microsoft.com/office/officeart/2005/8/layout/hierarchy3"/>
    <dgm:cxn modelId="{D625925D-03A4-4BD3-82D9-27C6F181B472}" type="presParOf" srcId="{673FC559-6A95-46E8-BD2D-91DF4AA6ED99}" destId="{E68A699A-1605-45F0-B53C-8C8B9886DAE9}" srcOrd="1" destOrd="0" presId="urn:microsoft.com/office/officeart/2005/8/layout/hierarchy3"/>
    <dgm:cxn modelId="{F7CA90F4-BE38-4CE4-AF3B-5428736EC389}" type="presParOf" srcId="{E68A699A-1605-45F0-B53C-8C8B9886DAE9}" destId="{7C07397B-FF8A-444E-A353-C9BD9F858F39}" srcOrd="0" destOrd="0" presId="urn:microsoft.com/office/officeart/2005/8/layout/hierarchy3"/>
    <dgm:cxn modelId="{5307EC8A-B138-42EC-AD4C-4B54A06AAF25}" type="presParOf" srcId="{7C07397B-FF8A-444E-A353-C9BD9F858F39}" destId="{6FB3E1BE-EDB1-4173-8DBF-D5232BF16869}" srcOrd="0" destOrd="0" presId="urn:microsoft.com/office/officeart/2005/8/layout/hierarchy3"/>
    <dgm:cxn modelId="{8AF49540-0A3B-4A1F-8D3A-B6572F06E616}" type="presParOf" srcId="{7C07397B-FF8A-444E-A353-C9BD9F858F39}" destId="{1E7D4072-0DE7-4507-8B87-891F2C943C35}" srcOrd="1" destOrd="0" presId="urn:microsoft.com/office/officeart/2005/8/layout/hierarchy3"/>
    <dgm:cxn modelId="{B0A6321D-1343-427B-8E1E-A41EBAA8A889}" type="presParOf" srcId="{E68A699A-1605-45F0-B53C-8C8B9886DAE9}" destId="{2F440986-06F4-43E4-86F3-8FF12F582554}" srcOrd="1" destOrd="0" presId="urn:microsoft.com/office/officeart/2005/8/layout/hierarchy3"/>
    <dgm:cxn modelId="{149832E6-20A3-4BE0-A087-69553AB754EF}" type="presParOf" srcId="{2F440986-06F4-43E4-86F3-8FF12F582554}" destId="{FF421384-0959-40A8-9A21-CAE0EED9BD50}" srcOrd="0" destOrd="0" presId="urn:microsoft.com/office/officeart/2005/8/layout/hierarchy3"/>
    <dgm:cxn modelId="{E9FCEA6F-9903-4D2D-BC36-4B146B6DEC85}" type="presParOf" srcId="{2F440986-06F4-43E4-86F3-8FF12F582554}" destId="{7AB38CE1-4D52-4A9E-AF14-2BA32ABFC484}" srcOrd="1" destOrd="0" presId="urn:microsoft.com/office/officeart/2005/8/layout/hierarchy3"/>
    <dgm:cxn modelId="{D4011103-3BEC-4FB7-A99B-3E7F1D31D3B1}" type="presParOf" srcId="{2F440986-06F4-43E4-86F3-8FF12F582554}" destId="{5705D124-1522-4A40-B33E-ADA6ABF9B895}" srcOrd="2" destOrd="0" presId="urn:microsoft.com/office/officeart/2005/8/layout/hierarchy3"/>
    <dgm:cxn modelId="{78F5C0DF-9734-4860-A1D7-AC7BDBE22EC0}" type="presParOf" srcId="{2F440986-06F4-43E4-86F3-8FF12F582554}" destId="{5D724A6C-EA0C-4DF4-918D-F7945E9FCAD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F23616-154C-4461-A985-02BB1D17B4AA}" type="doc">
      <dgm:prSet loTypeId="urn:microsoft.com/office/officeart/2005/8/layout/hierarchy3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38D424F-6BE2-4096-A0A5-EA3190B199EA}">
      <dgm:prSet phldrT="[Текст]"/>
      <dgm:spPr/>
      <dgm:t>
        <a:bodyPr/>
        <a:lstStyle/>
        <a:p>
          <a:r>
            <a:rPr lang="uk-UA" b="1" dirty="0" smtClean="0"/>
            <a:t>Непоширені</a:t>
          </a:r>
          <a:endParaRPr lang="ru-RU" b="1" dirty="0"/>
        </a:p>
      </dgm:t>
    </dgm:pt>
    <dgm:pt modelId="{FCEB2024-5AEB-46D2-8B0C-360B93A4E72C}" type="parTrans" cxnId="{1FC07B54-17C7-461B-B2C9-658ACCCB2796}">
      <dgm:prSet/>
      <dgm:spPr/>
      <dgm:t>
        <a:bodyPr/>
        <a:lstStyle/>
        <a:p>
          <a:endParaRPr lang="ru-RU"/>
        </a:p>
      </dgm:t>
    </dgm:pt>
    <dgm:pt modelId="{562D872E-A0F4-43BB-B0CA-E9FE0CCCA217}" type="sibTrans" cxnId="{1FC07B54-17C7-461B-B2C9-658ACCCB2796}">
      <dgm:prSet/>
      <dgm:spPr/>
      <dgm:t>
        <a:bodyPr/>
        <a:lstStyle/>
        <a:p>
          <a:endParaRPr lang="ru-RU"/>
        </a:p>
      </dgm:t>
    </dgm:pt>
    <dgm:pt modelId="{565AEE1F-437B-47FA-A569-F0FEF6C03BF7}">
      <dgm:prSet phldrT="[Текст]"/>
      <dgm:spPr/>
      <dgm:t>
        <a:bodyPr/>
        <a:lstStyle/>
        <a:p>
          <a:r>
            <a:rPr lang="uk-UA" dirty="0" smtClean="0"/>
            <a:t>Складаються з </a:t>
          </a:r>
          <a:r>
            <a:rPr lang="uk-UA" b="1" dirty="0" smtClean="0"/>
            <a:t>двох слів</a:t>
          </a:r>
          <a:r>
            <a:rPr lang="uk-UA" dirty="0" smtClean="0"/>
            <a:t>.</a:t>
          </a:r>
          <a:endParaRPr lang="ru-RU" dirty="0"/>
        </a:p>
      </dgm:t>
    </dgm:pt>
    <dgm:pt modelId="{3D90930E-775E-4C8F-8D50-1B102C8748C0}" type="parTrans" cxnId="{A32D300D-B292-4538-B926-F577821714E2}">
      <dgm:prSet/>
      <dgm:spPr/>
      <dgm:t>
        <a:bodyPr/>
        <a:lstStyle/>
        <a:p>
          <a:endParaRPr lang="ru-RU"/>
        </a:p>
      </dgm:t>
    </dgm:pt>
    <dgm:pt modelId="{5904B2DB-5F85-4CB5-BA6B-C2E6386C1991}" type="sibTrans" cxnId="{A32D300D-B292-4538-B926-F577821714E2}">
      <dgm:prSet/>
      <dgm:spPr/>
      <dgm:t>
        <a:bodyPr/>
        <a:lstStyle/>
        <a:p>
          <a:endParaRPr lang="ru-RU"/>
        </a:p>
      </dgm:t>
    </dgm:pt>
    <dgm:pt modelId="{5020FB15-9F70-4146-A7A9-421CED1F264C}">
      <dgm:prSet phldrT="[Текст]"/>
      <dgm:spPr/>
      <dgm:t>
        <a:bodyPr/>
        <a:lstStyle/>
        <a:p>
          <a:r>
            <a:rPr lang="uk-UA" dirty="0" smtClean="0"/>
            <a:t>Наприклад: </a:t>
          </a:r>
          <a:r>
            <a:rPr lang="uk-UA" i="1" dirty="0" smtClean="0"/>
            <a:t>охайні зошити вірш про маму</a:t>
          </a:r>
          <a:r>
            <a:rPr lang="uk-UA" dirty="0" smtClean="0"/>
            <a:t>. </a:t>
          </a:r>
          <a:endParaRPr lang="ru-RU" dirty="0"/>
        </a:p>
      </dgm:t>
    </dgm:pt>
    <dgm:pt modelId="{E37F76A5-7C8C-4662-A4B7-BC4B27822279}" type="parTrans" cxnId="{0069FB50-97C4-42A5-991D-0D51F203CA9D}">
      <dgm:prSet/>
      <dgm:spPr/>
      <dgm:t>
        <a:bodyPr/>
        <a:lstStyle/>
        <a:p>
          <a:endParaRPr lang="ru-RU"/>
        </a:p>
      </dgm:t>
    </dgm:pt>
    <dgm:pt modelId="{09F37894-F82E-4A30-8C75-6DFF521720C7}" type="sibTrans" cxnId="{0069FB50-97C4-42A5-991D-0D51F203CA9D}">
      <dgm:prSet/>
      <dgm:spPr/>
      <dgm:t>
        <a:bodyPr/>
        <a:lstStyle/>
        <a:p>
          <a:endParaRPr lang="ru-RU"/>
        </a:p>
      </dgm:t>
    </dgm:pt>
    <dgm:pt modelId="{52EA03C6-17BD-4B66-AE79-5473BB040367}">
      <dgm:prSet phldrT="[Текст]"/>
      <dgm:spPr/>
      <dgm:t>
        <a:bodyPr/>
        <a:lstStyle/>
        <a:p>
          <a:r>
            <a:rPr lang="uk-UA" b="1" dirty="0" smtClean="0"/>
            <a:t>Поширені</a:t>
          </a:r>
          <a:endParaRPr lang="ru-RU" b="1" dirty="0"/>
        </a:p>
      </dgm:t>
    </dgm:pt>
    <dgm:pt modelId="{146A1287-B40F-49D1-A9B9-E35E702A7195}" type="parTrans" cxnId="{29B9D8E9-0978-4FA6-9BBE-EE24A01116FC}">
      <dgm:prSet/>
      <dgm:spPr/>
      <dgm:t>
        <a:bodyPr/>
        <a:lstStyle/>
        <a:p>
          <a:endParaRPr lang="ru-RU"/>
        </a:p>
      </dgm:t>
    </dgm:pt>
    <dgm:pt modelId="{346FAEA1-8261-4383-825E-D9EE2D1C761B}" type="sibTrans" cxnId="{29B9D8E9-0978-4FA6-9BBE-EE24A01116FC}">
      <dgm:prSet/>
      <dgm:spPr/>
      <dgm:t>
        <a:bodyPr/>
        <a:lstStyle/>
        <a:p>
          <a:endParaRPr lang="ru-RU"/>
        </a:p>
      </dgm:t>
    </dgm:pt>
    <dgm:pt modelId="{989B8C29-7CA2-4443-A98F-D545290C07A0}">
      <dgm:prSet phldrT="[Текст]"/>
      <dgm:spPr/>
      <dgm:t>
        <a:bodyPr/>
        <a:lstStyle/>
        <a:p>
          <a:r>
            <a:rPr lang="uk-UA" dirty="0" smtClean="0"/>
            <a:t>Складаються з </a:t>
          </a:r>
          <a:r>
            <a:rPr lang="uk-UA" b="1" dirty="0" smtClean="0"/>
            <a:t>трьох і більше слів</a:t>
          </a:r>
          <a:r>
            <a:rPr lang="uk-UA" dirty="0" smtClean="0"/>
            <a:t>.</a:t>
          </a:r>
        </a:p>
        <a:p>
          <a:r>
            <a:rPr lang="uk-UA" u="sng" dirty="0" smtClean="0"/>
            <a:t>Одне й те ж слово може бути головним та залежним. </a:t>
          </a:r>
          <a:endParaRPr lang="ru-RU" u="sng" dirty="0"/>
        </a:p>
      </dgm:t>
    </dgm:pt>
    <dgm:pt modelId="{A73E3F2F-5516-459C-8499-628F524F263E}" type="parTrans" cxnId="{6A41A82E-7CF3-4808-AD89-73AB4313F494}">
      <dgm:prSet/>
      <dgm:spPr/>
      <dgm:t>
        <a:bodyPr/>
        <a:lstStyle/>
        <a:p>
          <a:endParaRPr lang="ru-RU"/>
        </a:p>
      </dgm:t>
    </dgm:pt>
    <dgm:pt modelId="{7EB191DC-6B6C-4ADB-BF2F-0183E1F23B52}" type="sibTrans" cxnId="{6A41A82E-7CF3-4808-AD89-73AB4313F494}">
      <dgm:prSet/>
      <dgm:spPr/>
      <dgm:t>
        <a:bodyPr/>
        <a:lstStyle/>
        <a:p>
          <a:endParaRPr lang="ru-RU"/>
        </a:p>
      </dgm:t>
    </dgm:pt>
    <dgm:pt modelId="{2DF4A2FC-EA22-4D5A-AB1A-63B2BA43C922}">
      <dgm:prSet phldrT="[Текст]"/>
      <dgm:spPr/>
      <dgm:t>
        <a:bodyPr/>
        <a:lstStyle/>
        <a:p>
          <a:r>
            <a:rPr lang="uk-UA" i="0" dirty="0" smtClean="0"/>
            <a:t>Наприклад: </a:t>
          </a:r>
          <a:r>
            <a:rPr lang="uk-UA" i="1" dirty="0" smtClean="0"/>
            <a:t>готуватися до приходу гостей, збірка цікавих задач.</a:t>
          </a:r>
          <a:endParaRPr lang="ru-RU" i="1" dirty="0"/>
        </a:p>
      </dgm:t>
    </dgm:pt>
    <dgm:pt modelId="{F50EEFAA-362D-4231-B95D-2D0B60D2A7DE}" type="parTrans" cxnId="{57E5CD65-6B73-49DE-8733-5EB3447CF4C4}">
      <dgm:prSet/>
      <dgm:spPr/>
      <dgm:t>
        <a:bodyPr/>
        <a:lstStyle/>
        <a:p>
          <a:endParaRPr lang="ru-RU"/>
        </a:p>
      </dgm:t>
    </dgm:pt>
    <dgm:pt modelId="{E560F085-1E38-462B-903E-3FDBCB2C6ED5}" type="sibTrans" cxnId="{57E5CD65-6B73-49DE-8733-5EB3447CF4C4}">
      <dgm:prSet/>
      <dgm:spPr/>
      <dgm:t>
        <a:bodyPr/>
        <a:lstStyle/>
        <a:p>
          <a:endParaRPr lang="ru-RU"/>
        </a:p>
      </dgm:t>
    </dgm:pt>
    <dgm:pt modelId="{B5E1B68C-66FC-406E-932D-5DA941D64F25}" type="pres">
      <dgm:prSet presAssocID="{50F23616-154C-4461-A985-02BB1D17B4A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5E3E238-07C1-45E7-A1B6-79491337B13C}" type="pres">
      <dgm:prSet presAssocID="{938D424F-6BE2-4096-A0A5-EA3190B199EA}" presName="root" presStyleCnt="0"/>
      <dgm:spPr/>
    </dgm:pt>
    <dgm:pt modelId="{30681DF5-2F97-4880-8C8F-7F0F0DEA574C}" type="pres">
      <dgm:prSet presAssocID="{938D424F-6BE2-4096-A0A5-EA3190B199EA}" presName="rootComposite" presStyleCnt="0"/>
      <dgm:spPr/>
    </dgm:pt>
    <dgm:pt modelId="{DE1D0F4E-0877-40DA-8947-1E92A70194F8}" type="pres">
      <dgm:prSet presAssocID="{938D424F-6BE2-4096-A0A5-EA3190B199EA}" presName="rootText" presStyleLbl="node1" presStyleIdx="0" presStyleCnt="2" custScaleX="140204"/>
      <dgm:spPr/>
      <dgm:t>
        <a:bodyPr/>
        <a:lstStyle/>
        <a:p>
          <a:endParaRPr lang="ru-RU"/>
        </a:p>
      </dgm:t>
    </dgm:pt>
    <dgm:pt modelId="{070EBD24-71BC-4EE2-8983-E8FEDCDA1FB9}" type="pres">
      <dgm:prSet presAssocID="{938D424F-6BE2-4096-A0A5-EA3190B199EA}" presName="rootConnector" presStyleLbl="node1" presStyleIdx="0" presStyleCnt="2"/>
      <dgm:spPr/>
      <dgm:t>
        <a:bodyPr/>
        <a:lstStyle/>
        <a:p>
          <a:endParaRPr lang="ru-RU"/>
        </a:p>
      </dgm:t>
    </dgm:pt>
    <dgm:pt modelId="{2A5C9459-F871-48F2-BA5E-903AF62ACB71}" type="pres">
      <dgm:prSet presAssocID="{938D424F-6BE2-4096-A0A5-EA3190B199EA}" presName="childShape" presStyleCnt="0"/>
      <dgm:spPr/>
    </dgm:pt>
    <dgm:pt modelId="{655A93BC-782C-49A3-BF71-2259405C903F}" type="pres">
      <dgm:prSet presAssocID="{3D90930E-775E-4C8F-8D50-1B102C8748C0}" presName="Name13" presStyleLbl="parChTrans1D2" presStyleIdx="0" presStyleCnt="4"/>
      <dgm:spPr/>
      <dgm:t>
        <a:bodyPr/>
        <a:lstStyle/>
        <a:p>
          <a:endParaRPr lang="ru-RU"/>
        </a:p>
      </dgm:t>
    </dgm:pt>
    <dgm:pt modelId="{391A6B77-A210-4C88-85E5-000CC66C68BC}" type="pres">
      <dgm:prSet presAssocID="{565AEE1F-437B-47FA-A569-F0FEF6C03BF7}" presName="childText" presStyleLbl="bgAcc1" presStyleIdx="0" presStyleCnt="4" custScaleX="175088" custScaleY="1217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821693-2401-43A0-8CCD-DB73538A9C96}" type="pres">
      <dgm:prSet presAssocID="{E37F76A5-7C8C-4662-A4B7-BC4B27822279}" presName="Name13" presStyleLbl="parChTrans1D2" presStyleIdx="1" presStyleCnt="4"/>
      <dgm:spPr/>
      <dgm:t>
        <a:bodyPr/>
        <a:lstStyle/>
        <a:p>
          <a:endParaRPr lang="ru-RU"/>
        </a:p>
      </dgm:t>
    </dgm:pt>
    <dgm:pt modelId="{61F0D5C9-20F6-42C6-BFC6-CDE3A8F07060}" type="pres">
      <dgm:prSet presAssocID="{5020FB15-9F70-4146-A7A9-421CED1F264C}" presName="childText" presStyleLbl="bgAcc1" presStyleIdx="1" presStyleCnt="4" custScaleX="175088" custScaleY="1217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8023A2-6C38-4B62-9218-2B48266909D8}" type="pres">
      <dgm:prSet presAssocID="{52EA03C6-17BD-4B66-AE79-5473BB040367}" presName="root" presStyleCnt="0"/>
      <dgm:spPr/>
    </dgm:pt>
    <dgm:pt modelId="{A8DB3A23-5776-42D2-BE0C-EF184075CDC6}" type="pres">
      <dgm:prSet presAssocID="{52EA03C6-17BD-4B66-AE79-5473BB040367}" presName="rootComposite" presStyleCnt="0"/>
      <dgm:spPr/>
    </dgm:pt>
    <dgm:pt modelId="{742D966A-CB61-47FF-8FCC-14F27F29B2E8}" type="pres">
      <dgm:prSet presAssocID="{52EA03C6-17BD-4B66-AE79-5473BB040367}" presName="rootText" presStyleLbl="node1" presStyleIdx="1" presStyleCnt="2" custScaleX="140204"/>
      <dgm:spPr/>
      <dgm:t>
        <a:bodyPr/>
        <a:lstStyle/>
        <a:p>
          <a:endParaRPr lang="ru-RU"/>
        </a:p>
      </dgm:t>
    </dgm:pt>
    <dgm:pt modelId="{D7D06939-8C46-43CD-9433-EFE478DD95E1}" type="pres">
      <dgm:prSet presAssocID="{52EA03C6-17BD-4B66-AE79-5473BB040367}" presName="rootConnector" presStyleLbl="node1" presStyleIdx="1" presStyleCnt="2"/>
      <dgm:spPr/>
      <dgm:t>
        <a:bodyPr/>
        <a:lstStyle/>
        <a:p>
          <a:endParaRPr lang="ru-RU"/>
        </a:p>
      </dgm:t>
    </dgm:pt>
    <dgm:pt modelId="{95F56E02-2ACC-4B43-A4A6-2A4535839270}" type="pres">
      <dgm:prSet presAssocID="{52EA03C6-17BD-4B66-AE79-5473BB040367}" presName="childShape" presStyleCnt="0"/>
      <dgm:spPr/>
    </dgm:pt>
    <dgm:pt modelId="{86E7F31E-3A5E-4640-A4BA-7468A5361F6E}" type="pres">
      <dgm:prSet presAssocID="{A73E3F2F-5516-459C-8499-628F524F263E}" presName="Name13" presStyleLbl="parChTrans1D2" presStyleIdx="2" presStyleCnt="4"/>
      <dgm:spPr/>
      <dgm:t>
        <a:bodyPr/>
        <a:lstStyle/>
        <a:p>
          <a:endParaRPr lang="ru-RU"/>
        </a:p>
      </dgm:t>
    </dgm:pt>
    <dgm:pt modelId="{B87ABB74-AC9B-4037-958A-F60D4FD22D44}" type="pres">
      <dgm:prSet presAssocID="{989B8C29-7CA2-4443-A98F-D545290C07A0}" presName="childText" presStyleLbl="bgAcc1" presStyleIdx="2" presStyleCnt="4" custScaleX="175088" custScaleY="1217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B4C5E3-B1E0-428B-AB6F-3FDF110A1BF2}" type="pres">
      <dgm:prSet presAssocID="{F50EEFAA-362D-4231-B95D-2D0B60D2A7DE}" presName="Name13" presStyleLbl="parChTrans1D2" presStyleIdx="3" presStyleCnt="4"/>
      <dgm:spPr/>
      <dgm:t>
        <a:bodyPr/>
        <a:lstStyle/>
        <a:p>
          <a:endParaRPr lang="ru-RU"/>
        </a:p>
      </dgm:t>
    </dgm:pt>
    <dgm:pt modelId="{2535FAFE-FA7C-4026-A93C-EA8A05D8B333}" type="pres">
      <dgm:prSet presAssocID="{2DF4A2FC-EA22-4D5A-AB1A-63B2BA43C922}" presName="childText" presStyleLbl="bgAcc1" presStyleIdx="3" presStyleCnt="4" custScaleX="175088" custScaleY="1217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7EE3ED-58C1-4550-8050-ECB6CEA15682}" type="presOf" srcId="{2DF4A2FC-EA22-4D5A-AB1A-63B2BA43C922}" destId="{2535FAFE-FA7C-4026-A93C-EA8A05D8B333}" srcOrd="0" destOrd="0" presId="urn:microsoft.com/office/officeart/2005/8/layout/hierarchy3"/>
    <dgm:cxn modelId="{2821A780-ED28-46D5-B047-1002E80E747E}" type="presOf" srcId="{50F23616-154C-4461-A985-02BB1D17B4AA}" destId="{B5E1B68C-66FC-406E-932D-5DA941D64F25}" srcOrd="0" destOrd="0" presId="urn:microsoft.com/office/officeart/2005/8/layout/hierarchy3"/>
    <dgm:cxn modelId="{1FC07B54-17C7-461B-B2C9-658ACCCB2796}" srcId="{50F23616-154C-4461-A985-02BB1D17B4AA}" destId="{938D424F-6BE2-4096-A0A5-EA3190B199EA}" srcOrd="0" destOrd="0" parTransId="{FCEB2024-5AEB-46D2-8B0C-360B93A4E72C}" sibTransId="{562D872E-A0F4-43BB-B0CA-E9FE0CCCA217}"/>
    <dgm:cxn modelId="{A32D300D-B292-4538-B926-F577821714E2}" srcId="{938D424F-6BE2-4096-A0A5-EA3190B199EA}" destId="{565AEE1F-437B-47FA-A569-F0FEF6C03BF7}" srcOrd="0" destOrd="0" parTransId="{3D90930E-775E-4C8F-8D50-1B102C8748C0}" sibTransId="{5904B2DB-5F85-4CB5-BA6B-C2E6386C1991}"/>
    <dgm:cxn modelId="{57E5CD65-6B73-49DE-8733-5EB3447CF4C4}" srcId="{52EA03C6-17BD-4B66-AE79-5473BB040367}" destId="{2DF4A2FC-EA22-4D5A-AB1A-63B2BA43C922}" srcOrd="1" destOrd="0" parTransId="{F50EEFAA-362D-4231-B95D-2D0B60D2A7DE}" sibTransId="{E560F085-1E38-462B-903E-3FDBCB2C6ED5}"/>
    <dgm:cxn modelId="{4DA4DCA1-1D38-4635-A29A-EA4BF4A71772}" type="presOf" srcId="{989B8C29-7CA2-4443-A98F-D545290C07A0}" destId="{B87ABB74-AC9B-4037-958A-F60D4FD22D44}" srcOrd="0" destOrd="0" presId="urn:microsoft.com/office/officeart/2005/8/layout/hierarchy3"/>
    <dgm:cxn modelId="{84028427-261F-4A52-907D-DD8141A4FCC8}" type="presOf" srcId="{938D424F-6BE2-4096-A0A5-EA3190B199EA}" destId="{070EBD24-71BC-4EE2-8983-E8FEDCDA1FB9}" srcOrd="1" destOrd="0" presId="urn:microsoft.com/office/officeart/2005/8/layout/hierarchy3"/>
    <dgm:cxn modelId="{29B9D8E9-0978-4FA6-9BBE-EE24A01116FC}" srcId="{50F23616-154C-4461-A985-02BB1D17B4AA}" destId="{52EA03C6-17BD-4B66-AE79-5473BB040367}" srcOrd="1" destOrd="0" parTransId="{146A1287-B40F-49D1-A9B9-E35E702A7195}" sibTransId="{346FAEA1-8261-4383-825E-D9EE2D1C761B}"/>
    <dgm:cxn modelId="{53028DDF-48B8-4DCB-A555-E1539C6FB881}" type="presOf" srcId="{F50EEFAA-362D-4231-B95D-2D0B60D2A7DE}" destId="{7DB4C5E3-B1E0-428B-AB6F-3FDF110A1BF2}" srcOrd="0" destOrd="0" presId="urn:microsoft.com/office/officeart/2005/8/layout/hierarchy3"/>
    <dgm:cxn modelId="{795D878A-8832-4048-8C86-CE9E0026C0A2}" type="presOf" srcId="{3D90930E-775E-4C8F-8D50-1B102C8748C0}" destId="{655A93BC-782C-49A3-BF71-2259405C903F}" srcOrd="0" destOrd="0" presId="urn:microsoft.com/office/officeart/2005/8/layout/hierarchy3"/>
    <dgm:cxn modelId="{0069FB50-97C4-42A5-991D-0D51F203CA9D}" srcId="{938D424F-6BE2-4096-A0A5-EA3190B199EA}" destId="{5020FB15-9F70-4146-A7A9-421CED1F264C}" srcOrd="1" destOrd="0" parTransId="{E37F76A5-7C8C-4662-A4B7-BC4B27822279}" sibTransId="{09F37894-F82E-4A30-8C75-6DFF521720C7}"/>
    <dgm:cxn modelId="{88998F21-59A9-47AA-8A49-F5ACEC968C8C}" type="presOf" srcId="{938D424F-6BE2-4096-A0A5-EA3190B199EA}" destId="{DE1D0F4E-0877-40DA-8947-1E92A70194F8}" srcOrd="0" destOrd="0" presId="urn:microsoft.com/office/officeart/2005/8/layout/hierarchy3"/>
    <dgm:cxn modelId="{4BA1422A-0C7A-4A1E-A59B-DB11E9FD6D46}" type="presOf" srcId="{A73E3F2F-5516-459C-8499-628F524F263E}" destId="{86E7F31E-3A5E-4640-A4BA-7468A5361F6E}" srcOrd="0" destOrd="0" presId="urn:microsoft.com/office/officeart/2005/8/layout/hierarchy3"/>
    <dgm:cxn modelId="{7A5E8022-4673-4E11-8B21-614E43103541}" type="presOf" srcId="{5020FB15-9F70-4146-A7A9-421CED1F264C}" destId="{61F0D5C9-20F6-42C6-BFC6-CDE3A8F07060}" srcOrd="0" destOrd="0" presId="urn:microsoft.com/office/officeart/2005/8/layout/hierarchy3"/>
    <dgm:cxn modelId="{94E7FAFE-68B9-4D72-B5C5-79235A72CF28}" type="presOf" srcId="{565AEE1F-437B-47FA-A569-F0FEF6C03BF7}" destId="{391A6B77-A210-4C88-85E5-000CC66C68BC}" srcOrd="0" destOrd="0" presId="urn:microsoft.com/office/officeart/2005/8/layout/hierarchy3"/>
    <dgm:cxn modelId="{6A41A82E-7CF3-4808-AD89-73AB4313F494}" srcId="{52EA03C6-17BD-4B66-AE79-5473BB040367}" destId="{989B8C29-7CA2-4443-A98F-D545290C07A0}" srcOrd="0" destOrd="0" parTransId="{A73E3F2F-5516-459C-8499-628F524F263E}" sibTransId="{7EB191DC-6B6C-4ADB-BF2F-0183E1F23B52}"/>
    <dgm:cxn modelId="{2A9E66DA-CB8A-452A-9451-4B82CF2CA392}" type="presOf" srcId="{52EA03C6-17BD-4B66-AE79-5473BB040367}" destId="{742D966A-CB61-47FF-8FCC-14F27F29B2E8}" srcOrd="0" destOrd="0" presId="urn:microsoft.com/office/officeart/2005/8/layout/hierarchy3"/>
    <dgm:cxn modelId="{13807C80-EAD7-4316-8A8E-9CD987C2729E}" type="presOf" srcId="{E37F76A5-7C8C-4662-A4B7-BC4B27822279}" destId="{C6821693-2401-43A0-8CCD-DB73538A9C96}" srcOrd="0" destOrd="0" presId="urn:microsoft.com/office/officeart/2005/8/layout/hierarchy3"/>
    <dgm:cxn modelId="{8E6AE7F5-996C-4C33-B9C3-81EC33C87B26}" type="presOf" srcId="{52EA03C6-17BD-4B66-AE79-5473BB040367}" destId="{D7D06939-8C46-43CD-9433-EFE478DD95E1}" srcOrd="1" destOrd="0" presId="urn:microsoft.com/office/officeart/2005/8/layout/hierarchy3"/>
    <dgm:cxn modelId="{ACBFAD72-A446-41DC-A297-CA8BC7B82AD9}" type="presParOf" srcId="{B5E1B68C-66FC-406E-932D-5DA941D64F25}" destId="{85E3E238-07C1-45E7-A1B6-79491337B13C}" srcOrd="0" destOrd="0" presId="urn:microsoft.com/office/officeart/2005/8/layout/hierarchy3"/>
    <dgm:cxn modelId="{C8D2A842-4C31-4496-A5E3-4936FCF07CAA}" type="presParOf" srcId="{85E3E238-07C1-45E7-A1B6-79491337B13C}" destId="{30681DF5-2F97-4880-8C8F-7F0F0DEA574C}" srcOrd="0" destOrd="0" presId="urn:microsoft.com/office/officeart/2005/8/layout/hierarchy3"/>
    <dgm:cxn modelId="{97F4BCA7-0F45-4FCA-8560-86FA29A92C69}" type="presParOf" srcId="{30681DF5-2F97-4880-8C8F-7F0F0DEA574C}" destId="{DE1D0F4E-0877-40DA-8947-1E92A70194F8}" srcOrd="0" destOrd="0" presId="urn:microsoft.com/office/officeart/2005/8/layout/hierarchy3"/>
    <dgm:cxn modelId="{15D65BC1-86E7-42F3-BDB5-19E304633CA1}" type="presParOf" srcId="{30681DF5-2F97-4880-8C8F-7F0F0DEA574C}" destId="{070EBD24-71BC-4EE2-8983-E8FEDCDA1FB9}" srcOrd="1" destOrd="0" presId="urn:microsoft.com/office/officeart/2005/8/layout/hierarchy3"/>
    <dgm:cxn modelId="{EA855872-B67A-45AD-A9C1-496AFA8A992B}" type="presParOf" srcId="{85E3E238-07C1-45E7-A1B6-79491337B13C}" destId="{2A5C9459-F871-48F2-BA5E-903AF62ACB71}" srcOrd="1" destOrd="0" presId="urn:microsoft.com/office/officeart/2005/8/layout/hierarchy3"/>
    <dgm:cxn modelId="{34A49004-CD1F-4A0A-A76B-D0E3C4B2E443}" type="presParOf" srcId="{2A5C9459-F871-48F2-BA5E-903AF62ACB71}" destId="{655A93BC-782C-49A3-BF71-2259405C903F}" srcOrd="0" destOrd="0" presId="urn:microsoft.com/office/officeart/2005/8/layout/hierarchy3"/>
    <dgm:cxn modelId="{FCC2A585-AF38-4605-BB80-B9CCBF8356E9}" type="presParOf" srcId="{2A5C9459-F871-48F2-BA5E-903AF62ACB71}" destId="{391A6B77-A210-4C88-85E5-000CC66C68BC}" srcOrd="1" destOrd="0" presId="urn:microsoft.com/office/officeart/2005/8/layout/hierarchy3"/>
    <dgm:cxn modelId="{4954349C-3AB7-4DEC-B004-006C3E031D4E}" type="presParOf" srcId="{2A5C9459-F871-48F2-BA5E-903AF62ACB71}" destId="{C6821693-2401-43A0-8CCD-DB73538A9C96}" srcOrd="2" destOrd="0" presId="urn:microsoft.com/office/officeart/2005/8/layout/hierarchy3"/>
    <dgm:cxn modelId="{313253AE-9E31-4011-B9FA-63774CC2C482}" type="presParOf" srcId="{2A5C9459-F871-48F2-BA5E-903AF62ACB71}" destId="{61F0D5C9-20F6-42C6-BFC6-CDE3A8F07060}" srcOrd="3" destOrd="0" presId="urn:microsoft.com/office/officeart/2005/8/layout/hierarchy3"/>
    <dgm:cxn modelId="{34E6404A-99EF-4C3B-9F02-77FE0F807D3A}" type="presParOf" srcId="{B5E1B68C-66FC-406E-932D-5DA941D64F25}" destId="{2F8023A2-6C38-4B62-9218-2B48266909D8}" srcOrd="1" destOrd="0" presId="urn:microsoft.com/office/officeart/2005/8/layout/hierarchy3"/>
    <dgm:cxn modelId="{173A2C8E-4772-45C9-9EEB-3829D119F92E}" type="presParOf" srcId="{2F8023A2-6C38-4B62-9218-2B48266909D8}" destId="{A8DB3A23-5776-42D2-BE0C-EF184075CDC6}" srcOrd="0" destOrd="0" presId="urn:microsoft.com/office/officeart/2005/8/layout/hierarchy3"/>
    <dgm:cxn modelId="{06517EC4-1DDA-4D8A-9CF3-E9EDE5C6AD95}" type="presParOf" srcId="{A8DB3A23-5776-42D2-BE0C-EF184075CDC6}" destId="{742D966A-CB61-47FF-8FCC-14F27F29B2E8}" srcOrd="0" destOrd="0" presId="urn:microsoft.com/office/officeart/2005/8/layout/hierarchy3"/>
    <dgm:cxn modelId="{781B83A2-A107-42BC-A7E1-A687C31BF478}" type="presParOf" srcId="{A8DB3A23-5776-42D2-BE0C-EF184075CDC6}" destId="{D7D06939-8C46-43CD-9433-EFE478DD95E1}" srcOrd="1" destOrd="0" presId="urn:microsoft.com/office/officeart/2005/8/layout/hierarchy3"/>
    <dgm:cxn modelId="{1C54D1D5-B182-4477-B9DA-5E79D4C618F2}" type="presParOf" srcId="{2F8023A2-6C38-4B62-9218-2B48266909D8}" destId="{95F56E02-2ACC-4B43-A4A6-2A4535839270}" srcOrd="1" destOrd="0" presId="urn:microsoft.com/office/officeart/2005/8/layout/hierarchy3"/>
    <dgm:cxn modelId="{E22263E6-A89D-410D-833B-635EC56DC5B7}" type="presParOf" srcId="{95F56E02-2ACC-4B43-A4A6-2A4535839270}" destId="{86E7F31E-3A5E-4640-A4BA-7468A5361F6E}" srcOrd="0" destOrd="0" presId="urn:microsoft.com/office/officeart/2005/8/layout/hierarchy3"/>
    <dgm:cxn modelId="{937D1670-4CF9-4148-94CB-19DCBB39DD1C}" type="presParOf" srcId="{95F56E02-2ACC-4B43-A4A6-2A4535839270}" destId="{B87ABB74-AC9B-4037-958A-F60D4FD22D44}" srcOrd="1" destOrd="0" presId="urn:microsoft.com/office/officeart/2005/8/layout/hierarchy3"/>
    <dgm:cxn modelId="{06FFC5D4-417D-4751-AC3A-0343D80843A1}" type="presParOf" srcId="{95F56E02-2ACC-4B43-A4A6-2A4535839270}" destId="{7DB4C5E3-B1E0-428B-AB6F-3FDF110A1BF2}" srcOrd="2" destOrd="0" presId="urn:microsoft.com/office/officeart/2005/8/layout/hierarchy3"/>
    <dgm:cxn modelId="{CC654306-E497-4FA5-B241-F98086941C80}" type="presParOf" srcId="{95F56E02-2ACC-4B43-A4A6-2A4535839270}" destId="{2535FAFE-FA7C-4026-A93C-EA8A05D8B33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467B78-B527-441E-A87B-B6347DB918BC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7B4F62D-2893-4602-A484-8D80CDDAF2D4}">
      <dgm:prSet phldrT="[Текст]"/>
      <dgm:spPr/>
      <dgm:t>
        <a:bodyPr/>
        <a:lstStyle/>
        <a:p>
          <a:r>
            <a:rPr lang="ru-RU" b="0" i="0" dirty="0" err="1" smtClean="0"/>
            <a:t>Іменники</a:t>
          </a:r>
          <a:r>
            <a:rPr lang="ru-RU" b="0" i="0" dirty="0" smtClean="0"/>
            <a:t> </a:t>
          </a:r>
          <a:r>
            <a:rPr lang="ru-RU" b="0" i="0" dirty="0" err="1" smtClean="0"/>
            <a:t>або</a:t>
          </a:r>
          <a:r>
            <a:rPr lang="ru-RU" b="0" i="0" dirty="0" smtClean="0"/>
            <a:t> </a:t>
          </a:r>
          <a:r>
            <a:rPr lang="ru-RU" b="0" i="0" dirty="0" err="1" smtClean="0"/>
            <a:t>займенники</a:t>
          </a:r>
          <a:r>
            <a:rPr lang="ru-RU" b="0" i="0" dirty="0" smtClean="0"/>
            <a:t> з </a:t>
          </a:r>
          <a:r>
            <a:rPr lang="ru-RU" b="0" i="0" dirty="0" err="1" smtClean="0"/>
            <a:t>прийменниками</a:t>
          </a:r>
          <a:r>
            <a:rPr lang="ru-RU" b="0" i="0" dirty="0" smtClean="0"/>
            <a:t>: </a:t>
          </a:r>
          <a:r>
            <a:rPr lang="ru-RU" b="0" i="1" dirty="0" err="1" smtClean="0"/>
            <a:t>біля</a:t>
          </a:r>
          <a:r>
            <a:rPr lang="ru-RU" b="0" i="1" dirty="0" smtClean="0"/>
            <a:t> ставу; </a:t>
          </a:r>
          <a:r>
            <a:rPr lang="ru-RU" b="0" i="1" dirty="0" err="1" smtClean="0"/>
            <a:t>серед</a:t>
          </a:r>
          <a:r>
            <a:rPr lang="ru-RU" b="0" i="1" dirty="0" smtClean="0"/>
            <a:t> </a:t>
          </a:r>
          <a:r>
            <a:rPr lang="ru-RU" b="0" i="1" dirty="0" err="1" smtClean="0"/>
            <a:t>лісу</a:t>
          </a:r>
          <a:r>
            <a:rPr lang="ru-RU" b="0" i="1" dirty="0" smtClean="0"/>
            <a:t>; у </a:t>
          </a:r>
          <a:r>
            <a:rPr lang="ru-RU" b="0" i="1" dirty="0" err="1" smtClean="0"/>
            <a:t>нього</a:t>
          </a:r>
          <a:r>
            <a:rPr lang="ru-RU" b="0" i="1" dirty="0" smtClean="0"/>
            <a:t>.</a:t>
          </a:r>
          <a:endParaRPr lang="ru-RU" dirty="0"/>
        </a:p>
      </dgm:t>
    </dgm:pt>
    <dgm:pt modelId="{C1C9E165-4A50-4B9B-A8C5-36EAA31ED6CE}" type="parTrans" cxnId="{60C1956B-2B4F-40D6-8E0E-E0A56EE48F9F}">
      <dgm:prSet/>
      <dgm:spPr/>
      <dgm:t>
        <a:bodyPr/>
        <a:lstStyle/>
        <a:p>
          <a:endParaRPr lang="ru-RU"/>
        </a:p>
      </dgm:t>
    </dgm:pt>
    <dgm:pt modelId="{9EC273CC-9683-4C4A-85F6-0E059F4CD9BE}" type="sibTrans" cxnId="{60C1956B-2B4F-40D6-8E0E-E0A56EE48F9F}">
      <dgm:prSet/>
      <dgm:spPr/>
      <dgm:t>
        <a:bodyPr/>
        <a:lstStyle/>
        <a:p>
          <a:endParaRPr lang="ru-RU"/>
        </a:p>
      </dgm:t>
    </dgm:pt>
    <dgm:pt modelId="{7E052922-829A-483E-AB71-2BECAF849729}">
      <dgm:prSet phldrT="[Текст]"/>
      <dgm:spPr/>
      <dgm:t>
        <a:bodyPr/>
        <a:lstStyle/>
        <a:p>
          <a:r>
            <a:rPr lang="ru-RU" b="0" i="0" dirty="0" err="1" smtClean="0"/>
            <a:t>Підмет</a:t>
          </a:r>
          <a:r>
            <a:rPr lang="ru-RU" b="0" i="0" dirty="0" smtClean="0"/>
            <a:t> і </a:t>
          </a:r>
          <a:r>
            <a:rPr lang="ru-RU" b="0" i="0" dirty="0" err="1" smtClean="0"/>
            <a:t>присудок</a:t>
          </a:r>
          <a:r>
            <a:rPr lang="ru-RU" b="0" i="0" dirty="0" smtClean="0"/>
            <a:t>: </a:t>
          </a:r>
          <a:r>
            <a:rPr lang="ru-RU" b="0" i="1" dirty="0" err="1" smtClean="0"/>
            <a:t>шумить</a:t>
          </a:r>
          <a:r>
            <a:rPr lang="ru-RU" b="0" i="1" dirty="0" smtClean="0"/>
            <a:t> вода, </a:t>
          </a:r>
          <a:r>
            <a:rPr lang="ru-RU" b="0" i="1" dirty="0" err="1" smtClean="0"/>
            <a:t>співає</a:t>
          </a:r>
          <a:r>
            <a:rPr lang="ru-RU" b="0" i="1" dirty="0" smtClean="0"/>
            <a:t> </a:t>
          </a:r>
          <a:r>
            <a:rPr lang="ru-RU" b="0" i="1" dirty="0" err="1" smtClean="0"/>
            <a:t>дівчина</a:t>
          </a:r>
          <a:r>
            <a:rPr lang="ru-RU" b="0" i="1" dirty="0" smtClean="0"/>
            <a:t>. </a:t>
          </a:r>
          <a:endParaRPr lang="ru-RU" i="1" dirty="0"/>
        </a:p>
      </dgm:t>
    </dgm:pt>
    <dgm:pt modelId="{8707D63E-E606-4A84-B9DC-ADE732680D01}" type="parTrans" cxnId="{DB8191B0-F0C9-4649-BDF2-A0466544670B}">
      <dgm:prSet/>
      <dgm:spPr/>
      <dgm:t>
        <a:bodyPr/>
        <a:lstStyle/>
        <a:p>
          <a:endParaRPr lang="ru-RU"/>
        </a:p>
      </dgm:t>
    </dgm:pt>
    <dgm:pt modelId="{B773FDFA-A14D-434D-80BB-22F72ADE54DE}" type="sibTrans" cxnId="{DB8191B0-F0C9-4649-BDF2-A0466544670B}">
      <dgm:prSet/>
      <dgm:spPr/>
      <dgm:t>
        <a:bodyPr/>
        <a:lstStyle/>
        <a:p>
          <a:endParaRPr lang="ru-RU"/>
        </a:p>
      </dgm:t>
    </dgm:pt>
    <dgm:pt modelId="{7EF65761-3EE0-4FD3-AB7A-95FF0CA3797D}">
      <dgm:prSet phldrT="[Текст]"/>
      <dgm:spPr/>
      <dgm:t>
        <a:bodyPr/>
        <a:lstStyle/>
        <a:p>
          <a:r>
            <a:rPr lang="uk-UA" dirty="0" smtClean="0"/>
            <a:t>Слова, незалежні одне від одного: </a:t>
          </a:r>
          <a:r>
            <a:rPr lang="uk-UA" i="1" dirty="0" smtClean="0"/>
            <a:t>сніг і дощ, вітер і сонце.</a:t>
          </a:r>
          <a:endParaRPr lang="ru-RU" i="1" dirty="0"/>
        </a:p>
      </dgm:t>
    </dgm:pt>
    <dgm:pt modelId="{4280FB3D-30F0-4219-8C57-C866099DC04D}" type="parTrans" cxnId="{D66D3A1D-C056-4672-9532-368490A0131E}">
      <dgm:prSet/>
      <dgm:spPr/>
      <dgm:t>
        <a:bodyPr/>
        <a:lstStyle/>
        <a:p>
          <a:endParaRPr lang="ru-RU"/>
        </a:p>
      </dgm:t>
    </dgm:pt>
    <dgm:pt modelId="{5F96D552-9343-4659-B6D9-918AFCE652E1}" type="sibTrans" cxnId="{D66D3A1D-C056-4672-9532-368490A0131E}">
      <dgm:prSet/>
      <dgm:spPr/>
      <dgm:t>
        <a:bodyPr/>
        <a:lstStyle/>
        <a:p>
          <a:endParaRPr lang="ru-RU"/>
        </a:p>
      </dgm:t>
    </dgm:pt>
    <dgm:pt modelId="{674478D0-B034-4F00-9E6F-518F2C8395A4}">
      <dgm:prSet/>
      <dgm:spPr/>
      <dgm:t>
        <a:bodyPr/>
        <a:lstStyle/>
        <a:p>
          <a:r>
            <a:rPr lang="ru-RU" b="0" i="0" dirty="0" err="1" smtClean="0"/>
            <a:t>Складені</a:t>
          </a:r>
          <a:r>
            <a:rPr lang="ru-RU" b="0" i="0" dirty="0" smtClean="0"/>
            <a:t> </a:t>
          </a:r>
          <a:r>
            <a:rPr lang="ru-RU" b="0" i="0" dirty="0" err="1" smtClean="0"/>
            <a:t>форми</a:t>
          </a:r>
          <a:r>
            <a:rPr lang="ru-RU" b="0" i="0" dirty="0" smtClean="0"/>
            <a:t> </a:t>
          </a:r>
          <a:r>
            <a:rPr lang="ru-RU" b="0" i="0" dirty="0" err="1" smtClean="0"/>
            <a:t>майбутнього</a:t>
          </a:r>
          <a:r>
            <a:rPr lang="ru-RU" b="0" i="0" dirty="0" smtClean="0"/>
            <a:t> часу та </a:t>
          </a:r>
          <a:r>
            <a:rPr lang="ru-RU" b="0" i="0" dirty="0" err="1" smtClean="0"/>
            <a:t>складені</a:t>
          </a:r>
          <a:r>
            <a:rPr lang="ru-RU" b="0" i="0" dirty="0" smtClean="0"/>
            <a:t> </a:t>
          </a:r>
          <a:r>
            <a:rPr lang="ru-RU" b="0" i="0" dirty="0" err="1" smtClean="0"/>
            <a:t>форми</a:t>
          </a:r>
          <a:r>
            <a:rPr lang="ru-RU" b="0" i="0" dirty="0" smtClean="0"/>
            <a:t> </a:t>
          </a:r>
          <a:r>
            <a:rPr lang="ru-RU" b="0" i="0" dirty="0" err="1" smtClean="0"/>
            <a:t>вищого</a:t>
          </a:r>
          <a:r>
            <a:rPr lang="ru-RU" b="0" i="0" dirty="0" smtClean="0"/>
            <a:t> і </a:t>
          </a:r>
          <a:r>
            <a:rPr lang="ru-RU" b="0" i="0" dirty="0" err="1" smtClean="0"/>
            <a:t>найвищого</a:t>
          </a:r>
          <a:r>
            <a:rPr lang="ru-RU" b="0" i="0" dirty="0" smtClean="0"/>
            <a:t> </a:t>
          </a:r>
          <a:r>
            <a:rPr lang="ru-RU" b="0" i="0" dirty="0" err="1" smtClean="0"/>
            <a:t>ступенів</a:t>
          </a:r>
          <a:r>
            <a:rPr lang="ru-RU" b="0" i="0" dirty="0" smtClean="0"/>
            <a:t> </a:t>
          </a:r>
          <a:r>
            <a:rPr lang="ru-RU" b="0" i="0" dirty="0" err="1" smtClean="0"/>
            <a:t>порівняння</a:t>
          </a:r>
          <a:r>
            <a:rPr lang="ru-RU" b="0" i="0" dirty="0" smtClean="0"/>
            <a:t> </a:t>
          </a:r>
          <a:r>
            <a:rPr lang="ru-RU" b="0" i="0" dirty="0" err="1" smtClean="0"/>
            <a:t>прикметників</a:t>
          </a:r>
          <a:r>
            <a:rPr lang="ru-RU" b="0" i="0" dirty="0" smtClean="0"/>
            <a:t>: </a:t>
          </a:r>
          <a:r>
            <a:rPr lang="ru-RU" b="0" i="1" dirty="0" smtClean="0"/>
            <a:t>буду </a:t>
          </a:r>
          <a:r>
            <a:rPr lang="ru-RU" b="0" i="1" dirty="0" err="1" smtClean="0"/>
            <a:t>писати</a:t>
          </a:r>
          <a:r>
            <a:rPr lang="ru-RU" b="0" i="1" dirty="0" smtClean="0"/>
            <a:t>; </a:t>
          </a:r>
          <a:r>
            <a:rPr lang="ru-RU" b="0" i="1" dirty="0" err="1" smtClean="0"/>
            <a:t>найкраща</a:t>
          </a:r>
          <a:r>
            <a:rPr lang="ru-RU" b="0" i="1" dirty="0" smtClean="0"/>
            <a:t> </a:t>
          </a:r>
          <a:r>
            <a:rPr lang="ru-RU" b="0" i="1" dirty="0" err="1" smtClean="0"/>
            <a:t>нагорода</a:t>
          </a:r>
          <a:r>
            <a:rPr lang="ru-RU" b="0" i="1" dirty="0" smtClean="0"/>
            <a:t>. </a:t>
          </a:r>
          <a:endParaRPr lang="ru-RU" i="1" dirty="0"/>
        </a:p>
      </dgm:t>
    </dgm:pt>
    <dgm:pt modelId="{AB3C09A7-0D71-4F0A-A7BD-7B1EC2474D93}" type="parTrans" cxnId="{50FE610F-1B0D-4141-8326-5FB0612B2FE3}">
      <dgm:prSet/>
      <dgm:spPr/>
      <dgm:t>
        <a:bodyPr/>
        <a:lstStyle/>
        <a:p>
          <a:endParaRPr lang="ru-RU"/>
        </a:p>
      </dgm:t>
    </dgm:pt>
    <dgm:pt modelId="{22BB9217-23D6-400C-84E4-2E84809C3672}" type="sibTrans" cxnId="{50FE610F-1B0D-4141-8326-5FB0612B2FE3}">
      <dgm:prSet/>
      <dgm:spPr/>
      <dgm:t>
        <a:bodyPr/>
        <a:lstStyle/>
        <a:p>
          <a:endParaRPr lang="ru-RU"/>
        </a:p>
      </dgm:t>
    </dgm:pt>
    <dgm:pt modelId="{5644F854-165D-493F-8A7A-63F4D418B895}" type="pres">
      <dgm:prSet presAssocID="{DC467B78-B527-441E-A87B-B6347DB918B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4F4F79-AA84-44D1-98D2-49175DA44C13}" type="pres">
      <dgm:prSet presAssocID="{C7B4F62D-2893-4602-A484-8D80CDDAF2D4}" presName="node" presStyleLbl="node1" presStyleIdx="0" presStyleCnt="4" custScaleX="3287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05C0DF-21C4-4C21-9511-C2A70F5D1C01}" type="pres">
      <dgm:prSet presAssocID="{9EC273CC-9683-4C4A-85F6-0E059F4CD9BE}" presName="sibTrans" presStyleCnt="0"/>
      <dgm:spPr/>
    </dgm:pt>
    <dgm:pt modelId="{0EC8CCA9-1D9D-4C9D-A18B-20AEF0BF15A6}" type="pres">
      <dgm:prSet presAssocID="{7E052922-829A-483E-AB71-2BECAF849729}" presName="node" presStyleLbl="node1" presStyleIdx="1" presStyleCnt="4" custScaleX="3287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4C12A2-7AAA-41A7-BDC7-189679292DCA}" type="pres">
      <dgm:prSet presAssocID="{B773FDFA-A14D-434D-80BB-22F72ADE54DE}" presName="sibTrans" presStyleCnt="0"/>
      <dgm:spPr/>
    </dgm:pt>
    <dgm:pt modelId="{8F82430B-C63E-42B5-8B0A-D5BC722FBE66}" type="pres">
      <dgm:prSet presAssocID="{7EF65761-3EE0-4FD3-AB7A-95FF0CA3797D}" presName="node" presStyleLbl="node1" presStyleIdx="2" presStyleCnt="4" custScaleX="3287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B59B3B-FDA4-4061-ACDE-2479504E96DA}" type="pres">
      <dgm:prSet presAssocID="{5F96D552-9343-4659-B6D9-918AFCE652E1}" presName="sibTrans" presStyleCnt="0"/>
      <dgm:spPr/>
    </dgm:pt>
    <dgm:pt modelId="{E6A8648B-EAAB-44BA-8C31-506E51035DB5}" type="pres">
      <dgm:prSet presAssocID="{674478D0-B034-4F00-9E6F-518F2C8395A4}" presName="node" presStyleLbl="node1" presStyleIdx="3" presStyleCnt="4" custScaleX="3287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35B59E-D0D6-4BA0-9A37-0800C2ABBF1F}" type="presOf" srcId="{7E052922-829A-483E-AB71-2BECAF849729}" destId="{0EC8CCA9-1D9D-4C9D-A18B-20AEF0BF15A6}" srcOrd="0" destOrd="0" presId="urn:microsoft.com/office/officeart/2005/8/layout/default"/>
    <dgm:cxn modelId="{DB8191B0-F0C9-4649-BDF2-A0466544670B}" srcId="{DC467B78-B527-441E-A87B-B6347DB918BC}" destId="{7E052922-829A-483E-AB71-2BECAF849729}" srcOrd="1" destOrd="0" parTransId="{8707D63E-E606-4A84-B9DC-ADE732680D01}" sibTransId="{B773FDFA-A14D-434D-80BB-22F72ADE54DE}"/>
    <dgm:cxn modelId="{D66D3A1D-C056-4672-9532-368490A0131E}" srcId="{DC467B78-B527-441E-A87B-B6347DB918BC}" destId="{7EF65761-3EE0-4FD3-AB7A-95FF0CA3797D}" srcOrd="2" destOrd="0" parTransId="{4280FB3D-30F0-4219-8C57-C866099DC04D}" sibTransId="{5F96D552-9343-4659-B6D9-918AFCE652E1}"/>
    <dgm:cxn modelId="{60C1956B-2B4F-40D6-8E0E-E0A56EE48F9F}" srcId="{DC467B78-B527-441E-A87B-B6347DB918BC}" destId="{C7B4F62D-2893-4602-A484-8D80CDDAF2D4}" srcOrd="0" destOrd="0" parTransId="{C1C9E165-4A50-4B9B-A8C5-36EAA31ED6CE}" sibTransId="{9EC273CC-9683-4C4A-85F6-0E059F4CD9BE}"/>
    <dgm:cxn modelId="{3178613D-748A-4547-8E12-4C150B6C60DA}" type="presOf" srcId="{DC467B78-B527-441E-A87B-B6347DB918BC}" destId="{5644F854-165D-493F-8A7A-63F4D418B895}" srcOrd="0" destOrd="0" presId="urn:microsoft.com/office/officeart/2005/8/layout/default"/>
    <dgm:cxn modelId="{D630B537-E04C-4F11-9B60-903012D34A7F}" type="presOf" srcId="{7EF65761-3EE0-4FD3-AB7A-95FF0CA3797D}" destId="{8F82430B-C63E-42B5-8B0A-D5BC722FBE66}" srcOrd="0" destOrd="0" presId="urn:microsoft.com/office/officeart/2005/8/layout/default"/>
    <dgm:cxn modelId="{69A4612F-3759-493E-BDFD-40B96306308E}" type="presOf" srcId="{C7B4F62D-2893-4602-A484-8D80CDDAF2D4}" destId="{8B4F4F79-AA84-44D1-98D2-49175DA44C13}" srcOrd="0" destOrd="0" presId="urn:microsoft.com/office/officeart/2005/8/layout/default"/>
    <dgm:cxn modelId="{359490DA-0547-4625-9981-EA39AACD23E0}" type="presOf" srcId="{674478D0-B034-4F00-9E6F-518F2C8395A4}" destId="{E6A8648B-EAAB-44BA-8C31-506E51035DB5}" srcOrd="0" destOrd="0" presId="urn:microsoft.com/office/officeart/2005/8/layout/default"/>
    <dgm:cxn modelId="{50FE610F-1B0D-4141-8326-5FB0612B2FE3}" srcId="{DC467B78-B527-441E-A87B-B6347DB918BC}" destId="{674478D0-B034-4F00-9E6F-518F2C8395A4}" srcOrd="3" destOrd="0" parTransId="{AB3C09A7-0D71-4F0A-A7BD-7B1EC2474D93}" sibTransId="{22BB9217-23D6-400C-84E4-2E84809C3672}"/>
    <dgm:cxn modelId="{E919D671-9454-4F6B-A2DA-2609FA65C87A}" type="presParOf" srcId="{5644F854-165D-493F-8A7A-63F4D418B895}" destId="{8B4F4F79-AA84-44D1-98D2-49175DA44C13}" srcOrd="0" destOrd="0" presId="urn:microsoft.com/office/officeart/2005/8/layout/default"/>
    <dgm:cxn modelId="{4EA93A9A-792A-4CB2-8347-8442B3DFDDBF}" type="presParOf" srcId="{5644F854-165D-493F-8A7A-63F4D418B895}" destId="{5405C0DF-21C4-4C21-9511-C2A70F5D1C01}" srcOrd="1" destOrd="0" presId="urn:microsoft.com/office/officeart/2005/8/layout/default"/>
    <dgm:cxn modelId="{818E49DF-A03E-4B88-8A94-2F73F6F57811}" type="presParOf" srcId="{5644F854-165D-493F-8A7A-63F4D418B895}" destId="{0EC8CCA9-1D9D-4C9D-A18B-20AEF0BF15A6}" srcOrd="2" destOrd="0" presId="urn:microsoft.com/office/officeart/2005/8/layout/default"/>
    <dgm:cxn modelId="{05F330C5-6724-49F7-91EC-2B39DB2DE74F}" type="presParOf" srcId="{5644F854-165D-493F-8A7A-63F4D418B895}" destId="{104C12A2-7AAA-41A7-BDC7-189679292DCA}" srcOrd="3" destOrd="0" presId="urn:microsoft.com/office/officeart/2005/8/layout/default"/>
    <dgm:cxn modelId="{19022E13-E1C1-4490-91C5-039D091D095C}" type="presParOf" srcId="{5644F854-165D-493F-8A7A-63F4D418B895}" destId="{8F82430B-C63E-42B5-8B0A-D5BC722FBE66}" srcOrd="4" destOrd="0" presId="urn:microsoft.com/office/officeart/2005/8/layout/default"/>
    <dgm:cxn modelId="{B95B00F8-1E78-4F76-92CB-25AF80484017}" type="presParOf" srcId="{5644F854-165D-493F-8A7A-63F4D418B895}" destId="{31B59B3B-FDA4-4061-ACDE-2479504E96DA}" srcOrd="5" destOrd="0" presId="urn:microsoft.com/office/officeart/2005/8/layout/default"/>
    <dgm:cxn modelId="{8BADE332-01EE-42CF-9950-6CAD1C0E5681}" type="presParOf" srcId="{5644F854-165D-493F-8A7A-63F4D418B895}" destId="{E6A8648B-EAAB-44BA-8C31-506E51035DB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78819-B7A4-4FE4-8768-06F15399E95F}">
      <dsp:nvSpPr>
        <dsp:cNvPr id="0" name=""/>
        <dsp:cNvSpPr/>
      </dsp:nvSpPr>
      <dsp:spPr>
        <a:xfrm>
          <a:off x="149970" y="1377"/>
          <a:ext cx="3440709" cy="11603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kern="1200" dirty="0" smtClean="0">
              <a:latin typeface="Arial Black" pitchFamily="34" charset="0"/>
            </a:rPr>
            <a:t>Зв’язок за змістом</a:t>
          </a:r>
          <a:endParaRPr lang="ru-RU" sz="3100" b="1" kern="1200" dirty="0">
            <a:latin typeface="Arial Black" pitchFamily="34" charset="0"/>
          </a:endParaRPr>
        </a:p>
      </dsp:txBody>
      <dsp:txXfrm>
        <a:off x="183956" y="35363"/>
        <a:ext cx="3372737" cy="1092383"/>
      </dsp:txXfrm>
    </dsp:sp>
    <dsp:sp modelId="{E6BFB7F5-F002-4193-8DA8-35C37D53CC98}">
      <dsp:nvSpPr>
        <dsp:cNvPr id="0" name=""/>
        <dsp:cNvSpPr/>
      </dsp:nvSpPr>
      <dsp:spPr>
        <a:xfrm>
          <a:off x="494041" y="1161733"/>
          <a:ext cx="344070" cy="8702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0266"/>
              </a:lnTo>
              <a:lnTo>
                <a:pt x="344070" y="87026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4DDDC1-FC41-4926-93CC-8208FE924AED}">
      <dsp:nvSpPr>
        <dsp:cNvPr id="0" name=""/>
        <dsp:cNvSpPr/>
      </dsp:nvSpPr>
      <dsp:spPr>
        <a:xfrm>
          <a:off x="838112" y="1451822"/>
          <a:ext cx="3343958" cy="1160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Можна поставити питання від головного слова до залежного. </a:t>
          </a:r>
          <a:endParaRPr lang="ru-RU" sz="2300" kern="1200" dirty="0"/>
        </a:p>
      </dsp:txBody>
      <dsp:txXfrm>
        <a:off x="872098" y="1485808"/>
        <a:ext cx="3275986" cy="1092383"/>
      </dsp:txXfrm>
    </dsp:sp>
    <dsp:sp modelId="{1DA224EC-95EC-47B8-90CF-EE4B07629F9F}">
      <dsp:nvSpPr>
        <dsp:cNvPr id="0" name=""/>
        <dsp:cNvSpPr/>
      </dsp:nvSpPr>
      <dsp:spPr>
        <a:xfrm>
          <a:off x="494041" y="1161733"/>
          <a:ext cx="344070" cy="2320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0710"/>
              </a:lnTo>
              <a:lnTo>
                <a:pt x="344070" y="232071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258A03-4BF6-4B07-81B6-FC02BF914E0B}">
      <dsp:nvSpPr>
        <dsp:cNvPr id="0" name=""/>
        <dsp:cNvSpPr/>
      </dsp:nvSpPr>
      <dsp:spPr>
        <a:xfrm>
          <a:off x="838112" y="2902266"/>
          <a:ext cx="3343958" cy="1160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i="1" kern="1200" dirty="0" smtClean="0"/>
            <a:t>Співати (</a:t>
          </a:r>
          <a:r>
            <a:rPr lang="uk-UA" sz="2300" i="1" kern="1200" dirty="0" smtClean="0">
              <a:solidFill>
                <a:srgbClr val="FF0000"/>
              </a:solidFill>
            </a:rPr>
            <a:t>як?</a:t>
          </a:r>
          <a:r>
            <a:rPr lang="uk-UA" sz="2300" i="1" kern="1200" dirty="0" smtClean="0"/>
            <a:t>) голосно, говорити (</a:t>
          </a:r>
          <a:r>
            <a:rPr lang="uk-UA" sz="2300" i="1" kern="1200" dirty="0" smtClean="0">
              <a:solidFill>
                <a:srgbClr val="FF0000"/>
              </a:solidFill>
            </a:rPr>
            <a:t>про що?</a:t>
          </a:r>
          <a:r>
            <a:rPr lang="uk-UA" sz="2300" i="1" kern="1200" dirty="0" smtClean="0"/>
            <a:t>) про плани. </a:t>
          </a:r>
          <a:endParaRPr lang="ru-RU" sz="2300" i="1" kern="1200" dirty="0"/>
        </a:p>
      </dsp:txBody>
      <dsp:txXfrm>
        <a:off x="872098" y="2936252"/>
        <a:ext cx="3275986" cy="1092383"/>
      </dsp:txXfrm>
    </dsp:sp>
    <dsp:sp modelId="{6FB3E1BE-EDB1-4173-8DBF-D5232BF16869}">
      <dsp:nvSpPr>
        <dsp:cNvPr id="0" name=""/>
        <dsp:cNvSpPr/>
      </dsp:nvSpPr>
      <dsp:spPr>
        <a:xfrm>
          <a:off x="4170857" y="1377"/>
          <a:ext cx="3440709" cy="11603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kern="1200" dirty="0" smtClean="0">
              <a:latin typeface="Arial Black" pitchFamily="34" charset="0"/>
            </a:rPr>
            <a:t>Граматичний зв’язок </a:t>
          </a:r>
          <a:endParaRPr lang="ru-RU" sz="3100" b="1" kern="1200" dirty="0">
            <a:latin typeface="Arial Black" pitchFamily="34" charset="0"/>
          </a:endParaRPr>
        </a:p>
      </dsp:txBody>
      <dsp:txXfrm>
        <a:off x="4204843" y="35363"/>
        <a:ext cx="3372737" cy="1092383"/>
      </dsp:txXfrm>
    </dsp:sp>
    <dsp:sp modelId="{FF421384-0959-40A8-9A21-CAE0EED9BD50}">
      <dsp:nvSpPr>
        <dsp:cNvPr id="0" name=""/>
        <dsp:cNvSpPr/>
      </dsp:nvSpPr>
      <dsp:spPr>
        <a:xfrm>
          <a:off x="4514928" y="1161733"/>
          <a:ext cx="344070" cy="8702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0266"/>
              </a:lnTo>
              <a:lnTo>
                <a:pt x="344070" y="87026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B38CE1-4D52-4A9E-AF14-2BA32ABFC484}">
      <dsp:nvSpPr>
        <dsp:cNvPr id="0" name=""/>
        <dsp:cNvSpPr/>
      </dsp:nvSpPr>
      <dsp:spPr>
        <a:xfrm>
          <a:off x="4858999" y="1451822"/>
          <a:ext cx="3343958" cy="1160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За допомогою закінчень; за допомогою закінчень та прийменників. </a:t>
          </a:r>
          <a:endParaRPr lang="ru-RU" sz="2300" kern="1200" dirty="0"/>
        </a:p>
      </dsp:txBody>
      <dsp:txXfrm>
        <a:off x="4892985" y="1485808"/>
        <a:ext cx="3275986" cy="1092383"/>
      </dsp:txXfrm>
    </dsp:sp>
    <dsp:sp modelId="{5705D124-1522-4A40-B33E-ADA6ABF9B895}">
      <dsp:nvSpPr>
        <dsp:cNvPr id="0" name=""/>
        <dsp:cNvSpPr/>
      </dsp:nvSpPr>
      <dsp:spPr>
        <a:xfrm>
          <a:off x="4514928" y="1161733"/>
          <a:ext cx="309613" cy="2314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4166"/>
              </a:lnTo>
              <a:lnTo>
                <a:pt x="309613" y="231416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24A6C-EA0C-4DF4-918D-F7945E9FCAD8}">
      <dsp:nvSpPr>
        <dsp:cNvPr id="0" name=""/>
        <dsp:cNvSpPr/>
      </dsp:nvSpPr>
      <dsp:spPr>
        <a:xfrm>
          <a:off x="4824541" y="2895722"/>
          <a:ext cx="3343958" cy="1160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Мал</a:t>
          </a:r>
          <a:r>
            <a:rPr lang="uk-UA" sz="2300" b="1" kern="1200" dirty="0" smtClean="0">
              <a:solidFill>
                <a:srgbClr val="FF0000"/>
              </a:solidFill>
            </a:rPr>
            <a:t>а</a:t>
          </a:r>
          <a:r>
            <a:rPr lang="uk-UA" sz="2300" kern="1200" dirty="0" smtClean="0"/>
            <a:t> пташк</a:t>
          </a:r>
          <a:r>
            <a:rPr lang="uk-UA" sz="2300" b="1" kern="1200" dirty="0" smtClean="0">
              <a:solidFill>
                <a:srgbClr val="FF0000"/>
              </a:solidFill>
            </a:rPr>
            <a:t>а</a:t>
          </a:r>
          <a:r>
            <a:rPr lang="uk-UA" sz="2300" kern="1200" dirty="0" smtClean="0"/>
            <a:t>, сиділи </a:t>
          </a:r>
          <a:r>
            <a:rPr lang="uk-UA" sz="2300" b="1" kern="1200" dirty="0" smtClean="0">
              <a:solidFill>
                <a:srgbClr val="FF0000"/>
              </a:solidFill>
            </a:rPr>
            <a:t>біля</a:t>
          </a:r>
          <a:r>
            <a:rPr lang="uk-UA" sz="2300" kern="1200" dirty="0" smtClean="0"/>
            <a:t> верб</a:t>
          </a:r>
          <a:r>
            <a:rPr lang="uk-UA" sz="2300" b="1" kern="1200" dirty="0" smtClean="0">
              <a:solidFill>
                <a:srgbClr val="FF0000"/>
              </a:solidFill>
            </a:rPr>
            <a:t>и</a:t>
          </a:r>
          <a:r>
            <a:rPr lang="uk-UA" sz="2300" kern="1200" dirty="0" smtClean="0"/>
            <a:t>. </a:t>
          </a:r>
          <a:endParaRPr lang="ru-RU" sz="2300" kern="1200" dirty="0"/>
        </a:p>
      </dsp:txBody>
      <dsp:txXfrm>
        <a:off x="4858527" y="2929708"/>
        <a:ext cx="3275986" cy="10923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8ioywu0c2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csO7vAaNUw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29891"/>
            <a:ext cx="6552728" cy="1470025"/>
          </a:xfrm>
        </p:spPr>
        <p:txBody>
          <a:bodyPr>
            <a:noAutofit/>
          </a:bodyPr>
          <a:lstStyle/>
          <a:p>
            <a:r>
              <a:rPr lang="ru-RU" sz="4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СЛОВОСПОЛУЧЕННЯ</a:t>
            </a:r>
            <a:r>
              <a:rPr lang="ru-RU" sz="4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. ВІДМІННІСТЬ СЛОВОСПОЛУЧЕННЯ ВІД СЛОВА Й РЕЧЕННЯ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" y="2564904"/>
            <a:ext cx="9108982" cy="428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3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274638"/>
            <a:ext cx="4618856" cy="1143000"/>
          </a:xfrm>
        </p:spPr>
        <p:txBody>
          <a:bodyPr>
            <a:normAutofit fontScale="90000"/>
          </a:bodyPr>
          <a:lstStyle/>
          <a:p>
            <a:r>
              <a:rPr lang="uk-UA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Інтерактивна вправа </a:t>
            </a:r>
            <a:endParaRPr lang="ru-RU" sz="54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51619"/>
            <a:ext cx="3266326" cy="6858000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4662693" y="2487475"/>
            <a:ext cx="3816424" cy="1779811"/>
          </a:xfrm>
          <a:prstGeom prst="wedgeRoundRectCallout">
            <a:avLst>
              <a:gd name="adj1" fmla="val -79186"/>
              <a:gd name="adj2" fmla="val 89017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ірте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чи 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зможети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 правильно розподілити конструкції.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3210" y="1648847"/>
            <a:ext cx="25906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u="sng" dirty="0">
                <a:hlinkClick r:id="rId3"/>
              </a:rPr>
              <a:t>https://learningapps.org/watch?v=p8ioywu0c21</a:t>
            </a:r>
            <a:r>
              <a:rPr lang="uk-UA" dirty="0"/>
              <a:t> 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7" name="Рисунок 6" descr="http://qrcoder.ru/code/?https%3A%2F%2Flearningapps.org%2Fwatch%3Fv%3Dp8ioywu0c21&amp;4&amp;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33" y="2924944"/>
            <a:ext cx="1562100" cy="156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103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07704"/>
            <a:ext cx="4044651" cy="47118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i="1" u="sng" dirty="0"/>
              <a:t>Для детального ознайомлення та закріплення вивченого можна переглянути відео, що міститься нижче.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7504" y="5647035"/>
            <a:ext cx="8784976" cy="966233"/>
          </a:xfrm>
        </p:spPr>
        <p:txBody>
          <a:bodyPr>
            <a:normAutofit fontScale="92500"/>
          </a:bodyPr>
          <a:lstStyle/>
          <a:p>
            <a:r>
              <a:rPr lang="uk-UA" i="1" u="sng" dirty="0">
                <a:hlinkClick r:id="rId3"/>
              </a:rPr>
              <a:t>https://www.youtube.com/watch?v=xcsO7vAaNUw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826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1252736"/>
          </a:xfrm>
          <a:solidFill>
            <a:srgbClr val="FFFF00"/>
          </a:solidFill>
        </p:spPr>
        <p:txBody>
          <a:bodyPr/>
          <a:lstStyle/>
          <a:p>
            <a:pPr marL="0" indent="442913" algn="just">
              <a:buNone/>
            </a:pPr>
            <a:r>
              <a:rPr lang="uk-UA" sz="2200" i="1" dirty="0"/>
              <a:t>Порівняйте записи у трьох колонках. У якій колонці інформація передана найповніше? У першій чи другій колонці предмет описано точніше? </a:t>
            </a:r>
            <a:endParaRPr lang="ru-RU" sz="2200" i="1" dirty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571637"/>
              </p:ext>
            </p:extLst>
          </p:nvPr>
        </p:nvGraphicFramePr>
        <p:xfrm>
          <a:off x="323528" y="1772816"/>
          <a:ext cx="8352927" cy="1549737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728192"/>
                <a:gridCol w="2304256"/>
                <a:gridCol w="4320479"/>
              </a:tblGrid>
              <a:tr h="1549737">
                <a:tc>
                  <a:txBody>
                    <a:bodyPr/>
                    <a:lstStyle/>
                    <a:p>
                      <a:pPr algn="ctr"/>
                      <a:endParaRPr lang="uk-UA" sz="2400" b="0" dirty="0" smtClean="0">
                        <a:effectLst/>
                      </a:endParaRPr>
                    </a:p>
                    <a:p>
                      <a:pPr algn="ctr"/>
                      <a:r>
                        <a:rPr lang="uk-UA" sz="2400" b="0" dirty="0" smtClean="0">
                          <a:effectLst/>
                        </a:rPr>
                        <a:t>Свято</a:t>
                      </a:r>
                      <a:endParaRPr lang="ru-RU" sz="24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uk-UA" sz="2400" b="0" dirty="0" smtClean="0">
                        <a:effectLst/>
                      </a:endParaRPr>
                    </a:p>
                    <a:p>
                      <a:pPr algn="ctr"/>
                      <a:r>
                        <a:rPr lang="uk-UA" sz="2400" b="0" dirty="0" smtClean="0">
                          <a:effectLst/>
                        </a:rPr>
                        <a:t>Свято Масляної</a:t>
                      </a:r>
                      <a:endParaRPr lang="ru-RU" sz="24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0" dirty="0">
                          <a:effectLst/>
                        </a:rPr>
                        <a:t>Щороку свято Масляної в  нашій країні припадає на різний час і відзначається рівно за тиждень до Великого Посту.</a:t>
                      </a:r>
                      <a:endParaRPr lang="ru-RU" sz="24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01008"/>
            <a:ext cx="4970776" cy="3137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6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5"/>
            <a:ext cx="8291264" cy="1368151"/>
          </a:xfrm>
          <a:solidFill>
            <a:srgbClr val="FFFF00"/>
          </a:solidFill>
        </p:spPr>
        <p:txBody>
          <a:bodyPr/>
          <a:lstStyle/>
          <a:p>
            <a:pPr marL="0" indent="0" algn="just">
              <a:buNone/>
            </a:pPr>
            <a:r>
              <a:rPr lang="uk-UA" dirty="0"/>
              <a:t> </a:t>
            </a:r>
            <a:r>
              <a:rPr lang="uk-UA" sz="2400" b="1" dirty="0" smtClean="0"/>
              <a:t>Словосполучення</a:t>
            </a:r>
            <a:r>
              <a:rPr lang="uk-UA" sz="2400" dirty="0" smtClean="0"/>
              <a:t> – це два чи більше слова, пов'язані за змістом та граматично. Одне з цих слів головне, інше – залежне.  </a:t>
            </a:r>
            <a:endParaRPr lang="ru-RU" sz="24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63669764"/>
              </p:ext>
            </p:extLst>
          </p:nvPr>
        </p:nvGraphicFramePr>
        <p:xfrm>
          <a:off x="395536" y="2060848"/>
          <a:ext cx="83529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415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Як розрізнити головне та залежне слово?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AutoShape 5" descr="Словосполучення - Словосполучення і речення - СИНТАКСИС І ПУНКТУАЦІЯ -  УКРАЇНСЬКА МОВА. ПІДГОТОВКА ДО ЗОВНІШНЬОГО НЕЗАЛЕЖНОГО ОЦІНЮВА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541" y="3501008"/>
            <a:ext cx="6190917" cy="321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ыноска со стрелкой вниз 4"/>
          <p:cNvSpPr/>
          <p:nvPr/>
        </p:nvSpPr>
        <p:spPr>
          <a:xfrm>
            <a:off x="611560" y="1916832"/>
            <a:ext cx="7920880" cy="1800200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Від головного слова до залежного </a:t>
            </a:r>
            <a:r>
              <a:rPr lang="uk-UA" sz="2400" b="1" dirty="0" smtClean="0"/>
              <a:t>ставлять питання</a:t>
            </a:r>
            <a:r>
              <a:rPr lang="uk-UA" sz="2400" dirty="0" smtClean="0"/>
              <a:t>. При розборі головне слово позначають знаком Х.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5987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4823"/>
            <a:ext cx="9144000" cy="1143000"/>
          </a:xfrm>
        </p:spPr>
        <p:txBody>
          <a:bodyPr>
            <a:normAutofit/>
          </a:bodyPr>
          <a:lstStyle/>
          <a:p>
            <a:r>
              <a:rPr lang="uk-UA" sz="4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Словосполучення за будовою</a:t>
            </a:r>
            <a:endParaRPr lang="ru-RU" sz="40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8189861"/>
              </p:ext>
            </p:extLst>
          </p:nvPr>
        </p:nvGraphicFramePr>
        <p:xfrm>
          <a:off x="467544" y="1052736"/>
          <a:ext cx="8219256" cy="56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76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90" y="0"/>
            <a:ext cx="49863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До словосполучень не належать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9377664"/>
              </p:ext>
            </p:extLst>
          </p:nvPr>
        </p:nvGraphicFramePr>
        <p:xfrm>
          <a:off x="2555776" y="1628800"/>
          <a:ext cx="6419056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9741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Завдання 1</a:t>
            </a:r>
            <a:r>
              <a:rPr lang="uk-UA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8824448" cy="1080119"/>
          </a:xfrm>
          <a:solidFill>
            <a:srgbClr val="FFFF00"/>
          </a:solidFill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uk-UA" sz="2400" i="1" dirty="0" smtClean="0"/>
              <a:t>	</a:t>
            </a:r>
            <a:r>
              <a:rPr lang="uk-UA" sz="3100" i="1" dirty="0" smtClean="0"/>
              <a:t>Розподілити </a:t>
            </a:r>
            <a:r>
              <a:rPr lang="uk-UA" sz="3100" i="1" dirty="0"/>
              <a:t>подані конструкції на ті що є словосполученнями </a:t>
            </a:r>
            <a:r>
              <a:rPr lang="uk-UA" sz="3100" i="1" dirty="0" smtClean="0"/>
              <a:t>й ті, які не належать до словосполучень. </a:t>
            </a:r>
            <a:r>
              <a:rPr lang="uk-UA" sz="3100" i="1" dirty="0"/>
              <a:t>Пояснити свій вибір.</a:t>
            </a:r>
            <a:endParaRPr lang="ru-RU" sz="3100" dirty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1806657"/>
            <a:ext cx="8856984" cy="217453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/>
              <a:t>Млинці та вареники, смачні вареники, догодити гостям, господині печуть, до весни, після морозів, смачно і весело, святкує молодь, святкує довго, чудовий тиждень, буду святкувати, сувора зима, іти святкувати, хотів почастувати, пригощати радо. 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733" y="4191000"/>
            <a:ext cx="648652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18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Завдання 2</a:t>
            </a:r>
            <a:r>
              <a:rPr lang="uk-UA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040" y="836712"/>
            <a:ext cx="8824448" cy="1080119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sz="2400" i="1" dirty="0" smtClean="0"/>
              <a:t>	</a:t>
            </a:r>
            <a:r>
              <a:rPr lang="uk-UA" sz="2400" i="1" dirty="0"/>
              <a:t>Допишіть потрібні слова, щоб утворилося словосполучення. Визначте, до яких частин мови належать слова у виділених словосполученнях. </a:t>
            </a:r>
            <a:endParaRPr lang="ru-RU" sz="2400" dirty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39952" y="2132856"/>
            <a:ext cx="4824536" cy="42484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Вареники (з чим?)…</a:t>
            </a:r>
            <a:r>
              <a:rPr lang="uk-UA" sz="2800" dirty="0"/>
              <a:t>, млинці (які?)…, одягнені (як?)…, </a:t>
            </a:r>
            <a:r>
              <a:rPr lang="uk-UA" sz="2800" b="1" dirty="0"/>
              <a:t>зустрічають (як?)…</a:t>
            </a:r>
            <a:r>
              <a:rPr lang="uk-UA" sz="2800" dirty="0"/>
              <a:t>, </a:t>
            </a:r>
            <a:r>
              <a:rPr lang="uk-UA" sz="2800" b="1" dirty="0"/>
              <a:t>поїдання (чого?)…, </a:t>
            </a:r>
            <a:r>
              <a:rPr lang="uk-UA" sz="2800" dirty="0"/>
              <a:t>святкувати (що?)…, не забувати (про кого?)…, збиратися (де?) …, приходити (навіщо?)… .</a:t>
            </a:r>
            <a:endParaRPr lang="ru-RU" sz="2800" dirty="0"/>
          </a:p>
          <a:p>
            <a:pPr algn="ctr"/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47" y="2837412"/>
            <a:ext cx="3724654" cy="296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51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Завдання 3</a:t>
            </a:r>
            <a:r>
              <a:rPr lang="uk-UA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040" y="836712"/>
            <a:ext cx="8824448" cy="1080119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i="1" dirty="0" smtClean="0"/>
              <a:t>	Випишіть </a:t>
            </a:r>
            <a:r>
              <a:rPr lang="uk-UA" sz="2400" i="1" dirty="0"/>
              <a:t>12 словосполучень, визначте в них головне та залежне слово. </a:t>
            </a:r>
            <a:endParaRPr lang="ru-RU" sz="2400" dirty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03848" y="1700808"/>
            <a:ext cx="5760640" cy="50405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dirty="0" smtClean="0"/>
              <a:t>	</a:t>
            </a:r>
          </a:p>
          <a:p>
            <a:pPr algn="just"/>
            <a:r>
              <a:rPr lang="ru-RU" sz="2400" dirty="0"/>
              <a:t>	</a:t>
            </a:r>
            <a:r>
              <a:rPr lang="ru-RU" sz="2400" dirty="0" err="1" smtClean="0"/>
              <a:t>Масляна</a:t>
            </a:r>
            <a:r>
              <a:rPr lang="ru-RU" sz="2400" dirty="0" smtClean="0"/>
              <a:t> </a:t>
            </a:r>
            <a:r>
              <a:rPr lang="ru-RU" sz="2400" dirty="0"/>
              <a:t>—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/>
              <a:t>свято на честь </a:t>
            </a:r>
            <a:r>
              <a:rPr lang="ru-RU" sz="2400" dirty="0" err="1"/>
              <a:t>весняного</a:t>
            </a:r>
            <a:r>
              <a:rPr lang="ru-RU" sz="2400" dirty="0"/>
              <a:t> </a:t>
            </a:r>
            <a:r>
              <a:rPr lang="ru-RU" sz="2400" dirty="0" err="1"/>
              <a:t>пробудження</a:t>
            </a:r>
            <a:r>
              <a:rPr lang="ru-RU" sz="2400" dirty="0"/>
              <a:t> </a:t>
            </a:r>
            <a:r>
              <a:rPr lang="ru-RU" sz="2400" dirty="0" err="1"/>
              <a:t>природи</a:t>
            </a:r>
            <a:r>
              <a:rPr lang="ru-RU" sz="2400" dirty="0"/>
              <a:t>. І </a:t>
            </a:r>
            <a:r>
              <a:rPr lang="ru-RU" sz="2400" dirty="0" err="1"/>
              <a:t>дорослі</a:t>
            </a:r>
            <a:r>
              <a:rPr lang="ru-RU" sz="2400" dirty="0"/>
              <a:t> і молодь </a:t>
            </a:r>
            <a:r>
              <a:rPr lang="ru-RU" sz="2400" dirty="0" err="1"/>
              <a:t>катаються</a:t>
            </a:r>
            <a:r>
              <a:rPr lang="ru-RU" sz="2400" dirty="0"/>
              <a:t> на </a:t>
            </a:r>
            <a:r>
              <a:rPr lang="ru-RU" sz="2400" dirty="0" err="1"/>
              <a:t>санчатах</a:t>
            </a:r>
            <a:r>
              <a:rPr lang="ru-RU" sz="2400" dirty="0"/>
              <a:t>, </a:t>
            </a:r>
            <a:r>
              <a:rPr lang="ru-RU" sz="2400" dirty="0" err="1"/>
              <a:t>печуть</a:t>
            </a:r>
            <a:r>
              <a:rPr lang="ru-RU" sz="2400" dirty="0"/>
              <a:t> </a:t>
            </a:r>
            <a:r>
              <a:rPr lang="ru-RU" sz="2400" dirty="0" err="1"/>
              <a:t>смачні</a:t>
            </a:r>
            <a:r>
              <a:rPr lang="ru-RU" sz="2400" dirty="0"/>
              <a:t> </a:t>
            </a:r>
            <a:r>
              <a:rPr lang="ru-RU" sz="2400" dirty="0" err="1"/>
              <a:t>млинці</a:t>
            </a:r>
            <a:r>
              <a:rPr lang="ru-RU" sz="2400" dirty="0"/>
              <a:t> і </a:t>
            </a:r>
            <a:r>
              <a:rPr lang="ru-RU" sz="2400" dirty="0" err="1"/>
              <a:t>куштують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просто на </a:t>
            </a:r>
            <a:r>
              <a:rPr lang="ru-RU" sz="2400" dirty="0" err="1"/>
              <a:t>вулиці</a:t>
            </a:r>
            <a:r>
              <a:rPr lang="ru-RU" sz="2400" dirty="0"/>
              <a:t>. </a:t>
            </a:r>
            <a:r>
              <a:rPr lang="ru-RU" sz="2400" dirty="0" err="1"/>
              <a:t>Ці</a:t>
            </a:r>
            <a:r>
              <a:rPr lang="ru-RU" sz="2400" dirty="0"/>
              <a:t> </a:t>
            </a:r>
            <a:r>
              <a:rPr lang="ru-RU" sz="2400" dirty="0" err="1"/>
              <a:t>млинці</a:t>
            </a:r>
            <a:r>
              <a:rPr lang="ru-RU" sz="2400" dirty="0"/>
              <a:t> - </a:t>
            </a:r>
            <a:r>
              <a:rPr lang="ru-RU" sz="2400" dirty="0" err="1"/>
              <a:t>обрядова</a:t>
            </a:r>
            <a:r>
              <a:rPr lang="ru-RU" sz="2400" dirty="0"/>
              <a:t> </a:t>
            </a:r>
            <a:r>
              <a:rPr lang="ru-RU" sz="2400" dirty="0" err="1"/>
              <a:t>їжа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символізує</a:t>
            </a:r>
            <a:r>
              <a:rPr lang="ru-RU" sz="2400" dirty="0"/>
              <a:t> </a:t>
            </a:r>
            <a:r>
              <a:rPr lang="ru-RU" sz="2400" dirty="0" err="1"/>
              <a:t>сонце</a:t>
            </a:r>
            <a:r>
              <a:rPr lang="ru-RU" sz="2400" dirty="0"/>
              <a:t>.</a:t>
            </a:r>
          </a:p>
          <a:p>
            <a:pPr algn="just"/>
            <a:r>
              <a:rPr lang="ru-RU" sz="2400" dirty="0" smtClean="0"/>
              <a:t>	</a:t>
            </a:r>
            <a:r>
              <a:rPr lang="ru-RU" sz="2400" dirty="0" err="1" smtClean="0"/>
              <a:t>Тож</a:t>
            </a:r>
            <a:r>
              <a:rPr lang="ru-RU" sz="2400" dirty="0" smtClean="0"/>
              <a:t> </a:t>
            </a:r>
            <a:r>
              <a:rPr lang="ru-RU" sz="2400" dirty="0"/>
              <a:t>зима і холод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відступитися</a:t>
            </a:r>
            <a:r>
              <a:rPr lang="ru-RU" sz="2400" dirty="0"/>
              <a:t> і </a:t>
            </a:r>
            <a:r>
              <a:rPr lang="ru-RU" sz="2400" dirty="0" err="1"/>
              <a:t>дати</a:t>
            </a:r>
            <a:r>
              <a:rPr lang="ru-RU" sz="2400" dirty="0"/>
              <a:t> </a:t>
            </a:r>
            <a:r>
              <a:rPr lang="ru-RU" sz="2400" dirty="0" err="1"/>
              <a:t>місце</a:t>
            </a:r>
            <a:r>
              <a:rPr lang="ru-RU" sz="2400" dirty="0"/>
              <a:t> </a:t>
            </a:r>
            <a:r>
              <a:rPr lang="ru-RU" sz="2400" dirty="0" err="1"/>
              <a:t>весні</a:t>
            </a:r>
            <a:r>
              <a:rPr lang="ru-RU" sz="2400" dirty="0"/>
              <a:t> і </a:t>
            </a:r>
            <a:r>
              <a:rPr lang="ru-RU" sz="2400" dirty="0" err="1"/>
              <a:t>сонцю</a:t>
            </a:r>
            <a:r>
              <a:rPr lang="ru-RU" sz="2400" dirty="0"/>
              <a:t>. </a:t>
            </a:r>
            <a:r>
              <a:rPr lang="ru-RU" sz="2400" dirty="0" err="1"/>
              <a:t>Ще</a:t>
            </a:r>
            <a:r>
              <a:rPr lang="ru-RU" sz="2400" dirty="0"/>
              <a:t> один символ свята - </a:t>
            </a:r>
            <a:r>
              <a:rPr lang="ru-RU" sz="2400" dirty="0" err="1"/>
              <a:t>солом'яне</a:t>
            </a:r>
            <a:r>
              <a:rPr lang="ru-RU" sz="2400" dirty="0"/>
              <a:t> </a:t>
            </a:r>
            <a:r>
              <a:rPr lang="ru-RU" sz="2400" dirty="0" err="1"/>
              <a:t>опудало</a:t>
            </a:r>
            <a:r>
              <a:rPr lang="ru-RU" sz="2400" dirty="0"/>
              <a:t> </a:t>
            </a:r>
            <a:r>
              <a:rPr lang="ru-RU" sz="2400" dirty="0" err="1"/>
              <a:t>Зими</a:t>
            </a:r>
            <a:r>
              <a:rPr lang="ru-RU" sz="2400" dirty="0"/>
              <a:t>.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спалюють</a:t>
            </a:r>
            <a:r>
              <a:rPr lang="ru-RU" sz="2400" dirty="0"/>
              <a:t>, </a:t>
            </a:r>
            <a:r>
              <a:rPr lang="ru-RU" sz="2400" dirty="0" err="1"/>
              <a:t>щоб</a:t>
            </a:r>
            <a:r>
              <a:rPr lang="ru-RU" sz="2400" dirty="0"/>
              <a:t> холод </a:t>
            </a:r>
            <a:r>
              <a:rPr lang="ru-RU" sz="2400" dirty="0" err="1"/>
              <a:t>назавжди</a:t>
            </a:r>
            <a:r>
              <a:rPr lang="ru-RU" sz="2400" dirty="0"/>
              <a:t> </a:t>
            </a:r>
            <a:r>
              <a:rPr lang="ru-RU" sz="2400" dirty="0" err="1"/>
              <a:t>відступив</a:t>
            </a:r>
            <a:r>
              <a:rPr lang="ru-RU" sz="2400" dirty="0"/>
              <a:t> і дав дорогу теплу.</a:t>
            </a:r>
          </a:p>
          <a:p>
            <a:pPr algn="ctr"/>
            <a:endParaRPr lang="ru-RU" sz="2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50" l="0" r="97667">
                        <a14:foregroundMark x1="19000" y1="70000" x2="19000" y2="70000"/>
                        <a14:foregroundMark x1="13333" y1="60250" x2="13333" y2="60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5263"/>
            <a:ext cx="3878796" cy="258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30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382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Comic Sans MS</vt:lpstr>
      <vt:lpstr>Times New Roman</vt:lpstr>
      <vt:lpstr>Тема Office</vt:lpstr>
      <vt:lpstr>СЛОВОСПОЛУЧЕННЯ. ВІДМІННІСТЬ СЛОВОСПОЛУЧЕННЯ ВІД СЛОВА Й РЕЧЕННЯ </vt:lpstr>
      <vt:lpstr>Презентация PowerPoint</vt:lpstr>
      <vt:lpstr>Презентация PowerPoint</vt:lpstr>
      <vt:lpstr>Як розрізнити головне та залежне слово?</vt:lpstr>
      <vt:lpstr>Словосполучення за будовою</vt:lpstr>
      <vt:lpstr>До словосполучень не належать</vt:lpstr>
      <vt:lpstr>Завдання 1 </vt:lpstr>
      <vt:lpstr>Завдання 2 </vt:lpstr>
      <vt:lpstr>Завдання 3 </vt:lpstr>
      <vt:lpstr>Інтерактивна вправа </vt:lpstr>
      <vt:lpstr>Для детального ознайомлення та закріплення вивченого можна переглянути відео, що міститься нижче.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СЛОВОСПОЛУЧЕННЯ. ВІДМІННІСТЬ СЛОВОСПОЛУЧЕННЯ ВІД СЛОВА Й РЕЧЕННЯ </dc:title>
  <dc:creator>Лика</dc:creator>
  <cp:lastModifiedBy>Учетная запись Майкрософт</cp:lastModifiedBy>
  <cp:revision>13</cp:revision>
  <dcterms:created xsi:type="dcterms:W3CDTF">2021-01-23T17:01:45Z</dcterms:created>
  <dcterms:modified xsi:type="dcterms:W3CDTF">2022-08-04T17:07:23Z</dcterms:modified>
</cp:coreProperties>
</file>