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_rels/presentation.xml.rels" ContentType="application/vnd.openxmlformats-package.relationships+xml"/>
  <Override PartName="/ppt/media/image10.jpeg" ContentType="image/jpeg"/>
  <Override PartName="/ppt/media/image8.jpeg" ContentType="image/jpeg"/>
  <Override PartName="/ppt/media/audio7.wav" ContentType="audio/x-wav"/>
  <Override PartName="/ppt/media/image12.jpeg" ContentType="image/jpeg"/>
  <Override PartName="/ppt/media/audio5.wav" ContentType="audio/x-wav"/>
  <Override PartName="/ppt/media/image3.png" ContentType="image/png"/>
  <Override PartName="/ppt/media/image16.png" ContentType="image/png"/>
  <Override PartName="/ppt/media/image15.jpeg" ContentType="image/jpeg"/>
  <Override PartName="/ppt/media/image13.jpeg" ContentType="image/jpeg"/>
  <Override PartName="/ppt/media/image1.png" ContentType="image/png"/>
  <Override PartName="/ppt/media/image2.png" ContentType="image/png"/>
  <Override PartName="/ppt/media/image4.png" ContentType="image/png"/>
  <Override PartName="/ppt/media/audio6.wav" ContentType="audio/x-wav"/>
  <Override PartName="/ppt/media/image14.jpeg" ContentType="image/jpeg"/>
  <Override PartName="/ppt/media/image5.gif" ContentType="image/gif"/>
  <Override PartName="/ppt/media/image6.jpeg" ContentType="image/jpeg"/>
  <Override PartName="/ppt/media/image9.jpeg" ContentType="image/jpeg"/>
  <Override PartName="/ppt/media/image11.jpeg" ContentType="image/jpeg"/>
  <Override PartName="/ppt/media/image7.jpeg" ContentType="image/jpe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A1C8849-E863-4A21-AE04-C940ED8D2C1C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dt" idx="14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ftr" idx="15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sldNum" idx="16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6437A0B-6163-4AC9-9D30-63A0716EB70F}" type="slidenum">
              <a:rPr b="0" lang="ru-RU" sz="1400" spc="-1" strike="noStrike"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44" name="PlaceHolder 6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dt" idx="17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ftr" idx="18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sldNum" idx="19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FB0CA9-9FDD-4B23-8084-B7EEEAC44421}" type="slidenum">
              <a:rPr b="0" lang="ru-RU" sz="1400" spc="-1" strike="noStrike"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50" name="PlaceHolder 6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dt" idx="20"/>
          </p:nvPr>
        </p:nvSpPr>
        <p:spPr>
          <a:xfrm>
            <a:off x="4278960" y="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ftr" idx="21"/>
          </p:nvPr>
        </p:nvSpPr>
        <p:spPr>
          <a:xfrm>
            <a:off x="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sldNum" idx="2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3323DC-E4C7-4C7A-A66C-BFE3C215ADC2}" type="slidenum">
              <a:rPr b="0" lang="ru-RU" sz="1400" spc="-1" strike="noStrike"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56" name="PlaceHolder 6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398128-74E7-42F7-9767-4267331B00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D86C53-5AD0-48CF-84C1-F624419D7A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7842FC-CE6D-48AA-B35A-5CD95D6036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152CD6-7766-4C49-A87C-45DE3087FC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84C463-4AD8-4BD1-B0B9-2959E04493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AAE85C-42B6-48A1-90EB-BB138CF9C6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01F674-1543-40B1-A530-7FAB3F747C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7C3F52-ADC8-4A75-963A-2BD873FF87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E0629E-8DDD-4EEF-9060-1AAD1FA3B2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A24147-636D-4992-B6A8-053A28D39B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D54A25-A2DD-42A3-9728-717BC965B94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8E4758-0190-4363-A107-FA4A1FE495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1C2A4E4-0AC9-4B05-911B-333E905243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95C61F-9A16-4B5E-B3F9-7AF9ECED70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978069-C7D2-4A3F-9BE2-B36B4CB688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BF3685-7622-435D-83D4-39A090BDC3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F8217BC-650B-426C-8EFD-38225D9AE3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286CC5-2CB0-4778-80CD-1A1BE254DD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E5EC08-2A4A-49C5-BB5D-BC6B917F2F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206F98-EAA9-4388-ABAA-04072B9293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ED1744-45B7-4FA2-93FA-88E7F2D37D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382080-187A-4B6E-A679-2EFEAF82A4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CE7530-9F71-4EC4-85E9-C606C726D81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EA2536-F95B-4257-BD92-8FFB9E26391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1"/>
          <p:cNvGrpSpPr/>
          <p:nvPr/>
        </p:nvGrpSpPr>
        <p:grpSpPr>
          <a:xfrm>
            <a:off x="10800" y="360"/>
            <a:ext cx="3234600" cy="5693400"/>
            <a:chOff x="10800" y="360"/>
            <a:chExt cx="3234600" cy="5693400"/>
          </a:xfrm>
        </p:grpSpPr>
        <p:sp>
          <p:nvSpPr>
            <p:cNvPr id="39" name="Полилиния: фигура 2"/>
            <p:cNvSpPr/>
            <p:nvPr/>
          </p:nvSpPr>
          <p:spPr>
            <a:xfrm>
              <a:off x="10800" y="360"/>
              <a:ext cx="1850400" cy="1946160"/>
            </a:xfrm>
            <a:custGeom>
              <a:avLst/>
              <a:gdLst/>
              <a:ahLst/>
              <a:rect l="l" t="t" r="r" b="b"/>
              <a:pathLst>
                <a:path w="5142" h="5408">
                  <a:moveTo>
                    <a:pt x="3781" y="0"/>
                  </a:moveTo>
                  <a:lnTo>
                    <a:pt x="0" y="2467"/>
                  </a:lnTo>
                  <a:lnTo>
                    <a:pt x="0" y="5408"/>
                  </a:lnTo>
                  <a:lnTo>
                    <a:pt x="5142" y="2053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Полилиния: фигура 3"/>
            <p:cNvSpPr/>
            <p:nvPr/>
          </p:nvSpPr>
          <p:spPr>
            <a:xfrm>
              <a:off x="10800" y="2327760"/>
              <a:ext cx="2012040" cy="2030040"/>
            </a:xfrm>
            <a:custGeom>
              <a:avLst/>
              <a:gdLst/>
              <a:ahLst/>
              <a:rect l="l" t="t" r="r" b="b"/>
              <a:pathLst>
                <a:path w="5591" h="5641">
                  <a:moveTo>
                    <a:pt x="4291" y="0"/>
                  </a:moveTo>
                  <a:lnTo>
                    <a:pt x="0" y="2799"/>
                  </a:lnTo>
                  <a:lnTo>
                    <a:pt x="0" y="5641"/>
                  </a:lnTo>
                  <a:lnTo>
                    <a:pt x="5591" y="1993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Полилиния: фигура 4"/>
            <p:cNvSpPr/>
            <p:nvPr/>
          </p:nvSpPr>
          <p:spPr>
            <a:xfrm>
              <a:off x="10800" y="200520"/>
              <a:ext cx="3192840" cy="3238560"/>
            </a:xfrm>
            <a:custGeom>
              <a:avLst/>
              <a:gdLst/>
              <a:ahLst/>
              <a:rect l="l" t="t" r="r" b="b"/>
              <a:pathLst>
                <a:path w="8871" h="8998">
                  <a:moveTo>
                    <a:pt x="6776" y="0"/>
                  </a:moveTo>
                  <a:lnTo>
                    <a:pt x="0" y="4422"/>
                  </a:lnTo>
                  <a:lnTo>
                    <a:pt x="0" y="8998"/>
                  </a:lnTo>
                  <a:lnTo>
                    <a:pt x="8871" y="3210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Полилиния: фигура 5"/>
            <p:cNvSpPr/>
            <p:nvPr/>
          </p:nvSpPr>
          <p:spPr>
            <a:xfrm>
              <a:off x="10800" y="2680920"/>
              <a:ext cx="3234600" cy="2976840"/>
            </a:xfrm>
            <a:custGeom>
              <a:avLst/>
              <a:gdLst/>
              <a:ahLst/>
              <a:rect l="l" t="t" r="r" b="b"/>
              <a:pathLst>
                <a:path w="8987" h="8271">
                  <a:moveTo>
                    <a:pt x="7027" y="0"/>
                  </a:moveTo>
                  <a:lnTo>
                    <a:pt x="0" y="4585"/>
                  </a:lnTo>
                  <a:lnTo>
                    <a:pt x="0" y="8271"/>
                  </a:lnTo>
                  <a:lnTo>
                    <a:pt x="911" y="8271"/>
                  </a:lnTo>
                  <a:lnTo>
                    <a:pt x="8987" y="3002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Полилиния: фигура 6"/>
            <p:cNvSpPr/>
            <p:nvPr/>
          </p:nvSpPr>
          <p:spPr>
            <a:xfrm>
              <a:off x="277560" y="4977000"/>
              <a:ext cx="1567440" cy="716760"/>
            </a:xfrm>
            <a:custGeom>
              <a:avLst/>
              <a:gdLst/>
              <a:ahLst/>
              <a:rect l="l" t="t" r="r" b="b"/>
              <a:pathLst>
                <a:path w="4356" h="1993">
                  <a:moveTo>
                    <a:pt x="3055" y="0"/>
                  </a:moveTo>
                  <a:lnTo>
                    <a:pt x="0" y="1993"/>
                  </a:lnTo>
                  <a:lnTo>
                    <a:pt x="4356" y="1993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Полилиния: фигура 7"/>
            <p:cNvSpPr/>
            <p:nvPr/>
          </p:nvSpPr>
          <p:spPr>
            <a:xfrm>
              <a:off x="10800" y="360"/>
              <a:ext cx="1398240" cy="912240"/>
            </a:xfrm>
            <a:custGeom>
              <a:avLst/>
              <a:gdLst/>
              <a:ahLst/>
              <a:rect l="l" t="t" r="r" b="b"/>
              <a:pathLst>
                <a:path w="3886" h="2536">
                  <a:moveTo>
                    <a:pt x="0" y="0"/>
                  </a:moveTo>
                  <a:lnTo>
                    <a:pt x="0" y="2536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Полилиния: фигура 10"/>
          <p:cNvSpPr/>
          <p:nvPr/>
        </p:nvSpPr>
        <p:spPr>
          <a:xfrm>
            <a:off x="10800" y="5669640"/>
            <a:ext cx="10068120" cy="9720"/>
          </a:xfrm>
          <a:custGeom>
            <a:avLst/>
            <a:gdLst/>
            <a:ahLst/>
            <a:rect l="l" t="t" r="r" b="b"/>
            <a:pathLst>
              <a:path w="27969" h="29">
                <a:moveTo>
                  <a:pt x="0" y="0"/>
                </a:moveTo>
                <a:lnTo>
                  <a:pt x="27969" y="0"/>
                </a:lnTo>
                <a:lnTo>
                  <a:pt x="2796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1"/>
          <p:cNvGrpSpPr/>
          <p:nvPr/>
        </p:nvGrpSpPr>
        <p:grpSpPr>
          <a:xfrm>
            <a:off x="6216120" y="658800"/>
            <a:ext cx="2409120" cy="4372560"/>
            <a:chOff x="6216120" y="658800"/>
            <a:chExt cx="2409120" cy="4372560"/>
          </a:xfrm>
        </p:grpSpPr>
        <p:sp>
          <p:nvSpPr>
            <p:cNvPr id="85" name="Полилиния: фигура 2"/>
            <p:cNvSpPr/>
            <p:nvPr/>
          </p:nvSpPr>
          <p:spPr>
            <a:xfrm>
              <a:off x="7102800" y="80604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Полилиния: фигура 3"/>
            <p:cNvSpPr/>
            <p:nvPr/>
          </p:nvSpPr>
          <p:spPr>
            <a:xfrm>
              <a:off x="6216120" y="16776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Полилиния: фигура 4"/>
            <p:cNvSpPr/>
            <p:nvPr/>
          </p:nvSpPr>
          <p:spPr>
            <a:xfrm>
              <a:off x="7102800" y="26373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Полилиния: фигура 5"/>
            <p:cNvSpPr/>
            <p:nvPr/>
          </p:nvSpPr>
          <p:spPr>
            <a:xfrm>
              <a:off x="6216120" y="350892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Полилиния: фигура 6"/>
            <p:cNvSpPr/>
            <p:nvPr/>
          </p:nvSpPr>
          <p:spPr>
            <a:xfrm>
              <a:off x="7102800" y="6588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Полилиния: фигура 7"/>
            <p:cNvSpPr/>
            <p:nvPr/>
          </p:nvSpPr>
          <p:spPr>
            <a:xfrm>
              <a:off x="6216120" y="15303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Полилиния: фигура 8"/>
            <p:cNvSpPr/>
            <p:nvPr/>
          </p:nvSpPr>
          <p:spPr>
            <a:xfrm>
              <a:off x="7102800" y="249048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Полилиния: фигура 9"/>
            <p:cNvSpPr/>
            <p:nvPr/>
          </p:nvSpPr>
          <p:spPr>
            <a:xfrm>
              <a:off x="6216120" y="336168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ff6d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3" name="Полилиния: фигура 12"/>
          <p:cNvSpPr/>
          <p:nvPr/>
        </p:nvSpPr>
        <p:spPr>
          <a:xfrm>
            <a:off x="9758160" y="289404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2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e54b8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Полилиния: фигура 13"/>
          <p:cNvSpPr/>
          <p:nvPr/>
        </p:nvSpPr>
        <p:spPr>
          <a:xfrm>
            <a:off x="9758160" y="308556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f8b6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Полилиния: фигура 14"/>
          <p:cNvSpPr/>
          <p:nvPr/>
        </p:nvSpPr>
        <p:spPr>
          <a:xfrm>
            <a:off x="9758160" y="250668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8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4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8"/>
                  <a:pt x="92" y="224"/>
                  <a:pt x="112" y="224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Полилиния: фигура 15"/>
          <p:cNvSpPr/>
          <p:nvPr/>
        </p:nvSpPr>
        <p:spPr>
          <a:xfrm>
            <a:off x="9758160" y="2697840"/>
            <a:ext cx="79920" cy="79920"/>
          </a:xfrm>
          <a:custGeom>
            <a:avLst/>
            <a:gdLst/>
            <a:ahLst/>
            <a:rect l="l" t="t" r="r" b="b"/>
            <a:pathLst>
              <a:path w="224" h="224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6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3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Полилиния: фигура 16"/>
          <p:cNvSpPr/>
          <p:nvPr/>
        </p:nvSpPr>
        <p:spPr>
          <a:xfrm rot="5400000">
            <a:off x="8631360" y="4292640"/>
            <a:ext cx="2333880" cy="360"/>
          </a:xfrm>
          <a:custGeom>
            <a:avLst/>
            <a:gdLst/>
            <a:ahLst/>
            <a:rect l="l" t="t" r="r" b="b"/>
            <a:pathLst>
              <a:path w="6485" h="0">
                <a:moveTo>
                  <a:pt x="0" y="0"/>
                </a:moveTo>
                <a:cubicBezTo>
                  <a:pt x="2162" y="0"/>
                  <a:pt x="4323" y="0"/>
                  <a:pt x="6485" y="0"/>
                </a:cubicBezTo>
              </a:path>
            </a:pathLst>
          </a:custGeom>
          <a:noFill/>
          <a:ln cap="rnd" w="10440">
            <a:solidFill>
              <a:srgbClr val="f8b6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Полилиния: фигура 17"/>
          <p:cNvSpPr/>
          <p:nvPr/>
        </p:nvSpPr>
        <p:spPr>
          <a:xfrm rot="5400000">
            <a:off x="8631000" y="1378800"/>
            <a:ext cx="2334240" cy="360"/>
          </a:xfrm>
          <a:custGeom>
            <a:avLst/>
            <a:gdLst/>
            <a:ahLst/>
            <a:rect l="l" t="t" r="r" b="b"/>
            <a:pathLst>
              <a:path w="6486" h="0">
                <a:moveTo>
                  <a:pt x="0" y="0"/>
                </a:moveTo>
                <a:cubicBezTo>
                  <a:pt x="2162" y="0"/>
                  <a:pt x="4324" y="0"/>
                  <a:pt x="6486" y="0"/>
                </a:cubicBezTo>
              </a:path>
            </a:pathLst>
          </a:custGeom>
          <a:noFill/>
          <a:ln cap="rnd" w="10440">
            <a:solidFill>
              <a:srgbClr val="7f59a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Рисунок 18" descr=""/>
          <p:cNvPicPr/>
          <p:nvPr/>
        </p:nvPicPr>
        <p:blipFill>
          <a:blip r:embed="rId2"/>
          <a:stretch/>
        </p:blipFill>
        <p:spPr>
          <a:xfrm>
            <a:off x="720" y="546588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Noto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Noto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Noto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Группа 1"/>
          <p:cNvGrpSpPr/>
          <p:nvPr/>
        </p:nvGrpSpPr>
        <p:grpSpPr>
          <a:xfrm>
            <a:off x="1190520" y="664200"/>
            <a:ext cx="2409120" cy="4372560"/>
            <a:chOff x="1190520" y="664200"/>
            <a:chExt cx="2409120" cy="4372560"/>
          </a:xfrm>
        </p:grpSpPr>
        <p:sp>
          <p:nvSpPr>
            <p:cNvPr id="139" name="Полилиния: фигура 2"/>
            <p:cNvSpPr/>
            <p:nvPr/>
          </p:nvSpPr>
          <p:spPr>
            <a:xfrm>
              <a:off x="2077200" y="81144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Полилиния: фигура 3"/>
            <p:cNvSpPr/>
            <p:nvPr/>
          </p:nvSpPr>
          <p:spPr>
            <a:xfrm>
              <a:off x="1190520" y="16830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Полилиния: фигура 4"/>
            <p:cNvSpPr/>
            <p:nvPr/>
          </p:nvSpPr>
          <p:spPr>
            <a:xfrm>
              <a:off x="2077200" y="26427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Полилиния: фигура 5"/>
            <p:cNvSpPr/>
            <p:nvPr/>
          </p:nvSpPr>
          <p:spPr>
            <a:xfrm>
              <a:off x="1190520" y="351432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Полилиния: фигура 6"/>
            <p:cNvSpPr/>
            <p:nvPr/>
          </p:nvSpPr>
          <p:spPr>
            <a:xfrm>
              <a:off x="2077200" y="66420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Полилиния: фигура 7"/>
            <p:cNvSpPr/>
            <p:nvPr/>
          </p:nvSpPr>
          <p:spPr>
            <a:xfrm>
              <a:off x="1190520" y="153576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Полилиния: фигура 8"/>
            <p:cNvSpPr/>
            <p:nvPr/>
          </p:nvSpPr>
          <p:spPr>
            <a:xfrm>
              <a:off x="2077200" y="2495880"/>
              <a:ext cx="1522440" cy="1522440"/>
            </a:xfrm>
            <a:custGeom>
              <a:avLst/>
              <a:gdLst/>
              <a:ahLst/>
              <a:rect l="l" t="t" r="r" b="b"/>
              <a:pathLst>
                <a:path w="4231" h="4231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Полилиния: фигура 9"/>
            <p:cNvSpPr/>
            <p:nvPr/>
          </p:nvSpPr>
          <p:spPr>
            <a:xfrm>
              <a:off x="1190520" y="3367080"/>
              <a:ext cx="1522440" cy="1522800"/>
            </a:xfrm>
            <a:custGeom>
              <a:avLst/>
              <a:gdLst/>
              <a:ahLst/>
              <a:rect l="l" t="t" r="r" b="b"/>
              <a:pathLst>
                <a:path w="4231" h="4232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close/>
                </a:path>
              </a:pathLst>
            </a:custGeom>
            <a:noFill/>
            <a:ln cap="rnd" w="39600">
              <a:solidFill>
                <a:srgbClr val="ffd74c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7" name="Полилиния: фигура 12"/>
          <p:cNvSpPr/>
          <p:nvPr/>
        </p:nvSpPr>
        <p:spPr>
          <a:xfrm>
            <a:off x="14040" y="5667120"/>
            <a:ext cx="10068120" cy="360"/>
          </a:xfrm>
          <a:custGeom>
            <a:avLst/>
            <a:gdLst/>
            <a:ahLst/>
            <a:rect l="l" t="t" r="r" b="b"/>
            <a:pathLst>
              <a:path w="27969" h="0">
                <a:moveTo>
                  <a:pt x="0" y="0"/>
                </a:moveTo>
                <a:lnTo>
                  <a:pt x="27969" y="0"/>
                </a:lnTo>
                <a:lnTo>
                  <a:pt x="2796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8" name="Группа 13"/>
          <p:cNvGrpSpPr/>
          <p:nvPr/>
        </p:nvGrpSpPr>
        <p:grpSpPr>
          <a:xfrm>
            <a:off x="9783000" y="208080"/>
            <a:ext cx="79920" cy="5249520"/>
            <a:chOff x="9783000" y="208080"/>
            <a:chExt cx="79920" cy="5249520"/>
          </a:xfrm>
        </p:grpSpPr>
        <p:sp>
          <p:nvSpPr>
            <p:cNvPr id="149" name="Полилиния: фигура 14"/>
            <p:cNvSpPr/>
            <p:nvPr/>
          </p:nvSpPr>
          <p:spPr>
            <a:xfrm>
              <a:off x="9783000" y="289080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2"/>
                  </a:lnTo>
                  <a:lnTo>
                    <a:pt x="69" y="215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Полилиния: фигура 15"/>
            <p:cNvSpPr/>
            <p:nvPr/>
          </p:nvSpPr>
          <p:spPr>
            <a:xfrm>
              <a:off x="9783000" y="308196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9"/>
                  </a:lnTo>
                  <a:lnTo>
                    <a:pt x="63" y="12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3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7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Полилиния: фигура 16"/>
            <p:cNvSpPr/>
            <p:nvPr/>
          </p:nvSpPr>
          <p:spPr>
            <a:xfrm>
              <a:off x="9783000" y="2503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Полилиния: фигура 17"/>
            <p:cNvSpPr/>
            <p:nvPr/>
          </p:nvSpPr>
          <p:spPr>
            <a:xfrm>
              <a:off x="9783000" y="269460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Прямая соединительная линия 18"/>
            <p:cNvSpPr/>
            <p:nvPr/>
          </p:nvSpPr>
          <p:spPr>
            <a:xfrm>
              <a:off x="9823320" y="3122280"/>
              <a:ext cx="360" cy="2335320"/>
            </a:xfrm>
            <a:prstGeom prst="line">
              <a:avLst/>
            </a:prstGeom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Прямая соединительная линия 19"/>
            <p:cNvSpPr/>
            <p:nvPr/>
          </p:nvSpPr>
          <p:spPr>
            <a:xfrm>
              <a:off x="9823320" y="208080"/>
              <a:ext cx="360" cy="2335320"/>
            </a:xfrm>
            <a:prstGeom prst="line">
              <a:avLst/>
            </a:prstGeom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5" name="Рисунок 20" descr=""/>
          <p:cNvPicPr/>
          <p:nvPr/>
        </p:nvPicPr>
        <p:blipFill>
          <a:blip r:embed="rId2"/>
          <a:stretch/>
        </p:blipFill>
        <p:spPr>
          <a:xfrm>
            <a:off x="360" y="546552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Группа 6"/>
          <p:cNvGrpSpPr/>
          <p:nvPr/>
        </p:nvGrpSpPr>
        <p:grpSpPr>
          <a:xfrm>
            <a:off x="2416320" y="215640"/>
            <a:ext cx="5248080" cy="79920"/>
            <a:chOff x="2416320" y="215640"/>
            <a:chExt cx="5248080" cy="79920"/>
          </a:xfrm>
        </p:grpSpPr>
        <p:sp>
          <p:nvSpPr>
            <p:cNvPr id="195" name="Полилиния: фигура 7"/>
            <p:cNvSpPr/>
            <p:nvPr/>
          </p:nvSpPr>
          <p:spPr>
            <a:xfrm>
              <a:off x="5098320" y="21564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Полилиния: фигура 8"/>
            <p:cNvSpPr/>
            <p:nvPr/>
          </p:nvSpPr>
          <p:spPr>
            <a:xfrm>
              <a:off x="5289840" y="21564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Полилиния: фигура 9"/>
            <p:cNvSpPr/>
            <p:nvPr/>
          </p:nvSpPr>
          <p:spPr>
            <a:xfrm>
              <a:off x="4710960" y="215640"/>
              <a:ext cx="79560" cy="79920"/>
            </a:xfrm>
            <a:custGeom>
              <a:avLst/>
              <a:gdLst/>
              <a:ahLst/>
              <a:rect l="l" t="t" r="r" b="b"/>
              <a:pathLst>
                <a:path w="223" h="224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Полилиния: фигура 10"/>
            <p:cNvSpPr/>
            <p:nvPr/>
          </p:nvSpPr>
          <p:spPr>
            <a:xfrm>
              <a:off x="4902120" y="21564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Полилиния: фигура 11"/>
            <p:cNvSpPr/>
            <p:nvPr/>
          </p:nvSpPr>
          <p:spPr>
            <a:xfrm>
              <a:off x="5330160" y="25596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Полилиния: фигура 12"/>
            <p:cNvSpPr/>
            <p:nvPr/>
          </p:nvSpPr>
          <p:spPr>
            <a:xfrm>
              <a:off x="2416320" y="25596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1" name="Группа 13"/>
          <p:cNvGrpSpPr/>
          <p:nvPr/>
        </p:nvGrpSpPr>
        <p:grpSpPr>
          <a:xfrm>
            <a:off x="2383560" y="5446080"/>
            <a:ext cx="5248080" cy="79920"/>
            <a:chOff x="2383560" y="5446080"/>
            <a:chExt cx="5248080" cy="79920"/>
          </a:xfrm>
        </p:grpSpPr>
        <p:sp>
          <p:nvSpPr>
            <p:cNvPr id="202" name="Полилиния: фигура 14"/>
            <p:cNvSpPr/>
            <p:nvPr/>
          </p:nvSpPr>
          <p:spPr>
            <a:xfrm>
              <a:off x="4902120" y="5446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Полилиния: фигура 15"/>
            <p:cNvSpPr/>
            <p:nvPr/>
          </p:nvSpPr>
          <p:spPr>
            <a:xfrm>
              <a:off x="4710960" y="5446080"/>
              <a:ext cx="79560" cy="79920"/>
            </a:xfrm>
            <a:custGeom>
              <a:avLst/>
              <a:gdLst/>
              <a:ahLst/>
              <a:rect l="l" t="t" r="r" b="b"/>
              <a:pathLst>
                <a:path w="223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Полилиния: фигура 16"/>
            <p:cNvSpPr/>
            <p:nvPr/>
          </p:nvSpPr>
          <p:spPr>
            <a:xfrm>
              <a:off x="5289840" y="5446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Полилиния: фигура 17"/>
            <p:cNvSpPr/>
            <p:nvPr/>
          </p:nvSpPr>
          <p:spPr>
            <a:xfrm>
              <a:off x="5098320" y="5446080"/>
              <a:ext cx="79920" cy="79920"/>
            </a:xfrm>
            <a:custGeom>
              <a:avLst/>
              <a:gdLst/>
              <a:ahLst/>
              <a:rect l="l" t="t" r="r" b="b"/>
              <a:pathLst>
                <a:path w="224" h="224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Полилиния: фигура 18"/>
            <p:cNvSpPr/>
            <p:nvPr/>
          </p:nvSpPr>
          <p:spPr>
            <a:xfrm>
              <a:off x="2383560" y="548640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Полилиния: фигура 19"/>
            <p:cNvSpPr/>
            <p:nvPr/>
          </p:nvSpPr>
          <p:spPr>
            <a:xfrm>
              <a:off x="5297400" y="5486400"/>
              <a:ext cx="2334240" cy="360"/>
            </a:xfrm>
            <a:custGeom>
              <a:avLst/>
              <a:gdLst/>
              <a:ahLst/>
              <a:rect l="l" t="t" r="r" b="b"/>
              <a:pathLst>
                <a:path w="6486" h="0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" name="PlaceHolder 1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B1C83C1-7C48-40D4-945A-ECE3CC18CADD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Полилиния: фигура 3"/>
          <p:cNvSpPr/>
          <p:nvPr/>
        </p:nvSpPr>
        <p:spPr>
          <a:xfrm>
            <a:off x="26280" y="1395000"/>
            <a:ext cx="3247920" cy="3055320"/>
          </a:xfrm>
          <a:custGeom>
            <a:avLst/>
            <a:gdLst/>
            <a:ahLst/>
            <a:rect l="l" t="t" r="r" b="b"/>
            <a:pathLst>
              <a:path w="9024" h="8489">
                <a:moveTo>
                  <a:pt x="0" y="0"/>
                </a:moveTo>
                <a:cubicBezTo>
                  <a:pt x="3008" y="0"/>
                  <a:pt x="6016" y="0"/>
                  <a:pt x="9024" y="0"/>
                </a:cubicBezTo>
                <a:cubicBezTo>
                  <a:pt x="9024" y="2830"/>
                  <a:pt x="9024" y="5660"/>
                  <a:pt x="9024" y="8489"/>
                </a:cubicBezTo>
                <a:cubicBezTo>
                  <a:pt x="6016" y="8489"/>
                  <a:pt x="3008" y="8489"/>
                  <a:pt x="0" y="8489"/>
                </a:cubicBezTo>
                <a:cubicBezTo>
                  <a:pt x="0" y="5660"/>
                  <a:pt x="0" y="2830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0" name="Группа 4"/>
          <p:cNvGrpSpPr/>
          <p:nvPr/>
        </p:nvGrpSpPr>
        <p:grpSpPr>
          <a:xfrm>
            <a:off x="2452320" y="143640"/>
            <a:ext cx="5223600" cy="79560"/>
            <a:chOff x="2452320" y="143640"/>
            <a:chExt cx="5223600" cy="79560"/>
          </a:xfrm>
        </p:grpSpPr>
        <p:sp>
          <p:nvSpPr>
            <p:cNvPr id="251" name="Полилиния: фигура 5"/>
            <p:cNvSpPr/>
            <p:nvPr/>
          </p:nvSpPr>
          <p:spPr>
            <a:xfrm>
              <a:off x="5122080" y="143640"/>
              <a:ext cx="79560" cy="79560"/>
            </a:xfrm>
            <a:custGeom>
              <a:avLst/>
              <a:gdLst/>
              <a:ahLst/>
              <a:rect l="l" t="t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Полилиния: фигура 6"/>
            <p:cNvSpPr/>
            <p:nvPr/>
          </p:nvSpPr>
          <p:spPr>
            <a:xfrm>
              <a:off x="5312520" y="143640"/>
              <a:ext cx="79560" cy="79560"/>
            </a:xfrm>
            <a:custGeom>
              <a:avLst/>
              <a:gdLst/>
              <a:ahLst/>
              <a:rect l="l" t="t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Полилиния: фигура 7"/>
            <p:cNvSpPr/>
            <p:nvPr/>
          </p:nvSpPr>
          <p:spPr>
            <a:xfrm>
              <a:off x="4736160" y="143640"/>
              <a:ext cx="79560" cy="79560"/>
            </a:xfrm>
            <a:custGeom>
              <a:avLst/>
              <a:gdLst/>
              <a:ahLst/>
              <a:rect l="l" t="t" r="r" b="b"/>
              <a:pathLst>
                <a:path w="223" h="223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Полилиния: фигура 8"/>
            <p:cNvSpPr/>
            <p:nvPr/>
          </p:nvSpPr>
          <p:spPr>
            <a:xfrm>
              <a:off x="4926960" y="143640"/>
              <a:ext cx="79200" cy="79560"/>
            </a:xfrm>
            <a:custGeom>
              <a:avLst/>
              <a:gdLst/>
              <a:ahLst/>
              <a:rect l="l" t="t" r="r" b="b"/>
              <a:pathLst>
                <a:path w="222" h="223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Полилиния: фигура 9"/>
            <p:cNvSpPr/>
            <p:nvPr/>
          </p:nvSpPr>
          <p:spPr>
            <a:xfrm>
              <a:off x="5352840" y="183600"/>
              <a:ext cx="2323080" cy="360"/>
            </a:xfrm>
            <a:custGeom>
              <a:avLst/>
              <a:gdLst/>
              <a:ahLst/>
              <a:rect l="l" t="t" r="r" b="b"/>
              <a:pathLst>
                <a:path w="6455" h="0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noFill/>
            <a:ln cap="rnd" w="1044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Полилиния: фигура 10"/>
            <p:cNvSpPr/>
            <p:nvPr/>
          </p:nvSpPr>
          <p:spPr>
            <a:xfrm>
              <a:off x="2452320" y="183600"/>
              <a:ext cx="2323440" cy="360"/>
            </a:xfrm>
            <a:custGeom>
              <a:avLst/>
              <a:gdLst/>
              <a:ahLst/>
              <a:rect l="l" t="t" r="r" b="b"/>
              <a:pathLst>
                <a:path w="6456" h="0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noFill/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7" name="Полилиния: фигура 11"/>
          <p:cNvSpPr/>
          <p:nvPr/>
        </p:nvSpPr>
        <p:spPr>
          <a:xfrm>
            <a:off x="699840" y="565920"/>
            <a:ext cx="4244760" cy="4562640"/>
          </a:xfrm>
          <a:custGeom>
            <a:avLst/>
            <a:gdLst/>
            <a:ahLst/>
            <a:rect l="l" t="t" r="r" b="b"/>
            <a:pathLst>
              <a:path w="11793" h="12676">
                <a:moveTo>
                  <a:pt x="0" y="0"/>
                </a:moveTo>
                <a:cubicBezTo>
                  <a:pt x="3931" y="0"/>
                  <a:pt x="7862" y="0"/>
                  <a:pt x="11793" y="0"/>
                </a:cubicBezTo>
                <a:cubicBezTo>
                  <a:pt x="11793" y="4225"/>
                  <a:pt x="11793" y="8451"/>
                  <a:pt x="11793" y="12676"/>
                </a:cubicBezTo>
                <a:cubicBezTo>
                  <a:pt x="7862" y="12676"/>
                  <a:pt x="3931" y="12676"/>
                  <a:pt x="0" y="12676"/>
                </a:cubicBezTo>
                <a:cubicBezTo>
                  <a:pt x="0" y="8451"/>
                  <a:pt x="0" y="4225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Полилиния: фигура 12"/>
          <p:cNvSpPr/>
          <p:nvPr/>
        </p:nvSpPr>
        <p:spPr>
          <a:xfrm>
            <a:off x="952920" y="838080"/>
            <a:ext cx="3738600" cy="4018320"/>
          </a:xfrm>
          <a:custGeom>
            <a:avLst/>
            <a:gdLst/>
            <a:ahLst/>
            <a:rect l="l" t="t" r="r" b="b"/>
            <a:pathLst>
              <a:path w="10387" h="11164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Полилиния: фигура 13"/>
          <p:cNvSpPr/>
          <p:nvPr/>
        </p:nvSpPr>
        <p:spPr>
          <a:xfrm>
            <a:off x="869040" y="748080"/>
            <a:ext cx="3906360" cy="4198680"/>
          </a:xfrm>
          <a:custGeom>
            <a:avLst/>
            <a:gdLst/>
            <a:ahLst/>
            <a:rect l="l" t="t" r="r" b="b"/>
            <a:pathLst>
              <a:path w="10853" h="11665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cap="rnd" w="23040">
            <a:solidFill>
              <a:srgbClr val="7f59a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PlaceHolder 1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9F7695-FCD1-4D5F-BE84-44D31D5433E7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&lt;номер&gt;</a:t>
            </a:fld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gif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audio" Target="../media/audio5.wav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audio" Target="../media/audio6.wav"/><Relationship Id="rId10" Type="http://schemas.openxmlformats.org/officeDocument/2006/relationships/slideLayout" Target="../slideLayouts/slideLayout49.xml"/><Relationship Id="rId11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audio" Target="../media/audio7.wav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Группа 1"/>
          <p:cNvGrpSpPr/>
          <p:nvPr/>
        </p:nvGrpSpPr>
        <p:grpSpPr>
          <a:xfrm>
            <a:off x="3610800" y="1656360"/>
            <a:ext cx="3360600" cy="503640"/>
            <a:chOff x="3610800" y="1656360"/>
            <a:chExt cx="3360600" cy="503640"/>
          </a:xfrm>
        </p:grpSpPr>
        <p:sp>
          <p:nvSpPr>
            <p:cNvPr id="308" name="Полилиния: фигура 2"/>
            <p:cNvSpPr/>
            <p:nvPr/>
          </p:nvSpPr>
          <p:spPr>
            <a:xfrm>
              <a:off x="6480360" y="165636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ffffff"/>
                  </a:solidFill>
                  <a:latin typeface="Noto Sans"/>
                  <a:ea typeface="Noto Sans CJK SC"/>
                </a:rPr>
                <a:t>1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09" name="Прямая соединительная линия 3"/>
            <p:cNvSpPr/>
            <p:nvPr/>
          </p:nvSpPr>
          <p:spPr>
            <a:xfrm>
              <a:off x="3651480" y="2129760"/>
              <a:ext cx="3021480" cy="360"/>
            </a:xfrm>
            <a:prstGeom prst="line">
              <a:avLst/>
            </a:prstGeom>
            <a:ln cap="rnd" w="10440">
              <a:solidFill>
                <a:srgbClr val="60c4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Полилиния: фигура 4"/>
            <p:cNvSpPr/>
            <p:nvPr/>
          </p:nvSpPr>
          <p:spPr>
            <a:xfrm>
              <a:off x="3610800" y="209916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2"/>
                  </a:lnTo>
                  <a:lnTo>
                    <a:pt x="170" y="96"/>
                  </a:lnTo>
                  <a:lnTo>
                    <a:pt x="171" y="90"/>
                  </a:lnTo>
                  <a:lnTo>
                    <a:pt x="171" y="85"/>
                  </a:lnTo>
                  <a:lnTo>
                    <a:pt x="171" y="79"/>
                  </a:lnTo>
                  <a:lnTo>
                    <a:pt x="170" y="74"/>
                  </a:lnTo>
                  <a:lnTo>
                    <a:pt x="169" y="68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8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2" y="102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51520" y="517320"/>
            <a:ext cx="2400480" cy="65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7f59ae"/>
                </a:solidFill>
                <a:latin typeface="Calibri"/>
              </a:rPr>
              <a:t>Das Obst</a:t>
            </a:r>
            <a:endParaRPr b="0" sz="3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2" name="Группа 6"/>
          <p:cNvGrpSpPr/>
          <p:nvPr/>
        </p:nvGrpSpPr>
        <p:grpSpPr>
          <a:xfrm>
            <a:off x="4440600" y="2638440"/>
            <a:ext cx="3286440" cy="509400"/>
            <a:chOff x="4440600" y="2638440"/>
            <a:chExt cx="3286440" cy="509400"/>
          </a:xfrm>
        </p:grpSpPr>
        <p:sp>
          <p:nvSpPr>
            <p:cNvPr id="313" name="Полилиния: фигура 7"/>
            <p:cNvSpPr/>
            <p:nvPr/>
          </p:nvSpPr>
          <p:spPr>
            <a:xfrm>
              <a:off x="4440600" y="263844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ffffff"/>
                  </a:solidFill>
                  <a:latin typeface="Noto Sans"/>
                  <a:ea typeface="Noto Sans CJK SC"/>
                </a:rPr>
                <a:t>2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14" name="Прямая соединительная линия 8"/>
            <p:cNvSpPr/>
            <p:nvPr/>
          </p:nvSpPr>
          <p:spPr>
            <a:xfrm flipH="1">
              <a:off x="4677120" y="3117600"/>
              <a:ext cx="3020760" cy="360"/>
            </a:xfrm>
            <a:prstGeom prst="line">
              <a:avLst/>
            </a:prstGeom>
            <a:ln cap="rnd" w="10440">
              <a:solidFill>
                <a:srgbClr val="e54b8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Полилиния: фигура 9"/>
            <p:cNvSpPr/>
            <p:nvPr/>
          </p:nvSpPr>
          <p:spPr>
            <a:xfrm>
              <a:off x="7666200" y="308700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2"/>
                  </a:lnTo>
                  <a:lnTo>
                    <a:pt x="170" y="96"/>
                  </a:lnTo>
                  <a:lnTo>
                    <a:pt x="171" y="90"/>
                  </a:lnTo>
                  <a:lnTo>
                    <a:pt x="171" y="85"/>
                  </a:lnTo>
                  <a:lnTo>
                    <a:pt x="171" y="79"/>
                  </a:lnTo>
                  <a:lnTo>
                    <a:pt x="170" y="74"/>
                  </a:lnTo>
                  <a:lnTo>
                    <a:pt x="169" y="68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8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2" y="102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6" name="Группа 10"/>
          <p:cNvGrpSpPr/>
          <p:nvPr/>
        </p:nvGrpSpPr>
        <p:grpSpPr>
          <a:xfrm>
            <a:off x="3560400" y="3672360"/>
            <a:ext cx="3411000" cy="490680"/>
            <a:chOff x="3560400" y="3672360"/>
            <a:chExt cx="3411000" cy="490680"/>
          </a:xfrm>
        </p:grpSpPr>
        <p:sp>
          <p:nvSpPr>
            <p:cNvPr id="317" name="Полилиния: фигура 11"/>
            <p:cNvSpPr/>
            <p:nvPr/>
          </p:nvSpPr>
          <p:spPr>
            <a:xfrm>
              <a:off x="6480360" y="367236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000000"/>
                  </a:solidFill>
                  <a:latin typeface="Noto Sans"/>
                  <a:ea typeface="Noto Sans CJK SC"/>
                </a:rPr>
                <a:t>3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18" name="Прямая соединительная линия 12"/>
            <p:cNvSpPr/>
            <p:nvPr/>
          </p:nvSpPr>
          <p:spPr>
            <a:xfrm>
              <a:off x="3590280" y="4100400"/>
              <a:ext cx="3020760" cy="360"/>
            </a:xfrm>
            <a:prstGeom prst="line">
              <a:avLst/>
            </a:prstGeom>
            <a:ln cap="rnd" w="10440">
              <a:solidFill>
                <a:srgbClr val="f8b62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Полилиния: фигура 13"/>
            <p:cNvSpPr/>
            <p:nvPr/>
          </p:nvSpPr>
          <p:spPr>
            <a:xfrm>
              <a:off x="3560400" y="406980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79" y="171"/>
                  </a:lnTo>
                  <a:lnTo>
                    <a:pt x="74" y="170"/>
                  </a:lnTo>
                  <a:lnTo>
                    <a:pt x="68" y="169"/>
                  </a:lnTo>
                  <a:lnTo>
                    <a:pt x="63" y="168"/>
                  </a:lnTo>
                  <a:lnTo>
                    <a:pt x="58" y="166"/>
                  </a:lnTo>
                  <a:lnTo>
                    <a:pt x="53" y="164"/>
                  </a:lnTo>
                  <a:lnTo>
                    <a:pt x="47" y="162"/>
                  </a:lnTo>
                  <a:lnTo>
                    <a:pt x="42" y="159"/>
                  </a:lnTo>
                  <a:lnTo>
                    <a:pt x="38" y="156"/>
                  </a:lnTo>
                  <a:lnTo>
                    <a:pt x="33" y="153"/>
                  </a:lnTo>
                  <a:lnTo>
                    <a:pt x="29" y="150"/>
                  </a:lnTo>
                  <a:lnTo>
                    <a:pt x="25" y="146"/>
                  </a:lnTo>
                  <a:lnTo>
                    <a:pt x="21" y="141"/>
                  </a:lnTo>
                  <a:lnTo>
                    <a:pt x="18" y="138"/>
                  </a:lnTo>
                  <a:lnTo>
                    <a:pt x="14" y="133"/>
                  </a:lnTo>
                  <a:lnTo>
                    <a:pt x="11" y="128"/>
                  </a:lnTo>
                  <a:lnTo>
                    <a:pt x="8" y="123"/>
                  </a:lnTo>
                  <a:lnTo>
                    <a:pt x="7" y="118"/>
                  </a:lnTo>
                  <a:lnTo>
                    <a:pt x="5" y="113"/>
                  </a:lnTo>
                  <a:lnTo>
                    <a:pt x="3" y="107"/>
                  </a:lnTo>
                  <a:lnTo>
                    <a:pt x="2" y="102"/>
                  </a:lnTo>
                  <a:lnTo>
                    <a:pt x="1" y="96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8"/>
                  </a:lnTo>
                  <a:lnTo>
                    <a:pt x="3" y="63"/>
                  </a:lnTo>
                  <a:lnTo>
                    <a:pt x="5" y="58"/>
                  </a:lnTo>
                  <a:lnTo>
                    <a:pt x="7" y="53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4" y="38"/>
                  </a:lnTo>
                  <a:lnTo>
                    <a:pt x="18" y="33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29" y="21"/>
                  </a:lnTo>
                  <a:lnTo>
                    <a:pt x="33" y="18"/>
                  </a:lnTo>
                  <a:lnTo>
                    <a:pt x="38" y="14"/>
                  </a:lnTo>
                  <a:lnTo>
                    <a:pt x="42" y="11"/>
                  </a:lnTo>
                  <a:lnTo>
                    <a:pt x="47" y="8"/>
                  </a:lnTo>
                  <a:lnTo>
                    <a:pt x="53" y="7"/>
                  </a:lnTo>
                  <a:lnTo>
                    <a:pt x="58" y="5"/>
                  </a:lnTo>
                  <a:lnTo>
                    <a:pt x="63" y="3"/>
                  </a:lnTo>
                  <a:lnTo>
                    <a:pt x="68" y="2"/>
                  </a:lnTo>
                  <a:lnTo>
                    <a:pt x="74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6" y="1"/>
                  </a:lnTo>
                  <a:lnTo>
                    <a:pt x="102" y="2"/>
                  </a:lnTo>
                  <a:lnTo>
                    <a:pt x="107" y="3"/>
                  </a:lnTo>
                  <a:lnTo>
                    <a:pt x="112" y="5"/>
                  </a:lnTo>
                  <a:lnTo>
                    <a:pt x="118" y="7"/>
                  </a:lnTo>
                  <a:lnTo>
                    <a:pt x="123" y="8"/>
                  </a:lnTo>
                  <a:lnTo>
                    <a:pt x="127" y="11"/>
                  </a:lnTo>
                  <a:lnTo>
                    <a:pt x="132" y="14"/>
                  </a:lnTo>
                  <a:lnTo>
                    <a:pt x="137" y="18"/>
                  </a:lnTo>
                  <a:lnTo>
                    <a:pt x="141" y="21"/>
                  </a:lnTo>
                  <a:lnTo>
                    <a:pt x="145" y="25"/>
                  </a:lnTo>
                  <a:lnTo>
                    <a:pt x="149" y="29"/>
                  </a:lnTo>
                  <a:lnTo>
                    <a:pt x="153" y="33"/>
                  </a:lnTo>
                  <a:lnTo>
                    <a:pt x="156" y="38"/>
                  </a:lnTo>
                  <a:lnTo>
                    <a:pt x="159" y="42"/>
                  </a:lnTo>
                  <a:lnTo>
                    <a:pt x="162" y="47"/>
                  </a:lnTo>
                  <a:lnTo>
                    <a:pt x="164" y="53"/>
                  </a:lnTo>
                  <a:lnTo>
                    <a:pt x="166" y="58"/>
                  </a:lnTo>
                  <a:lnTo>
                    <a:pt x="168" y="63"/>
                  </a:lnTo>
                  <a:lnTo>
                    <a:pt x="169" y="68"/>
                  </a:lnTo>
                  <a:lnTo>
                    <a:pt x="170" y="74"/>
                  </a:lnTo>
                  <a:lnTo>
                    <a:pt x="171" y="79"/>
                  </a:lnTo>
                  <a:lnTo>
                    <a:pt x="171" y="85"/>
                  </a:lnTo>
                  <a:lnTo>
                    <a:pt x="171" y="90"/>
                  </a:lnTo>
                  <a:lnTo>
                    <a:pt x="170" y="96"/>
                  </a:lnTo>
                  <a:lnTo>
                    <a:pt x="169" y="102"/>
                  </a:lnTo>
                  <a:lnTo>
                    <a:pt x="168" y="107"/>
                  </a:lnTo>
                  <a:lnTo>
                    <a:pt x="166" y="113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9" y="128"/>
                  </a:lnTo>
                  <a:lnTo>
                    <a:pt x="156" y="133"/>
                  </a:lnTo>
                  <a:lnTo>
                    <a:pt x="153" y="138"/>
                  </a:lnTo>
                  <a:lnTo>
                    <a:pt x="149" y="141"/>
                  </a:lnTo>
                  <a:lnTo>
                    <a:pt x="145" y="146"/>
                  </a:lnTo>
                  <a:lnTo>
                    <a:pt x="141" y="150"/>
                  </a:lnTo>
                  <a:lnTo>
                    <a:pt x="137" y="153"/>
                  </a:lnTo>
                  <a:lnTo>
                    <a:pt x="132" y="156"/>
                  </a:lnTo>
                  <a:lnTo>
                    <a:pt x="127" y="159"/>
                  </a:lnTo>
                  <a:lnTo>
                    <a:pt x="123" y="162"/>
                  </a:lnTo>
                  <a:lnTo>
                    <a:pt x="118" y="164"/>
                  </a:lnTo>
                  <a:lnTo>
                    <a:pt x="112" y="166"/>
                  </a:lnTo>
                  <a:lnTo>
                    <a:pt x="107" y="168"/>
                  </a:lnTo>
                  <a:lnTo>
                    <a:pt x="102" y="169"/>
                  </a:lnTo>
                  <a:lnTo>
                    <a:pt x="96" y="170"/>
                  </a:lnTo>
                  <a:lnTo>
                    <a:pt x="90" y="171"/>
                  </a:ln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0" name="Группа 14"/>
          <p:cNvGrpSpPr/>
          <p:nvPr/>
        </p:nvGrpSpPr>
        <p:grpSpPr>
          <a:xfrm>
            <a:off x="4440600" y="619560"/>
            <a:ext cx="3287520" cy="503640"/>
            <a:chOff x="4440600" y="619560"/>
            <a:chExt cx="3287520" cy="503640"/>
          </a:xfrm>
        </p:grpSpPr>
        <p:sp>
          <p:nvSpPr>
            <p:cNvPr id="321" name="Прямая соединительная линия 15"/>
            <p:cNvSpPr/>
            <p:nvPr/>
          </p:nvSpPr>
          <p:spPr>
            <a:xfrm flipH="1">
              <a:off x="4678200" y="1092600"/>
              <a:ext cx="3020760" cy="360"/>
            </a:xfrm>
            <a:prstGeom prst="line">
              <a:avLst/>
            </a:prstGeom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Полилиния: фигура 16"/>
            <p:cNvSpPr/>
            <p:nvPr/>
          </p:nvSpPr>
          <p:spPr>
            <a:xfrm>
              <a:off x="7667280" y="106236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2"/>
                  </a:lnTo>
                  <a:lnTo>
                    <a:pt x="170" y="96"/>
                  </a:lnTo>
                  <a:lnTo>
                    <a:pt x="171" y="90"/>
                  </a:lnTo>
                  <a:lnTo>
                    <a:pt x="171" y="85"/>
                  </a:lnTo>
                  <a:lnTo>
                    <a:pt x="171" y="79"/>
                  </a:lnTo>
                  <a:lnTo>
                    <a:pt x="170" y="74"/>
                  </a:lnTo>
                  <a:lnTo>
                    <a:pt x="169" y="68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8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2" y="102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Полилиния: фигура 17"/>
            <p:cNvSpPr/>
            <p:nvPr/>
          </p:nvSpPr>
          <p:spPr>
            <a:xfrm>
              <a:off x="4440600" y="61956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4" name="Группа 18"/>
          <p:cNvGrpSpPr/>
          <p:nvPr/>
        </p:nvGrpSpPr>
        <p:grpSpPr>
          <a:xfrm>
            <a:off x="4440600" y="4557240"/>
            <a:ext cx="3286440" cy="514080"/>
            <a:chOff x="4440600" y="4557240"/>
            <a:chExt cx="3286440" cy="514080"/>
          </a:xfrm>
        </p:grpSpPr>
        <p:sp>
          <p:nvSpPr>
            <p:cNvPr id="325" name="Полилиния: фигура 19"/>
            <p:cNvSpPr/>
            <p:nvPr/>
          </p:nvSpPr>
          <p:spPr>
            <a:xfrm>
              <a:off x="4440600" y="4557240"/>
              <a:ext cx="491040" cy="490680"/>
            </a:xfrm>
            <a:custGeom>
              <a:avLst/>
              <a:gdLst/>
              <a:ahLst/>
              <a:rect l="l" t="t" r="r" b="b"/>
              <a:pathLst>
                <a:path w="1366" h="1365">
                  <a:moveTo>
                    <a:pt x="1366" y="683"/>
                  </a:moveTo>
                  <a:lnTo>
                    <a:pt x="1365" y="728"/>
                  </a:lnTo>
                  <a:lnTo>
                    <a:pt x="1361" y="772"/>
                  </a:lnTo>
                  <a:lnTo>
                    <a:pt x="1354" y="816"/>
                  </a:lnTo>
                  <a:lnTo>
                    <a:pt x="1343" y="860"/>
                  </a:lnTo>
                  <a:lnTo>
                    <a:pt x="1331" y="901"/>
                  </a:lnTo>
                  <a:lnTo>
                    <a:pt x="1314" y="944"/>
                  </a:lnTo>
                  <a:lnTo>
                    <a:pt x="1296" y="985"/>
                  </a:lnTo>
                  <a:lnTo>
                    <a:pt x="1275" y="1024"/>
                  </a:lnTo>
                  <a:lnTo>
                    <a:pt x="1252" y="1062"/>
                  </a:lnTo>
                  <a:lnTo>
                    <a:pt x="1225" y="1098"/>
                  </a:lnTo>
                  <a:lnTo>
                    <a:pt x="1197" y="1133"/>
                  </a:lnTo>
                  <a:lnTo>
                    <a:pt x="1166" y="1165"/>
                  </a:lnTo>
                  <a:lnTo>
                    <a:pt x="1134" y="1195"/>
                  </a:lnTo>
                  <a:lnTo>
                    <a:pt x="1099" y="1224"/>
                  </a:lnTo>
                  <a:lnTo>
                    <a:pt x="1063" y="1250"/>
                  </a:lnTo>
                  <a:lnTo>
                    <a:pt x="1025" y="1274"/>
                  </a:lnTo>
                  <a:lnTo>
                    <a:pt x="986" y="1295"/>
                  </a:lnTo>
                  <a:lnTo>
                    <a:pt x="945" y="1313"/>
                  </a:lnTo>
                  <a:lnTo>
                    <a:pt x="904" y="1329"/>
                  </a:lnTo>
                  <a:lnTo>
                    <a:pt x="861" y="1342"/>
                  </a:lnTo>
                  <a:lnTo>
                    <a:pt x="817" y="1352"/>
                  </a:lnTo>
                  <a:lnTo>
                    <a:pt x="773" y="1359"/>
                  </a:lnTo>
                  <a:lnTo>
                    <a:pt x="729" y="1364"/>
                  </a:lnTo>
                  <a:lnTo>
                    <a:pt x="684" y="1365"/>
                  </a:lnTo>
                  <a:lnTo>
                    <a:pt x="639" y="1364"/>
                  </a:lnTo>
                  <a:lnTo>
                    <a:pt x="595" y="1359"/>
                  </a:lnTo>
                  <a:lnTo>
                    <a:pt x="550" y="1352"/>
                  </a:lnTo>
                  <a:lnTo>
                    <a:pt x="507" y="1342"/>
                  </a:lnTo>
                  <a:lnTo>
                    <a:pt x="464" y="1329"/>
                  </a:lnTo>
                  <a:lnTo>
                    <a:pt x="421" y="1313"/>
                  </a:lnTo>
                  <a:lnTo>
                    <a:pt x="381" y="1295"/>
                  </a:lnTo>
                  <a:lnTo>
                    <a:pt x="341" y="1274"/>
                  </a:lnTo>
                  <a:lnTo>
                    <a:pt x="303" y="1250"/>
                  </a:lnTo>
                  <a:lnTo>
                    <a:pt x="267" y="1224"/>
                  </a:lnTo>
                  <a:lnTo>
                    <a:pt x="233" y="1195"/>
                  </a:lnTo>
                  <a:lnTo>
                    <a:pt x="200" y="1165"/>
                  </a:lnTo>
                  <a:lnTo>
                    <a:pt x="169" y="1133"/>
                  </a:lnTo>
                  <a:lnTo>
                    <a:pt x="141" y="1098"/>
                  </a:lnTo>
                  <a:lnTo>
                    <a:pt x="115" y="1062"/>
                  </a:lnTo>
                  <a:lnTo>
                    <a:pt x="91" y="1024"/>
                  </a:lnTo>
                  <a:lnTo>
                    <a:pt x="71" y="985"/>
                  </a:lnTo>
                  <a:lnTo>
                    <a:pt x="52" y="944"/>
                  </a:lnTo>
                  <a:lnTo>
                    <a:pt x="36" y="901"/>
                  </a:lnTo>
                  <a:lnTo>
                    <a:pt x="23" y="860"/>
                  </a:lnTo>
                  <a:lnTo>
                    <a:pt x="13" y="816"/>
                  </a:lnTo>
                  <a:lnTo>
                    <a:pt x="6" y="772"/>
                  </a:lnTo>
                  <a:lnTo>
                    <a:pt x="1" y="728"/>
                  </a:lnTo>
                  <a:lnTo>
                    <a:pt x="0" y="683"/>
                  </a:lnTo>
                  <a:lnTo>
                    <a:pt x="1" y="637"/>
                  </a:lnTo>
                  <a:lnTo>
                    <a:pt x="6" y="594"/>
                  </a:lnTo>
                  <a:lnTo>
                    <a:pt x="14" y="550"/>
                  </a:lnTo>
                  <a:lnTo>
                    <a:pt x="23" y="507"/>
                  </a:lnTo>
                  <a:lnTo>
                    <a:pt x="37" y="464"/>
                  </a:lnTo>
                  <a:lnTo>
                    <a:pt x="52" y="422"/>
                  </a:lnTo>
                  <a:lnTo>
                    <a:pt x="71" y="381"/>
                  </a:lnTo>
                  <a:lnTo>
                    <a:pt x="91" y="341"/>
                  </a:lnTo>
                  <a:lnTo>
                    <a:pt x="116" y="303"/>
                  </a:lnTo>
                  <a:lnTo>
                    <a:pt x="141" y="267"/>
                  </a:lnTo>
                  <a:lnTo>
                    <a:pt x="170" y="233"/>
                  </a:lnTo>
                  <a:lnTo>
                    <a:pt x="200" y="200"/>
                  </a:lnTo>
                  <a:lnTo>
                    <a:pt x="233" y="169"/>
                  </a:lnTo>
                  <a:lnTo>
                    <a:pt x="267" y="141"/>
                  </a:lnTo>
                  <a:lnTo>
                    <a:pt x="303" y="116"/>
                  </a:lnTo>
                  <a:lnTo>
                    <a:pt x="341" y="91"/>
                  </a:lnTo>
                  <a:lnTo>
                    <a:pt x="381" y="71"/>
                  </a:lnTo>
                  <a:lnTo>
                    <a:pt x="421" y="52"/>
                  </a:lnTo>
                  <a:lnTo>
                    <a:pt x="464" y="36"/>
                  </a:lnTo>
                  <a:lnTo>
                    <a:pt x="507" y="23"/>
                  </a:lnTo>
                  <a:lnTo>
                    <a:pt x="550" y="13"/>
                  </a:lnTo>
                  <a:lnTo>
                    <a:pt x="594" y="6"/>
                  </a:lnTo>
                  <a:lnTo>
                    <a:pt x="639" y="1"/>
                  </a:lnTo>
                  <a:lnTo>
                    <a:pt x="684" y="0"/>
                  </a:lnTo>
                  <a:lnTo>
                    <a:pt x="729" y="1"/>
                  </a:lnTo>
                  <a:lnTo>
                    <a:pt x="773" y="6"/>
                  </a:lnTo>
                  <a:lnTo>
                    <a:pt x="817" y="13"/>
                  </a:lnTo>
                  <a:lnTo>
                    <a:pt x="861" y="23"/>
                  </a:lnTo>
                  <a:lnTo>
                    <a:pt x="902" y="36"/>
                  </a:lnTo>
                  <a:lnTo>
                    <a:pt x="945" y="52"/>
                  </a:lnTo>
                  <a:lnTo>
                    <a:pt x="986" y="71"/>
                  </a:lnTo>
                  <a:lnTo>
                    <a:pt x="1025" y="91"/>
                  </a:lnTo>
                  <a:lnTo>
                    <a:pt x="1063" y="116"/>
                  </a:lnTo>
                  <a:lnTo>
                    <a:pt x="1099" y="141"/>
                  </a:lnTo>
                  <a:lnTo>
                    <a:pt x="1134" y="169"/>
                  </a:lnTo>
                  <a:lnTo>
                    <a:pt x="1166" y="200"/>
                  </a:lnTo>
                  <a:lnTo>
                    <a:pt x="1196" y="233"/>
                  </a:lnTo>
                  <a:lnTo>
                    <a:pt x="1225" y="267"/>
                  </a:lnTo>
                  <a:lnTo>
                    <a:pt x="1251" y="303"/>
                  </a:lnTo>
                  <a:lnTo>
                    <a:pt x="1275" y="341"/>
                  </a:lnTo>
                  <a:lnTo>
                    <a:pt x="1296" y="381"/>
                  </a:lnTo>
                  <a:lnTo>
                    <a:pt x="1314" y="422"/>
                  </a:lnTo>
                  <a:lnTo>
                    <a:pt x="1329" y="464"/>
                  </a:lnTo>
                  <a:lnTo>
                    <a:pt x="1343" y="507"/>
                  </a:lnTo>
                  <a:lnTo>
                    <a:pt x="1352" y="550"/>
                  </a:lnTo>
                  <a:lnTo>
                    <a:pt x="1361" y="594"/>
                  </a:lnTo>
                  <a:lnTo>
                    <a:pt x="1365" y="637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rgbClr val="ffffff"/>
                  </a:solidFill>
                  <a:latin typeface="Noto Sans"/>
                  <a:ea typeface="Noto Sans CJK SC"/>
                </a:rPr>
                <a:t>4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26" name="Прямая соединительная линия 20"/>
            <p:cNvSpPr/>
            <p:nvPr/>
          </p:nvSpPr>
          <p:spPr>
            <a:xfrm flipH="1">
              <a:off x="4677120" y="5041080"/>
              <a:ext cx="3020760" cy="360"/>
            </a:xfrm>
            <a:prstGeom prst="line">
              <a:avLst/>
            </a:prstGeom>
            <a:ln cap="rnd" w="1044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Полилиния: фигура 21"/>
            <p:cNvSpPr/>
            <p:nvPr/>
          </p:nvSpPr>
          <p:spPr>
            <a:xfrm>
              <a:off x="7666200" y="5010480"/>
              <a:ext cx="60840" cy="60840"/>
            </a:xfrm>
            <a:custGeom>
              <a:avLst/>
              <a:gdLst/>
              <a:ahLst/>
              <a:rect l="l" t="t" r="r" b="b"/>
              <a:pathLst>
                <a:path w="171" h="171">
                  <a:moveTo>
                    <a:pt x="85" y="171"/>
                  </a:moveTo>
                  <a:lnTo>
                    <a:pt x="90" y="171"/>
                  </a:lnTo>
                  <a:lnTo>
                    <a:pt x="96" y="170"/>
                  </a:lnTo>
                  <a:lnTo>
                    <a:pt x="102" y="169"/>
                  </a:lnTo>
                  <a:lnTo>
                    <a:pt x="107" y="168"/>
                  </a:lnTo>
                  <a:lnTo>
                    <a:pt x="112" y="166"/>
                  </a:lnTo>
                  <a:lnTo>
                    <a:pt x="118" y="164"/>
                  </a:lnTo>
                  <a:lnTo>
                    <a:pt x="123" y="162"/>
                  </a:lnTo>
                  <a:lnTo>
                    <a:pt x="127" y="159"/>
                  </a:lnTo>
                  <a:lnTo>
                    <a:pt x="132" y="156"/>
                  </a:lnTo>
                  <a:lnTo>
                    <a:pt x="137" y="153"/>
                  </a:lnTo>
                  <a:lnTo>
                    <a:pt x="141" y="150"/>
                  </a:lnTo>
                  <a:lnTo>
                    <a:pt x="145" y="146"/>
                  </a:lnTo>
                  <a:lnTo>
                    <a:pt x="149" y="141"/>
                  </a:lnTo>
                  <a:lnTo>
                    <a:pt x="153" y="138"/>
                  </a:lnTo>
                  <a:lnTo>
                    <a:pt x="156" y="133"/>
                  </a:lnTo>
                  <a:lnTo>
                    <a:pt x="159" y="128"/>
                  </a:lnTo>
                  <a:lnTo>
                    <a:pt x="162" y="123"/>
                  </a:lnTo>
                  <a:lnTo>
                    <a:pt x="164" y="118"/>
                  </a:lnTo>
                  <a:lnTo>
                    <a:pt x="166" y="113"/>
                  </a:lnTo>
                  <a:lnTo>
                    <a:pt x="168" y="107"/>
                  </a:lnTo>
                  <a:lnTo>
                    <a:pt x="169" y="103"/>
                  </a:lnTo>
                  <a:lnTo>
                    <a:pt x="170" y="97"/>
                  </a:lnTo>
                  <a:lnTo>
                    <a:pt x="171" y="91"/>
                  </a:lnTo>
                  <a:lnTo>
                    <a:pt x="171" y="86"/>
                  </a:lnTo>
                  <a:lnTo>
                    <a:pt x="171" y="80"/>
                  </a:lnTo>
                  <a:lnTo>
                    <a:pt x="170" y="74"/>
                  </a:lnTo>
                  <a:lnTo>
                    <a:pt x="169" y="69"/>
                  </a:lnTo>
                  <a:lnTo>
                    <a:pt x="168" y="63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2" y="47"/>
                  </a:lnTo>
                  <a:lnTo>
                    <a:pt x="159" y="42"/>
                  </a:lnTo>
                  <a:lnTo>
                    <a:pt x="156" y="38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5" y="25"/>
                  </a:lnTo>
                  <a:lnTo>
                    <a:pt x="141" y="21"/>
                  </a:lnTo>
                  <a:lnTo>
                    <a:pt x="137" y="18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3" y="7"/>
                  </a:lnTo>
                  <a:lnTo>
                    <a:pt x="47" y="8"/>
                  </a:lnTo>
                  <a:lnTo>
                    <a:pt x="42" y="11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2" y="69"/>
                  </a:lnTo>
                  <a:lnTo>
                    <a:pt x="1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2" y="103"/>
                  </a:lnTo>
                  <a:lnTo>
                    <a:pt x="3" y="107"/>
                  </a:lnTo>
                  <a:lnTo>
                    <a:pt x="5" y="113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11" y="128"/>
                  </a:lnTo>
                  <a:lnTo>
                    <a:pt x="14" y="133"/>
                  </a:lnTo>
                  <a:lnTo>
                    <a:pt x="18" y="138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2" y="159"/>
                  </a:lnTo>
                  <a:lnTo>
                    <a:pt x="47" y="162"/>
                  </a:lnTo>
                  <a:lnTo>
                    <a:pt x="53" y="164"/>
                  </a:lnTo>
                  <a:lnTo>
                    <a:pt x="58" y="166"/>
                  </a:lnTo>
                  <a:lnTo>
                    <a:pt x="63" y="168"/>
                  </a:lnTo>
                  <a:lnTo>
                    <a:pt x="68" y="169"/>
                  </a:lnTo>
                  <a:lnTo>
                    <a:pt x="74" y="170"/>
                  </a:lnTo>
                  <a:lnTo>
                    <a:pt x="79" y="171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8" name="PlaceHolder 2"/>
          <p:cNvSpPr>
            <a:spLocks noGrp="1"/>
          </p:cNvSpPr>
          <p:nvPr>
            <p:ph type="title"/>
          </p:nvPr>
        </p:nvSpPr>
        <p:spPr>
          <a:xfrm>
            <a:off x="3060000" y="1101960"/>
            <a:ext cx="3318120" cy="159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60c4e4"/>
                </a:solidFill>
                <a:latin typeface="Calibri"/>
              </a:rPr>
              <a:t>              </a:t>
            </a:r>
            <a:br>
              <a:rPr sz="2200"/>
            </a:br>
            <a:r>
              <a:rPr b="1" lang="ru-RU" sz="2200" spc="-1" strike="noStrike">
                <a:solidFill>
                  <a:srgbClr val="60c4e4"/>
                </a:solidFill>
                <a:latin typeface="Calibri"/>
              </a:rPr>
              <a:t>            </a:t>
            </a:r>
            <a:r>
              <a:rPr b="1" lang="ru-RU" sz="3200" spc="-1" strike="noStrike">
                <a:solidFill>
                  <a:srgbClr val="60c4e4"/>
                </a:solidFill>
                <a:latin typeface="Calibri"/>
              </a:rPr>
              <a:t>der Apfel</a:t>
            </a:r>
            <a:r>
              <a:rPr b="1" lang="ru-RU" sz="2200" spc="-1" strike="noStrike">
                <a:solidFill>
                  <a:srgbClr val="60c4e4"/>
                </a:solidFill>
                <a:latin typeface="Calibri"/>
              </a:rPr>
              <a:t>                    </a:t>
            </a:r>
            <a:endParaRPr b="0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title"/>
          </p:nvPr>
        </p:nvSpPr>
        <p:spPr>
          <a:xfrm>
            <a:off x="5051520" y="2558160"/>
            <a:ext cx="2792160" cy="65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e54b89"/>
                </a:solidFill>
                <a:latin typeface="Calibri"/>
              </a:rPr>
              <a:t>die Birne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title"/>
          </p:nvPr>
        </p:nvSpPr>
        <p:spPr>
          <a:xfrm>
            <a:off x="3060000" y="3182760"/>
            <a:ext cx="3318120" cy="127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f8b622"/>
                </a:solidFill>
                <a:latin typeface="Calibri"/>
              </a:rPr>
              <a:t>       </a:t>
            </a:r>
            <a:br>
              <a:rPr sz="2200"/>
            </a:br>
            <a:r>
              <a:rPr b="1" lang="ru-RU" sz="2200" spc="-1" strike="noStrike">
                <a:solidFill>
                  <a:srgbClr val="f8b622"/>
                </a:solidFill>
                <a:latin typeface="Calibri"/>
              </a:rPr>
              <a:t>      </a:t>
            </a:r>
            <a:r>
              <a:rPr b="1" lang="ru-RU" sz="3200" spc="-1" strike="noStrike">
                <a:solidFill>
                  <a:srgbClr val="f8b622"/>
                </a:solidFill>
                <a:latin typeface="Calibri"/>
              </a:rPr>
              <a:t>die Orange</a:t>
            </a:r>
            <a:r>
              <a:rPr b="1" lang="ru-RU" sz="2200" spc="-1" strike="noStrike">
                <a:solidFill>
                  <a:srgbClr val="f8b622"/>
                </a:solidFill>
                <a:latin typeface="Calibri"/>
              </a:rPr>
              <a:t>       </a:t>
            </a:r>
            <a:endParaRPr b="0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 type="title"/>
          </p:nvPr>
        </p:nvSpPr>
        <p:spPr>
          <a:xfrm>
            <a:off x="5051520" y="4415400"/>
            <a:ext cx="3408480" cy="67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7f59ae"/>
                </a:solidFill>
                <a:latin typeface="Calibri"/>
              </a:rPr>
              <a:t>die Banane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2" name="Рисунок 26" descr=""/>
          <p:cNvPicPr/>
          <p:nvPr/>
        </p:nvPicPr>
        <p:blipFill>
          <a:blip r:embed="rId1"/>
          <a:stretch/>
        </p:blipFill>
        <p:spPr>
          <a:xfrm>
            <a:off x="7380000" y="2156040"/>
            <a:ext cx="903600" cy="903600"/>
          </a:xfrm>
          <a:prstGeom prst="rect">
            <a:avLst/>
          </a:prstGeom>
          <a:ln w="0">
            <a:noFill/>
          </a:ln>
        </p:spPr>
      </p:pic>
      <p:pic>
        <p:nvPicPr>
          <p:cNvPr id="333" name="Рисунок 27" descr=""/>
          <p:cNvPicPr/>
          <p:nvPr/>
        </p:nvPicPr>
        <p:blipFill>
          <a:blip r:embed="rId2"/>
          <a:stretch/>
        </p:blipFill>
        <p:spPr>
          <a:xfrm>
            <a:off x="3409200" y="1296720"/>
            <a:ext cx="730440" cy="832680"/>
          </a:xfrm>
          <a:prstGeom prst="rect">
            <a:avLst/>
          </a:prstGeom>
          <a:ln w="0">
            <a:noFill/>
          </a:ln>
        </p:spPr>
      </p:pic>
      <p:pic>
        <p:nvPicPr>
          <p:cNvPr id="334" name="Рисунок 28" descr=""/>
          <p:cNvPicPr/>
          <p:nvPr/>
        </p:nvPicPr>
        <p:blipFill>
          <a:blip r:embed="rId3"/>
          <a:stretch/>
        </p:blipFill>
        <p:spPr>
          <a:xfrm>
            <a:off x="2669040" y="3072240"/>
            <a:ext cx="941760" cy="887400"/>
          </a:xfrm>
          <a:prstGeom prst="rect">
            <a:avLst/>
          </a:prstGeom>
          <a:ln w="0">
            <a:noFill/>
          </a:ln>
        </p:spPr>
      </p:pic>
      <p:pic>
        <p:nvPicPr>
          <p:cNvPr id="335" name="Рисунок 29" descr=""/>
          <p:cNvPicPr/>
          <p:nvPr/>
        </p:nvPicPr>
        <p:blipFill>
          <a:blip r:embed="rId4"/>
          <a:stretch/>
        </p:blipFill>
        <p:spPr>
          <a:xfrm>
            <a:off x="7740000" y="4303080"/>
            <a:ext cx="1105200" cy="73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random/>
        <p:sndAc>
          <p:stSnd>
            <p:snd r:embed="rId5" name="audio5.wav"/>
          </p:stSnd>
        </p:sndAc>
      </p:transition>
    </mc:Choice>
    <mc:Fallback>
      <p:transition spd="slow">
        <p:random/>
        <p:sndAc>
          <p:stSnd>
            <p:snd r:embed="rId5" name="audio5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dt" idx="10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ftr" idx="1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38" name="Полилиния: фигура 1"/>
          <p:cNvSpPr/>
          <p:nvPr/>
        </p:nvSpPr>
        <p:spPr>
          <a:xfrm>
            <a:off x="4084920" y="1823760"/>
            <a:ext cx="2089080" cy="2089080"/>
          </a:xfrm>
          <a:custGeom>
            <a:avLst/>
            <a:gdLst/>
            <a:ahLst/>
            <a:rect l="l" t="t" r="r" b="b"/>
            <a:pathLst>
              <a:path w="5805" h="5805">
                <a:moveTo>
                  <a:pt x="5782" y="3272"/>
                </a:moveTo>
                <a:cubicBezTo>
                  <a:pt x="5717" y="3778"/>
                  <a:pt x="5520" y="4257"/>
                  <a:pt x="5212" y="4662"/>
                </a:cubicBezTo>
                <a:cubicBezTo>
                  <a:pt x="4902" y="5067"/>
                  <a:pt x="4492" y="5384"/>
                  <a:pt x="4022" y="5581"/>
                </a:cubicBezTo>
                <a:cubicBezTo>
                  <a:pt x="3552" y="5777"/>
                  <a:pt x="3039" y="5846"/>
                  <a:pt x="2533" y="5782"/>
                </a:cubicBezTo>
                <a:cubicBezTo>
                  <a:pt x="2028" y="5717"/>
                  <a:pt x="1548" y="5520"/>
                  <a:pt x="1143" y="5212"/>
                </a:cubicBezTo>
                <a:cubicBezTo>
                  <a:pt x="737" y="4902"/>
                  <a:pt x="421" y="4492"/>
                  <a:pt x="225" y="4022"/>
                </a:cubicBezTo>
                <a:cubicBezTo>
                  <a:pt x="28" y="3552"/>
                  <a:pt x="-41" y="3039"/>
                  <a:pt x="24" y="2533"/>
                </a:cubicBezTo>
                <a:cubicBezTo>
                  <a:pt x="88" y="2028"/>
                  <a:pt x="285" y="1548"/>
                  <a:pt x="595" y="1143"/>
                </a:cubicBezTo>
                <a:cubicBezTo>
                  <a:pt x="903" y="737"/>
                  <a:pt x="1312" y="421"/>
                  <a:pt x="1783" y="225"/>
                </a:cubicBezTo>
                <a:cubicBezTo>
                  <a:pt x="2253" y="28"/>
                  <a:pt x="2767" y="-41"/>
                  <a:pt x="3272" y="24"/>
                </a:cubicBezTo>
                <a:cubicBezTo>
                  <a:pt x="3778" y="88"/>
                  <a:pt x="4257" y="286"/>
                  <a:pt x="4662" y="595"/>
                </a:cubicBezTo>
                <a:cubicBezTo>
                  <a:pt x="5067" y="903"/>
                  <a:pt x="5385" y="1313"/>
                  <a:pt x="5581" y="1784"/>
                </a:cubicBezTo>
                <a:cubicBezTo>
                  <a:pt x="5777" y="2253"/>
                  <a:pt x="5846" y="2767"/>
                  <a:pt x="5782" y="327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Полилиния: фигура 2"/>
          <p:cNvSpPr/>
          <p:nvPr/>
        </p:nvSpPr>
        <p:spPr>
          <a:xfrm>
            <a:off x="5127120" y="1837800"/>
            <a:ext cx="655560" cy="1041840"/>
          </a:xfrm>
          <a:custGeom>
            <a:avLst/>
            <a:gdLst/>
            <a:ahLst/>
            <a:rect l="l" t="t" r="r" b="b"/>
            <a:pathLst>
              <a:path w="1823" h="2896">
                <a:moveTo>
                  <a:pt x="189" y="0"/>
                </a:moveTo>
                <a:cubicBezTo>
                  <a:pt x="503" y="20"/>
                  <a:pt x="811" y="92"/>
                  <a:pt x="1102" y="211"/>
                </a:cubicBezTo>
                <a:cubicBezTo>
                  <a:pt x="1362" y="317"/>
                  <a:pt x="1605" y="461"/>
                  <a:pt x="1823" y="637"/>
                </a:cubicBezTo>
                <a:cubicBezTo>
                  <a:pt x="1215" y="1390"/>
                  <a:pt x="608" y="2143"/>
                  <a:pt x="0" y="2896"/>
                </a:cubicBezTo>
                <a:cubicBezTo>
                  <a:pt x="63" y="1931"/>
                  <a:pt x="126" y="965"/>
                  <a:pt x="189" y="0"/>
                </a:cubicBezTo>
                <a:close/>
              </a:path>
            </a:pathLst>
          </a:custGeom>
          <a:solidFill>
            <a:srgbClr val="f8b6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Полилиния: фигура 3"/>
          <p:cNvSpPr/>
          <p:nvPr/>
        </p:nvSpPr>
        <p:spPr>
          <a:xfrm>
            <a:off x="5119920" y="2185920"/>
            <a:ext cx="1038240" cy="688320"/>
          </a:xfrm>
          <a:custGeom>
            <a:avLst/>
            <a:gdLst/>
            <a:ahLst/>
            <a:rect l="l" t="t" r="r" b="b"/>
            <a:pathLst>
              <a:path w="2886" h="1914">
                <a:moveTo>
                  <a:pt x="2182" y="0"/>
                </a:moveTo>
                <a:cubicBezTo>
                  <a:pt x="2389" y="236"/>
                  <a:pt x="2556" y="505"/>
                  <a:pt x="2678" y="795"/>
                </a:cubicBezTo>
                <a:cubicBezTo>
                  <a:pt x="2785" y="1054"/>
                  <a:pt x="2856" y="1327"/>
                  <a:pt x="2886" y="1606"/>
                </a:cubicBezTo>
                <a:cubicBezTo>
                  <a:pt x="1924" y="1709"/>
                  <a:pt x="962" y="1812"/>
                  <a:pt x="0" y="1914"/>
                </a:cubicBezTo>
                <a:cubicBezTo>
                  <a:pt x="728" y="1276"/>
                  <a:pt x="1454" y="638"/>
                  <a:pt x="2182" y="0"/>
                </a:cubicBezTo>
                <a:close/>
              </a:path>
            </a:pathLst>
          </a:custGeom>
          <a:solidFill>
            <a:srgbClr val="fcdd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Полилиния: фигура 4"/>
          <p:cNvSpPr/>
          <p:nvPr/>
        </p:nvSpPr>
        <p:spPr>
          <a:xfrm>
            <a:off x="5123520" y="2858760"/>
            <a:ext cx="688320" cy="1038240"/>
          </a:xfrm>
          <a:custGeom>
            <a:avLst/>
            <a:gdLst/>
            <a:ahLst/>
            <a:rect l="l" t="t" r="r" b="b"/>
            <a:pathLst>
              <a:path w="1914" h="2886">
                <a:moveTo>
                  <a:pt x="1914" y="2182"/>
                </a:moveTo>
                <a:cubicBezTo>
                  <a:pt x="1678" y="2389"/>
                  <a:pt x="1410" y="2557"/>
                  <a:pt x="1120" y="2678"/>
                </a:cubicBezTo>
                <a:cubicBezTo>
                  <a:pt x="860" y="2786"/>
                  <a:pt x="588" y="2856"/>
                  <a:pt x="308" y="2886"/>
                </a:cubicBezTo>
                <a:cubicBezTo>
                  <a:pt x="205" y="1924"/>
                  <a:pt x="102" y="962"/>
                  <a:pt x="0" y="0"/>
                </a:cubicBezTo>
                <a:cubicBezTo>
                  <a:pt x="638" y="728"/>
                  <a:pt x="1276" y="1454"/>
                  <a:pt x="1914" y="2182"/>
                </a:cubicBezTo>
                <a:close/>
              </a:path>
            </a:pathLst>
          </a:custGeom>
          <a:solidFill>
            <a:srgbClr val="ed85a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Полилиния: фигура 5"/>
          <p:cNvSpPr/>
          <p:nvPr/>
        </p:nvSpPr>
        <p:spPr>
          <a:xfrm>
            <a:off x="4476240" y="2856960"/>
            <a:ext cx="655920" cy="1042200"/>
          </a:xfrm>
          <a:custGeom>
            <a:avLst/>
            <a:gdLst/>
            <a:ahLst/>
            <a:rect l="l" t="t" r="r" b="b"/>
            <a:pathLst>
              <a:path w="1824" h="2897">
                <a:moveTo>
                  <a:pt x="1634" y="2897"/>
                </a:moveTo>
                <a:cubicBezTo>
                  <a:pt x="1320" y="2876"/>
                  <a:pt x="1013" y="2805"/>
                  <a:pt x="721" y="2685"/>
                </a:cubicBezTo>
                <a:cubicBezTo>
                  <a:pt x="462" y="2579"/>
                  <a:pt x="219" y="2435"/>
                  <a:pt x="0" y="2259"/>
                </a:cubicBezTo>
                <a:cubicBezTo>
                  <a:pt x="608" y="1506"/>
                  <a:pt x="1216" y="753"/>
                  <a:pt x="1824" y="0"/>
                </a:cubicBezTo>
                <a:cubicBezTo>
                  <a:pt x="1761" y="965"/>
                  <a:pt x="1697" y="1932"/>
                  <a:pt x="1634" y="2897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Полилиния: фигура 6"/>
          <p:cNvSpPr/>
          <p:nvPr/>
        </p:nvSpPr>
        <p:spPr>
          <a:xfrm>
            <a:off x="4101120" y="2862360"/>
            <a:ext cx="1038600" cy="688320"/>
          </a:xfrm>
          <a:custGeom>
            <a:avLst/>
            <a:gdLst/>
            <a:ahLst/>
            <a:rect l="l" t="t" r="r" b="b"/>
            <a:pathLst>
              <a:path w="2887" h="1914">
                <a:moveTo>
                  <a:pt x="704" y="1914"/>
                </a:moveTo>
                <a:cubicBezTo>
                  <a:pt x="497" y="1678"/>
                  <a:pt x="330" y="1410"/>
                  <a:pt x="208" y="1120"/>
                </a:cubicBezTo>
                <a:cubicBezTo>
                  <a:pt x="100" y="860"/>
                  <a:pt x="30" y="588"/>
                  <a:pt x="0" y="308"/>
                </a:cubicBezTo>
                <a:cubicBezTo>
                  <a:pt x="962" y="205"/>
                  <a:pt x="1925" y="102"/>
                  <a:pt x="2887" y="0"/>
                </a:cubicBezTo>
                <a:cubicBezTo>
                  <a:pt x="2159" y="638"/>
                  <a:pt x="1431" y="1276"/>
                  <a:pt x="704" y="1914"/>
                </a:cubicBezTo>
                <a:close/>
              </a:path>
            </a:pathLst>
          </a:custGeom>
          <a:solidFill>
            <a:srgbClr val="a9df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Полилиния: фигура 7"/>
          <p:cNvSpPr/>
          <p:nvPr/>
        </p:nvSpPr>
        <p:spPr>
          <a:xfrm>
            <a:off x="4098600" y="2215440"/>
            <a:ext cx="1042200" cy="655560"/>
          </a:xfrm>
          <a:custGeom>
            <a:avLst/>
            <a:gdLst/>
            <a:ahLst/>
            <a:rect l="l" t="t" r="r" b="b"/>
            <a:pathLst>
              <a:path w="2897" h="1823">
                <a:moveTo>
                  <a:pt x="0" y="1633"/>
                </a:moveTo>
                <a:cubicBezTo>
                  <a:pt x="21" y="1320"/>
                  <a:pt x="92" y="1012"/>
                  <a:pt x="212" y="721"/>
                </a:cubicBezTo>
                <a:cubicBezTo>
                  <a:pt x="318" y="461"/>
                  <a:pt x="462" y="218"/>
                  <a:pt x="638" y="0"/>
                </a:cubicBezTo>
                <a:cubicBezTo>
                  <a:pt x="1391" y="608"/>
                  <a:pt x="2144" y="1215"/>
                  <a:pt x="2897" y="1823"/>
                </a:cubicBezTo>
                <a:cubicBezTo>
                  <a:pt x="1932" y="1760"/>
                  <a:pt x="965" y="1696"/>
                  <a:pt x="0" y="1633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Полилиния: фигура 8"/>
          <p:cNvSpPr/>
          <p:nvPr/>
        </p:nvSpPr>
        <p:spPr>
          <a:xfrm>
            <a:off x="4447080" y="1839960"/>
            <a:ext cx="688320" cy="1038600"/>
          </a:xfrm>
          <a:custGeom>
            <a:avLst/>
            <a:gdLst/>
            <a:ahLst/>
            <a:rect l="l" t="t" r="r" b="b"/>
            <a:pathLst>
              <a:path w="1914" h="2887">
                <a:moveTo>
                  <a:pt x="0" y="704"/>
                </a:moveTo>
                <a:cubicBezTo>
                  <a:pt x="236" y="497"/>
                  <a:pt x="505" y="330"/>
                  <a:pt x="795" y="208"/>
                </a:cubicBezTo>
                <a:cubicBezTo>
                  <a:pt x="1054" y="100"/>
                  <a:pt x="1327" y="30"/>
                  <a:pt x="1606" y="0"/>
                </a:cubicBezTo>
                <a:cubicBezTo>
                  <a:pt x="1709" y="962"/>
                  <a:pt x="1812" y="1925"/>
                  <a:pt x="1914" y="2887"/>
                </a:cubicBezTo>
                <a:cubicBezTo>
                  <a:pt x="1276" y="2159"/>
                  <a:pt x="638" y="1431"/>
                  <a:pt x="0" y="704"/>
                </a:cubicBezTo>
                <a:close/>
              </a:path>
            </a:pathLst>
          </a:custGeom>
          <a:solidFill>
            <a:srgbClr val="ab93c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Полилиния: фигура 9"/>
          <p:cNvSpPr/>
          <p:nvPr/>
        </p:nvSpPr>
        <p:spPr>
          <a:xfrm>
            <a:off x="5118120" y="2865960"/>
            <a:ext cx="1042200" cy="655560"/>
          </a:xfrm>
          <a:custGeom>
            <a:avLst/>
            <a:gdLst/>
            <a:ahLst/>
            <a:rect l="l" t="t" r="r" b="b"/>
            <a:pathLst>
              <a:path w="2897" h="1823">
                <a:moveTo>
                  <a:pt x="2897" y="189"/>
                </a:moveTo>
                <a:cubicBezTo>
                  <a:pt x="2876" y="503"/>
                  <a:pt x="2805" y="811"/>
                  <a:pt x="2685" y="1102"/>
                </a:cubicBezTo>
                <a:cubicBezTo>
                  <a:pt x="2579" y="1362"/>
                  <a:pt x="2435" y="1605"/>
                  <a:pt x="2259" y="1823"/>
                </a:cubicBezTo>
                <a:cubicBezTo>
                  <a:pt x="1506" y="1215"/>
                  <a:pt x="753" y="608"/>
                  <a:pt x="0" y="0"/>
                </a:cubicBezTo>
                <a:cubicBezTo>
                  <a:pt x="965" y="63"/>
                  <a:pt x="1932" y="126"/>
                  <a:pt x="2897" y="189"/>
                </a:cubicBezTo>
                <a:close/>
              </a:path>
            </a:pathLst>
          </a:custGeom>
          <a:solidFill>
            <a:srgbClr val="e54b8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Полилиния: фигура 10"/>
          <p:cNvSpPr/>
          <p:nvPr/>
        </p:nvSpPr>
        <p:spPr>
          <a:xfrm>
            <a:off x="3600000" y="1440000"/>
            <a:ext cx="2879280" cy="2698920"/>
          </a:xfrm>
          <a:custGeom>
            <a:avLst/>
            <a:gdLst/>
            <a:ahLst/>
            <a:rect l="l" t="t" r="r" b="b"/>
            <a:pathLst>
              <a:path w="8000" h="7499">
                <a:moveTo>
                  <a:pt x="7968" y="4227"/>
                </a:moveTo>
                <a:cubicBezTo>
                  <a:pt x="7878" y="4881"/>
                  <a:pt x="7607" y="5499"/>
                  <a:pt x="7182" y="6023"/>
                </a:cubicBezTo>
                <a:cubicBezTo>
                  <a:pt x="6756" y="6545"/>
                  <a:pt x="6191" y="6956"/>
                  <a:pt x="5543" y="7211"/>
                </a:cubicBezTo>
                <a:cubicBezTo>
                  <a:pt x="4896" y="7464"/>
                  <a:pt x="4188" y="7552"/>
                  <a:pt x="3490" y="7470"/>
                </a:cubicBezTo>
                <a:cubicBezTo>
                  <a:pt x="2794" y="7386"/>
                  <a:pt x="2135" y="7131"/>
                  <a:pt x="1576" y="6733"/>
                </a:cubicBezTo>
                <a:cubicBezTo>
                  <a:pt x="1017" y="6334"/>
                  <a:pt x="581" y="5804"/>
                  <a:pt x="309" y="5196"/>
                </a:cubicBezTo>
                <a:cubicBezTo>
                  <a:pt x="39" y="4590"/>
                  <a:pt x="-57" y="3925"/>
                  <a:pt x="33" y="3272"/>
                </a:cubicBezTo>
                <a:cubicBezTo>
                  <a:pt x="122" y="2619"/>
                  <a:pt x="394" y="2000"/>
                  <a:pt x="818" y="1476"/>
                </a:cubicBezTo>
                <a:cubicBezTo>
                  <a:pt x="1244" y="952"/>
                  <a:pt x="1811" y="543"/>
                  <a:pt x="2457" y="290"/>
                </a:cubicBezTo>
                <a:cubicBezTo>
                  <a:pt x="3106" y="36"/>
                  <a:pt x="3813" y="-53"/>
                  <a:pt x="4510" y="31"/>
                </a:cubicBezTo>
                <a:cubicBezTo>
                  <a:pt x="5206" y="114"/>
                  <a:pt x="5866" y="369"/>
                  <a:pt x="6424" y="769"/>
                </a:cubicBezTo>
                <a:cubicBezTo>
                  <a:pt x="6983" y="1166"/>
                  <a:pt x="7421" y="1698"/>
                  <a:pt x="7691" y="2304"/>
                </a:cubicBezTo>
                <a:cubicBezTo>
                  <a:pt x="7962" y="2912"/>
                  <a:pt x="8057" y="3574"/>
                  <a:pt x="7968" y="4227"/>
                </a:cubicBezTo>
                <a:close/>
              </a:path>
            </a:pathLst>
          </a:custGeom>
          <a:solidFill>
            <a:srgbClr val="f4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8" name="Группа 11"/>
          <p:cNvGrpSpPr/>
          <p:nvPr/>
        </p:nvGrpSpPr>
        <p:grpSpPr>
          <a:xfrm>
            <a:off x="3139200" y="3262320"/>
            <a:ext cx="945360" cy="162000"/>
            <a:chOff x="3139200" y="3262320"/>
            <a:chExt cx="945360" cy="162000"/>
          </a:xfrm>
        </p:grpSpPr>
        <p:sp>
          <p:nvSpPr>
            <p:cNvPr id="349" name="Полилиния: фигура 12"/>
            <p:cNvSpPr/>
            <p:nvPr/>
          </p:nvSpPr>
          <p:spPr>
            <a:xfrm rot="220800">
              <a:off x="3140640" y="3309120"/>
              <a:ext cx="885600" cy="86760"/>
            </a:xfrm>
            <a:custGeom>
              <a:avLst/>
              <a:gdLst/>
              <a:ahLst/>
              <a:rect l="l" t="t" r="r" b="b"/>
              <a:pathLst>
                <a:path w="2462" h="243">
                  <a:moveTo>
                    <a:pt x="2462" y="243"/>
                  </a:moveTo>
                  <a:cubicBezTo>
                    <a:pt x="2341" y="243"/>
                    <a:pt x="821" y="81"/>
                    <a:pt x="0" y="0"/>
                  </a:cubicBezTo>
                </a:path>
              </a:pathLst>
            </a:custGeom>
            <a:noFill/>
            <a:ln w="97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Полилиния: фигура 13"/>
            <p:cNvSpPr/>
            <p:nvPr/>
          </p:nvSpPr>
          <p:spPr>
            <a:xfrm>
              <a:off x="3997440" y="3262320"/>
              <a:ext cx="87120" cy="86760"/>
            </a:xfrm>
            <a:custGeom>
              <a:avLst/>
              <a:gdLst/>
              <a:ahLst/>
              <a:rect l="l" t="t" r="r" b="b"/>
              <a:pathLst>
                <a:path w="244" h="243">
                  <a:moveTo>
                    <a:pt x="243" y="134"/>
                  </a:moveTo>
                  <a:cubicBezTo>
                    <a:pt x="240" y="156"/>
                    <a:pt x="233" y="176"/>
                    <a:pt x="220" y="193"/>
                  </a:cubicBezTo>
                  <a:cubicBezTo>
                    <a:pt x="208" y="210"/>
                    <a:pt x="191" y="224"/>
                    <a:pt x="171" y="233"/>
                  </a:cubicBezTo>
                  <a:cubicBezTo>
                    <a:pt x="152" y="241"/>
                    <a:pt x="130" y="244"/>
                    <a:pt x="109" y="242"/>
                  </a:cubicBezTo>
                  <a:cubicBezTo>
                    <a:pt x="88" y="240"/>
                    <a:pt x="67" y="233"/>
                    <a:pt x="51" y="220"/>
                  </a:cubicBezTo>
                  <a:cubicBezTo>
                    <a:pt x="33" y="207"/>
                    <a:pt x="19" y="191"/>
                    <a:pt x="10" y="171"/>
                  </a:cubicBezTo>
                  <a:cubicBezTo>
                    <a:pt x="2" y="151"/>
                    <a:pt x="-2" y="130"/>
                    <a:pt x="1" y="109"/>
                  </a:cubicBezTo>
                  <a:cubicBezTo>
                    <a:pt x="3" y="87"/>
                    <a:pt x="10" y="66"/>
                    <a:pt x="24" y="50"/>
                  </a:cubicBezTo>
                  <a:cubicBezTo>
                    <a:pt x="36" y="32"/>
                    <a:pt x="52" y="19"/>
                    <a:pt x="72" y="10"/>
                  </a:cubicBezTo>
                  <a:cubicBezTo>
                    <a:pt x="91" y="2"/>
                    <a:pt x="113" y="-2"/>
                    <a:pt x="135" y="1"/>
                  </a:cubicBezTo>
                  <a:cubicBezTo>
                    <a:pt x="156" y="3"/>
                    <a:pt x="176" y="10"/>
                    <a:pt x="193" y="23"/>
                  </a:cubicBezTo>
                  <a:cubicBezTo>
                    <a:pt x="211" y="35"/>
                    <a:pt x="224" y="52"/>
                    <a:pt x="233" y="72"/>
                  </a:cubicBezTo>
                  <a:cubicBezTo>
                    <a:pt x="241" y="92"/>
                    <a:pt x="245" y="113"/>
                    <a:pt x="243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1" name="Группа 14"/>
          <p:cNvGrpSpPr/>
          <p:nvPr/>
        </p:nvGrpSpPr>
        <p:grpSpPr>
          <a:xfrm>
            <a:off x="3043080" y="2268720"/>
            <a:ext cx="975240" cy="268560"/>
            <a:chOff x="3043080" y="2268720"/>
            <a:chExt cx="975240" cy="268560"/>
          </a:xfrm>
        </p:grpSpPr>
        <p:sp>
          <p:nvSpPr>
            <p:cNvPr id="352" name="Полилиния: фигура 15"/>
            <p:cNvSpPr/>
            <p:nvPr/>
          </p:nvSpPr>
          <p:spPr>
            <a:xfrm rot="805200">
              <a:off x="3029400" y="2382840"/>
              <a:ext cx="984600" cy="360"/>
            </a:xfrm>
            <a:custGeom>
              <a:avLst/>
              <a:gdLst/>
              <a:ahLst/>
              <a:rect l="l" t="t" r="r" b="b"/>
              <a:pathLst>
                <a:path w="2737" h="0">
                  <a:moveTo>
                    <a:pt x="2737" y="0"/>
                  </a:moveTo>
                  <a:cubicBezTo>
                    <a:pt x="1825" y="0"/>
                    <a:pt x="912" y="0"/>
                    <a:pt x="0" y="0"/>
                  </a:cubicBezTo>
                </a:path>
              </a:pathLst>
            </a:custGeom>
            <a:noFill/>
            <a:ln w="97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Полилиния: фигура 16"/>
            <p:cNvSpPr/>
            <p:nvPr/>
          </p:nvSpPr>
          <p:spPr>
            <a:xfrm>
              <a:off x="3931560" y="2450160"/>
              <a:ext cx="86760" cy="87120"/>
            </a:xfrm>
            <a:custGeom>
              <a:avLst/>
              <a:gdLst/>
              <a:ahLst/>
              <a:rect l="l" t="t" r="r" b="b"/>
              <a:pathLst>
                <a:path w="243" h="244">
                  <a:moveTo>
                    <a:pt x="1" y="135"/>
                  </a:moveTo>
                  <a:cubicBezTo>
                    <a:pt x="3" y="156"/>
                    <a:pt x="10" y="176"/>
                    <a:pt x="24" y="193"/>
                  </a:cubicBezTo>
                  <a:cubicBezTo>
                    <a:pt x="36" y="211"/>
                    <a:pt x="52" y="224"/>
                    <a:pt x="73" y="233"/>
                  </a:cubicBezTo>
                  <a:cubicBezTo>
                    <a:pt x="92" y="241"/>
                    <a:pt x="113" y="245"/>
                    <a:pt x="135" y="243"/>
                  </a:cubicBezTo>
                  <a:cubicBezTo>
                    <a:pt x="156" y="240"/>
                    <a:pt x="176" y="233"/>
                    <a:pt x="193" y="220"/>
                  </a:cubicBezTo>
                  <a:cubicBezTo>
                    <a:pt x="211" y="208"/>
                    <a:pt x="224" y="191"/>
                    <a:pt x="233" y="171"/>
                  </a:cubicBezTo>
                  <a:cubicBezTo>
                    <a:pt x="241" y="152"/>
                    <a:pt x="244" y="130"/>
                    <a:pt x="243" y="109"/>
                  </a:cubicBezTo>
                  <a:cubicBezTo>
                    <a:pt x="240" y="88"/>
                    <a:pt x="233" y="67"/>
                    <a:pt x="220" y="51"/>
                  </a:cubicBezTo>
                  <a:cubicBezTo>
                    <a:pt x="208" y="33"/>
                    <a:pt x="191" y="19"/>
                    <a:pt x="171" y="10"/>
                  </a:cubicBezTo>
                  <a:cubicBezTo>
                    <a:pt x="152" y="2"/>
                    <a:pt x="130" y="-2"/>
                    <a:pt x="109" y="1"/>
                  </a:cubicBezTo>
                  <a:cubicBezTo>
                    <a:pt x="88" y="3"/>
                    <a:pt x="68" y="10"/>
                    <a:pt x="51" y="24"/>
                  </a:cubicBezTo>
                  <a:cubicBezTo>
                    <a:pt x="33" y="36"/>
                    <a:pt x="19" y="52"/>
                    <a:pt x="10" y="72"/>
                  </a:cubicBezTo>
                  <a:cubicBezTo>
                    <a:pt x="2" y="92"/>
                    <a:pt x="-2" y="113"/>
                    <a:pt x="1" y="135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4" name="Группа 17"/>
          <p:cNvGrpSpPr/>
          <p:nvPr/>
        </p:nvGrpSpPr>
        <p:grpSpPr>
          <a:xfrm>
            <a:off x="3243960" y="1005840"/>
            <a:ext cx="1464120" cy="848160"/>
            <a:chOff x="3243960" y="1005840"/>
            <a:chExt cx="1464120" cy="848160"/>
          </a:xfrm>
        </p:grpSpPr>
        <p:sp>
          <p:nvSpPr>
            <p:cNvPr id="355" name="Полилиния: фигура 18"/>
            <p:cNvSpPr/>
            <p:nvPr/>
          </p:nvSpPr>
          <p:spPr>
            <a:xfrm rot="1452000">
              <a:off x="3232080" y="1299240"/>
              <a:ext cx="1487520" cy="261360"/>
            </a:xfrm>
            <a:custGeom>
              <a:avLst/>
              <a:gdLst/>
              <a:ahLst/>
              <a:rect l="l" t="t" r="r" b="b"/>
              <a:pathLst>
                <a:path w="4134" h="728">
                  <a:moveTo>
                    <a:pt x="4134" y="559"/>
                  </a:moveTo>
                  <a:cubicBezTo>
                    <a:pt x="3970" y="373"/>
                    <a:pt x="3805" y="186"/>
                    <a:pt x="3640" y="0"/>
                  </a:cubicBezTo>
                  <a:cubicBezTo>
                    <a:pt x="2427" y="243"/>
                    <a:pt x="1214" y="485"/>
                    <a:pt x="0" y="728"/>
                  </a:cubicBezTo>
                </a:path>
              </a:pathLst>
            </a:custGeom>
            <a:noFill/>
            <a:ln w="97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Полилиния: фигура 19"/>
            <p:cNvSpPr/>
            <p:nvPr/>
          </p:nvSpPr>
          <p:spPr>
            <a:xfrm>
              <a:off x="4575600" y="1740240"/>
              <a:ext cx="86400" cy="86760"/>
            </a:xfrm>
            <a:custGeom>
              <a:avLst/>
              <a:gdLst/>
              <a:ahLst/>
              <a:rect l="l" t="t" r="r" b="b"/>
              <a:pathLst>
                <a:path w="242" h="243">
                  <a:moveTo>
                    <a:pt x="242" y="134"/>
                  </a:moveTo>
                  <a:cubicBezTo>
                    <a:pt x="239" y="156"/>
                    <a:pt x="232" y="176"/>
                    <a:pt x="219" y="193"/>
                  </a:cubicBezTo>
                  <a:cubicBezTo>
                    <a:pt x="207" y="210"/>
                    <a:pt x="190" y="224"/>
                    <a:pt x="170" y="233"/>
                  </a:cubicBezTo>
                  <a:cubicBezTo>
                    <a:pt x="151" y="241"/>
                    <a:pt x="130" y="244"/>
                    <a:pt x="108" y="242"/>
                  </a:cubicBezTo>
                  <a:cubicBezTo>
                    <a:pt x="87" y="240"/>
                    <a:pt x="67" y="233"/>
                    <a:pt x="49" y="220"/>
                  </a:cubicBezTo>
                  <a:cubicBezTo>
                    <a:pt x="32" y="207"/>
                    <a:pt x="19" y="191"/>
                    <a:pt x="10" y="171"/>
                  </a:cubicBezTo>
                  <a:cubicBezTo>
                    <a:pt x="1" y="151"/>
                    <a:pt x="-1" y="130"/>
                    <a:pt x="1" y="109"/>
                  </a:cubicBezTo>
                  <a:cubicBezTo>
                    <a:pt x="2" y="87"/>
                    <a:pt x="10" y="66"/>
                    <a:pt x="22" y="50"/>
                  </a:cubicBezTo>
                  <a:cubicBezTo>
                    <a:pt x="35" y="32"/>
                    <a:pt x="52" y="19"/>
                    <a:pt x="71" y="10"/>
                  </a:cubicBezTo>
                  <a:cubicBezTo>
                    <a:pt x="91" y="2"/>
                    <a:pt x="112" y="-2"/>
                    <a:pt x="133" y="1"/>
                  </a:cubicBezTo>
                  <a:cubicBezTo>
                    <a:pt x="154" y="3"/>
                    <a:pt x="175" y="10"/>
                    <a:pt x="192" y="23"/>
                  </a:cubicBezTo>
                  <a:cubicBezTo>
                    <a:pt x="210" y="35"/>
                    <a:pt x="223" y="52"/>
                    <a:pt x="232" y="72"/>
                  </a:cubicBezTo>
                  <a:cubicBezTo>
                    <a:pt x="241" y="92"/>
                    <a:pt x="244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7" name="Группа 20"/>
          <p:cNvGrpSpPr/>
          <p:nvPr/>
        </p:nvGrpSpPr>
        <p:grpSpPr>
          <a:xfrm>
            <a:off x="3193560" y="3939480"/>
            <a:ext cx="1433880" cy="1093680"/>
            <a:chOff x="3193560" y="3939480"/>
            <a:chExt cx="1433880" cy="1093680"/>
          </a:xfrm>
        </p:grpSpPr>
        <p:sp>
          <p:nvSpPr>
            <p:cNvPr id="358" name="Полилиния: фигура 21"/>
            <p:cNvSpPr/>
            <p:nvPr/>
          </p:nvSpPr>
          <p:spPr>
            <a:xfrm rot="1047600">
              <a:off x="3195360" y="4610880"/>
              <a:ext cx="1361880" cy="223200"/>
            </a:xfrm>
            <a:custGeom>
              <a:avLst/>
              <a:gdLst/>
              <a:ahLst/>
              <a:rect l="l" t="t" r="r" b="b"/>
              <a:pathLst>
                <a:path w="3785" h="622">
                  <a:moveTo>
                    <a:pt x="3785" y="63"/>
                  </a:moveTo>
                  <a:cubicBezTo>
                    <a:pt x="3619" y="249"/>
                    <a:pt x="3454" y="436"/>
                    <a:pt x="3289" y="622"/>
                  </a:cubicBezTo>
                  <a:cubicBezTo>
                    <a:pt x="2193" y="415"/>
                    <a:pt x="1096" y="208"/>
                    <a:pt x="0" y="0"/>
                  </a:cubicBezTo>
                </a:path>
              </a:pathLst>
            </a:custGeom>
            <a:noFill/>
            <a:ln w="97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Полилиния: фигура 22"/>
            <p:cNvSpPr/>
            <p:nvPr/>
          </p:nvSpPr>
          <p:spPr>
            <a:xfrm>
              <a:off x="4541040" y="3939480"/>
              <a:ext cx="86400" cy="86760"/>
            </a:xfrm>
            <a:custGeom>
              <a:avLst/>
              <a:gdLst/>
              <a:ahLst/>
              <a:rect l="l" t="t" r="r" b="b"/>
              <a:pathLst>
                <a:path w="242" h="243">
                  <a:moveTo>
                    <a:pt x="242" y="134"/>
                  </a:moveTo>
                  <a:cubicBezTo>
                    <a:pt x="239" y="155"/>
                    <a:pt x="232" y="175"/>
                    <a:pt x="219" y="192"/>
                  </a:cubicBezTo>
                  <a:cubicBezTo>
                    <a:pt x="207" y="209"/>
                    <a:pt x="190" y="224"/>
                    <a:pt x="170" y="233"/>
                  </a:cubicBezTo>
                  <a:cubicBezTo>
                    <a:pt x="151" y="241"/>
                    <a:pt x="130" y="244"/>
                    <a:pt x="108" y="242"/>
                  </a:cubicBezTo>
                  <a:cubicBezTo>
                    <a:pt x="87" y="240"/>
                    <a:pt x="67" y="232"/>
                    <a:pt x="49" y="219"/>
                  </a:cubicBezTo>
                  <a:cubicBezTo>
                    <a:pt x="32" y="206"/>
                    <a:pt x="19" y="191"/>
                    <a:pt x="10" y="171"/>
                  </a:cubicBezTo>
                  <a:cubicBezTo>
                    <a:pt x="1" y="151"/>
                    <a:pt x="-1" y="130"/>
                    <a:pt x="1" y="109"/>
                  </a:cubicBezTo>
                  <a:cubicBezTo>
                    <a:pt x="2" y="87"/>
                    <a:pt x="10" y="67"/>
                    <a:pt x="22" y="50"/>
                  </a:cubicBezTo>
                  <a:cubicBezTo>
                    <a:pt x="35" y="32"/>
                    <a:pt x="52" y="19"/>
                    <a:pt x="71" y="10"/>
                  </a:cubicBezTo>
                  <a:cubicBezTo>
                    <a:pt x="91" y="2"/>
                    <a:pt x="112" y="-2"/>
                    <a:pt x="133" y="1"/>
                  </a:cubicBezTo>
                  <a:cubicBezTo>
                    <a:pt x="154" y="3"/>
                    <a:pt x="175" y="10"/>
                    <a:pt x="192" y="23"/>
                  </a:cubicBezTo>
                  <a:cubicBezTo>
                    <a:pt x="210" y="35"/>
                    <a:pt x="223" y="52"/>
                    <a:pt x="232" y="72"/>
                  </a:cubicBezTo>
                  <a:cubicBezTo>
                    <a:pt x="241" y="91"/>
                    <a:pt x="244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0" name="Группа 23"/>
          <p:cNvGrpSpPr/>
          <p:nvPr/>
        </p:nvGrpSpPr>
        <p:grpSpPr>
          <a:xfrm>
            <a:off x="6168960" y="2450160"/>
            <a:ext cx="913680" cy="198360"/>
            <a:chOff x="6168960" y="2450160"/>
            <a:chExt cx="913680" cy="198360"/>
          </a:xfrm>
        </p:grpSpPr>
        <p:sp>
          <p:nvSpPr>
            <p:cNvPr id="361" name="Полилиния: фигура 24"/>
            <p:cNvSpPr/>
            <p:nvPr/>
          </p:nvSpPr>
          <p:spPr>
            <a:xfrm rot="597600">
              <a:off x="6217200" y="2572560"/>
              <a:ext cx="871560" cy="360"/>
            </a:xfrm>
            <a:custGeom>
              <a:avLst/>
              <a:gdLst/>
              <a:ahLst/>
              <a:rect l="l" t="t" r="r" b="b"/>
              <a:pathLst>
                <a:path w="2423" h="0">
                  <a:moveTo>
                    <a:pt x="0" y="0"/>
                  </a:moveTo>
                  <a:cubicBezTo>
                    <a:pt x="808" y="0"/>
                    <a:pt x="1615" y="0"/>
                    <a:pt x="2423" y="0"/>
                  </a:cubicBezTo>
                </a:path>
              </a:pathLst>
            </a:custGeom>
            <a:noFill/>
            <a:ln w="10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Полилиния: фигура 25"/>
            <p:cNvSpPr/>
            <p:nvPr/>
          </p:nvSpPr>
          <p:spPr>
            <a:xfrm>
              <a:off x="6168960" y="2450160"/>
              <a:ext cx="86760" cy="87120"/>
            </a:xfrm>
            <a:custGeom>
              <a:avLst/>
              <a:gdLst/>
              <a:ahLst/>
              <a:rect l="l" t="t" r="r" b="b"/>
              <a:pathLst>
                <a:path w="243" h="244">
                  <a:moveTo>
                    <a:pt x="242" y="135"/>
                  </a:moveTo>
                  <a:cubicBezTo>
                    <a:pt x="240" y="156"/>
                    <a:pt x="233" y="176"/>
                    <a:pt x="220" y="193"/>
                  </a:cubicBezTo>
                  <a:cubicBezTo>
                    <a:pt x="207" y="211"/>
                    <a:pt x="191" y="224"/>
                    <a:pt x="171" y="233"/>
                  </a:cubicBezTo>
                  <a:cubicBezTo>
                    <a:pt x="152" y="241"/>
                    <a:pt x="130" y="245"/>
                    <a:pt x="109" y="243"/>
                  </a:cubicBezTo>
                  <a:cubicBezTo>
                    <a:pt x="87" y="240"/>
                    <a:pt x="66" y="233"/>
                    <a:pt x="50" y="220"/>
                  </a:cubicBezTo>
                  <a:cubicBezTo>
                    <a:pt x="32" y="208"/>
                    <a:pt x="19" y="191"/>
                    <a:pt x="10" y="171"/>
                  </a:cubicBezTo>
                  <a:cubicBezTo>
                    <a:pt x="2" y="152"/>
                    <a:pt x="-2" y="130"/>
                    <a:pt x="1" y="109"/>
                  </a:cubicBezTo>
                  <a:cubicBezTo>
                    <a:pt x="3" y="88"/>
                    <a:pt x="10" y="67"/>
                    <a:pt x="23" y="51"/>
                  </a:cubicBezTo>
                  <a:cubicBezTo>
                    <a:pt x="35" y="33"/>
                    <a:pt x="52" y="19"/>
                    <a:pt x="72" y="10"/>
                  </a:cubicBezTo>
                  <a:cubicBezTo>
                    <a:pt x="91" y="2"/>
                    <a:pt x="113" y="-2"/>
                    <a:pt x="134" y="1"/>
                  </a:cubicBezTo>
                  <a:cubicBezTo>
                    <a:pt x="156" y="3"/>
                    <a:pt x="176" y="10"/>
                    <a:pt x="193" y="24"/>
                  </a:cubicBezTo>
                  <a:cubicBezTo>
                    <a:pt x="210" y="36"/>
                    <a:pt x="224" y="52"/>
                    <a:pt x="233" y="72"/>
                  </a:cubicBezTo>
                  <a:cubicBezTo>
                    <a:pt x="241" y="92"/>
                    <a:pt x="245" y="113"/>
                    <a:pt x="242" y="135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3" name="Группа 26"/>
          <p:cNvGrpSpPr/>
          <p:nvPr/>
        </p:nvGrpSpPr>
        <p:grpSpPr>
          <a:xfrm>
            <a:off x="6146280" y="3261240"/>
            <a:ext cx="886680" cy="169200"/>
            <a:chOff x="6146280" y="3261240"/>
            <a:chExt cx="886680" cy="169200"/>
          </a:xfrm>
        </p:grpSpPr>
        <p:sp>
          <p:nvSpPr>
            <p:cNvPr id="364" name="Полилиния: фигура 27"/>
            <p:cNvSpPr/>
            <p:nvPr/>
          </p:nvSpPr>
          <p:spPr>
            <a:xfrm rot="340800">
              <a:off x="6194520" y="3302280"/>
              <a:ext cx="835920" cy="86760"/>
            </a:xfrm>
            <a:custGeom>
              <a:avLst/>
              <a:gdLst/>
              <a:ahLst/>
              <a:rect l="l" t="t" r="r" b="b"/>
              <a:pathLst>
                <a:path w="2324" h="243">
                  <a:moveTo>
                    <a:pt x="0" y="243"/>
                  </a:moveTo>
                  <a:cubicBezTo>
                    <a:pt x="115" y="243"/>
                    <a:pt x="1549" y="81"/>
                    <a:pt x="2324" y="0"/>
                  </a:cubicBezTo>
                </a:path>
              </a:pathLst>
            </a:custGeom>
            <a:noFill/>
            <a:ln w="97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Полилиния: фигура 28"/>
            <p:cNvSpPr/>
            <p:nvPr/>
          </p:nvSpPr>
          <p:spPr>
            <a:xfrm>
              <a:off x="6146280" y="3303000"/>
              <a:ext cx="86760" cy="86760"/>
            </a:xfrm>
            <a:custGeom>
              <a:avLst/>
              <a:gdLst/>
              <a:ahLst/>
              <a:rect l="l" t="t" r="r" b="b"/>
              <a:pathLst>
                <a:path w="243" h="243">
                  <a:moveTo>
                    <a:pt x="242" y="134"/>
                  </a:moveTo>
                  <a:cubicBezTo>
                    <a:pt x="240" y="156"/>
                    <a:pt x="233" y="176"/>
                    <a:pt x="220" y="193"/>
                  </a:cubicBezTo>
                  <a:cubicBezTo>
                    <a:pt x="207" y="210"/>
                    <a:pt x="191" y="224"/>
                    <a:pt x="171" y="233"/>
                  </a:cubicBezTo>
                  <a:cubicBezTo>
                    <a:pt x="151" y="241"/>
                    <a:pt x="130" y="244"/>
                    <a:pt x="109" y="242"/>
                  </a:cubicBezTo>
                  <a:cubicBezTo>
                    <a:pt x="87" y="240"/>
                    <a:pt x="66" y="233"/>
                    <a:pt x="50" y="220"/>
                  </a:cubicBezTo>
                  <a:cubicBezTo>
                    <a:pt x="32" y="207"/>
                    <a:pt x="19" y="191"/>
                    <a:pt x="10" y="171"/>
                  </a:cubicBezTo>
                  <a:cubicBezTo>
                    <a:pt x="2" y="152"/>
                    <a:pt x="-2" y="130"/>
                    <a:pt x="1" y="109"/>
                  </a:cubicBezTo>
                  <a:cubicBezTo>
                    <a:pt x="3" y="87"/>
                    <a:pt x="10" y="66"/>
                    <a:pt x="23" y="50"/>
                  </a:cubicBezTo>
                  <a:cubicBezTo>
                    <a:pt x="35" y="32"/>
                    <a:pt x="52" y="19"/>
                    <a:pt x="72" y="10"/>
                  </a:cubicBezTo>
                  <a:cubicBezTo>
                    <a:pt x="91" y="2"/>
                    <a:pt x="113" y="-2"/>
                    <a:pt x="134" y="1"/>
                  </a:cubicBezTo>
                  <a:cubicBezTo>
                    <a:pt x="156" y="3"/>
                    <a:pt x="176" y="10"/>
                    <a:pt x="193" y="23"/>
                  </a:cubicBezTo>
                  <a:cubicBezTo>
                    <a:pt x="210" y="35"/>
                    <a:pt x="224" y="52"/>
                    <a:pt x="233" y="72"/>
                  </a:cubicBezTo>
                  <a:cubicBezTo>
                    <a:pt x="241" y="92"/>
                    <a:pt x="245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6" name="Группа 29"/>
          <p:cNvGrpSpPr/>
          <p:nvPr/>
        </p:nvGrpSpPr>
        <p:grpSpPr>
          <a:xfrm>
            <a:off x="5581080" y="3939480"/>
            <a:ext cx="1466280" cy="796680"/>
            <a:chOff x="5581080" y="3939480"/>
            <a:chExt cx="1466280" cy="796680"/>
          </a:xfrm>
        </p:grpSpPr>
        <p:sp>
          <p:nvSpPr>
            <p:cNvPr id="367" name="Полилиния: фигура 30"/>
            <p:cNvSpPr/>
            <p:nvPr/>
          </p:nvSpPr>
          <p:spPr>
            <a:xfrm rot="1341000">
              <a:off x="5567400" y="4236480"/>
              <a:ext cx="1493280" cy="223920"/>
            </a:xfrm>
            <a:custGeom>
              <a:avLst/>
              <a:gdLst/>
              <a:ahLst/>
              <a:rect l="l" t="t" r="r" b="b"/>
              <a:pathLst>
                <a:path w="4150" h="624">
                  <a:moveTo>
                    <a:pt x="0" y="65"/>
                  </a:moveTo>
                  <a:cubicBezTo>
                    <a:pt x="181" y="251"/>
                    <a:pt x="362" y="438"/>
                    <a:pt x="543" y="624"/>
                  </a:cubicBezTo>
                  <a:cubicBezTo>
                    <a:pt x="1745" y="416"/>
                    <a:pt x="2948" y="208"/>
                    <a:pt x="4150" y="0"/>
                  </a:cubicBezTo>
                </a:path>
              </a:pathLst>
            </a:custGeom>
            <a:noFill/>
            <a:ln w="10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Полилиния: фигура 31"/>
            <p:cNvSpPr/>
            <p:nvPr/>
          </p:nvSpPr>
          <p:spPr>
            <a:xfrm>
              <a:off x="5616720" y="3939480"/>
              <a:ext cx="86400" cy="86760"/>
            </a:xfrm>
            <a:custGeom>
              <a:avLst/>
              <a:gdLst/>
              <a:ahLst/>
              <a:rect l="l" t="t" r="r" b="b"/>
              <a:pathLst>
                <a:path w="242" h="243">
                  <a:moveTo>
                    <a:pt x="242" y="134"/>
                  </a:moveTo>
                  <a:cubicBezTo>
                    <a:pt x="240" y="155"/>
                    <a:pt x="232" y="175"/>
                    <a:pt x="219" y="192"/>
                  </a:cubicBezTo>
                  <a:cubicBezTo>
                    <a:pt x="207" y="209"/>
                    <a:pt x="191" y="224"/>
                    <a:pt x="171" y="233"/>
                  </a:cubicBezTo>
                  <a:cubicBezTo>
                    <a:pt x="152" y="241"/>
                    <a:pt x="130" y="244"/>
                    <a:pt x="108" y="242"/>
                  </a:cubicBezTo>
                  <a:cubicBezTo>
                    <a:pt x="87" y="240"/>
                    <a:pt x="67" y="232"/>
                    <a:pt x="49" y="219"/>
                  </a:cubicBezTo>
                  <a:cubicBezTo>
                    <a:pt x="32" y="206"/>
                    <a:pt x="19" y="191"/>
                    <a:pt x="10" y="171"/>
                  </a:cubicBezTo>
                  <a:cubicBezTo>
                    <a:pt x="1" y="151"/>
                    <a:pt x="-1" y="130"/>
                    <a:pt x="1" y="109"/>
                  </a:cubicBezTo>
                  <a:cubicBezTo>
                    <a:pt x="2" y="87"/>
                    <a:pt x="10" y="67"/>
                    <a:pt x="22" y="50"/>
                  </a:cubicBezTo>
                  <a:cubicBezTo>
                    <a:pt x="35" y="32"/>
                    <a:pt x="52" y="19"/>
                    <a:pt x="71" y="10"/>
                  </a:cubicBezTo>
                  <a:cubicBezTo>
                    <a:pt x="91" y="2"/>
                    <a:pt x="112" y="-2"/>
                    <a:pt x="133" y="1"/>
                  </a:cubicBezTo>
                  <a:cubicBezTo>
                    <a:pt x="154" y="3"/>
                    <a:pt x="175" y="10"/>
                    <a:pt x="192" y="23"/>
                  </a:cubicBezTo>
                  <a:cubicBezTo>
                    <a:pt x="210" y="35"/>
                    <a:pt x="223" y="52"/>
                    <a:pt x="232" y="72"/>
                  </a:cubicBezTo>
                  <a:cubicBezTo>
                    <a:pt x="241" y="91"/>
                    <a:pt x="244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9" name="Группа 32"/>
          <p:cNvGrpSpPr/>
          <p:nvPr/>
        </p:nvGrpSpPr>
        <p:grpSpPr>
          <a:xfrm>
            <a:off x="5467320" y="1606680"/>
            <a:ext cx="1384920" cy="844560"/>
            <a:chOff x="5467320" y="1606680"/>
            <a:chExt cx="1384920" cy="844560"/>
          </a:xfrm>
        </p:grpSpPr>
        <p:sp>
          <p:nvSpPr>
            <p:cNvPr id="370" name="Полилиния: фигура 33"/>
            <p:cNvSpPr/>
            <p:nvPr/>
          </p:nvSpPr>
          <p:spPr>
            <a:xfrm rot="1488000">
              <a:off x="5463000" y="1885320"/>
              <a:ext cx="1393200" cy="286560"/>
            </a:xfrm>
            <a:custGeom>
              <a:avLst/>
              <a:gdLst/>
              <a:ahLst/>
              <a:rect l="l" t="t" r="r" b="b"/>
              <a:pathLst>
                <a:path w="3872" h="798">
                  <a:moveTo>
                    <a:pt x="0" y="559"/>
                  </a:moveTo>
                  <a:cubicBezTo>
                    <a:pt x="152" y="373"/>
                    <a:pt x="304" y="186"/>
                    <a:pt x="455" y="0"/>
                  </a:cubicBezTo>
                  <a:cubicBezTo>
                    <a:pt x="1594" y="266"/>
                    <a:pt x="2733" y="533"/>
                    <a:pt x="3872" y="798"/>
                  </a:cubicBezTo>
                </a:path>
              </a:pathLst>
            </a:custGeom>
            <a:noFill/>
            <a:ln w="97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Полилиния: фигура 34"/>
            <p:cNvSpPr/>
            <p:nvPr/>
          </p:nvSpPr>
          <p:spPr>
            <a:xfrm>
              <a:off x="5616720" y="1740240"/>
              <a:ext cx="86400" cy="86760"/>
            </a:xfrm>
            <a:custGeom>
              <a:avLst/>
              <a:gdLst/>
              <a:ahLst/>
              <a:rect l="l" t="t" r="r" b="b"/>
              <a:pathLst>
                <a:path w="242" h="243">
                  <a:moveTo>
                    <a:pt x="242" y="134"/>
                  </a:moveTo>
                  <a:cubicBezTo>
                    <a:pt x="240" y="156"/>
                    <a:pt x="232" y="176"/>
                    <a:pt x="219" y="193"/>
                  </a:cubicBezTo>
                  <a:cubicBezTo>
                    <a:pt x="207" y="210"/>
                    <a:pt x="191" y="224"/>
                    <a:pt x="171" y="233"/>
                  </a:cubicBezTo>
                  <a:cubicBezTo>
                    <a:pt x="152" y="241"/>
                    <a:pt x="130" y="244"/>
                    <a:pt x="108" y="242"/>
                  </a:cubicBezTo>
                  <a:cubicBezTo>
                    <a:pt x="87" y="240"/>
                    <a:pt x="67" y="233"/>
                    <a:pt x="49" y="220"/>
                  </a:cubicBezTo>
                  <a:cubicBezTo>
                    <a:pt x="32" y="207"/>
                    <a:pt x="19" y="191"/>
                    <a:pt x="10" y="171"/>
                  </a:cubicBezTo>
                  <a:cubicBezTo>
                    <a:pt x="1" y="151"/>
                    <a:pt x="-1" y="130"/>
                    <a:pt x="1" y="109"/>
                  </a:cubicBezTo>
                  <a:cubicBezTo>
                    <a:pt x="2" y="87"/>
                    <a:pt x="10" y="66"/>
                    <a:pt x="22" y="50"/>
                  </a:cubicBezTo>
                  <a:cubicBezTo>
                    <a:pt x="35" y="32"/>
                    <a:pt x="52" y="19"/>
                    <a:pt x="71" y="10"/>
                  </a:cubicBezTo>
                  <a:cubicBezTo>
                    <a:pt x="91" y="2"/>
                    <a:pt x="112" y="-2"/>
                    <a:pt x="133" y="1"/>
                  </a:cubicBezTo>
                  <a:cubicBezTo>
                    <a:pt x="154" y="3"/>
                    <a:pt x="175" y="10"/>
                    <a:pt x="192" y="23"/>
                  </a:cubicBezTo>
                  <a:cubicBezTo>
                    <a:pt x="210" y="35"/>
                    <a:pt x="223" y="52"/>
                    <a:pt x="232" y="72"/>
                  </a:cubicBezTo>
                  <a:cubicBezTo>
                    <a:pt x="241" y="92"/>
                    <a:pt x="244" y="113"/>
                    <a:pt x="242" y="13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2" name="Группа 35"/>
          <p:cNvGrpSpPr/>
          <p:nvPr/>
        </p:nvGrpSpPr>
        <p:grpSpPr>
          <a:xfrm>
            <a:off x="4701240" y="3048480"/>
            <a:ext cx="856440" cy="106200"/>
            <a:chOff x="4701240" y="3048480"/>
            <a:chExt cx="856440" cy="106200"/>
          </a:xfrm>
        </p:grpSpPr>
        <p:sp>
          <p:nvSpPr>
            <p:cNvPr id="373" name="Полилиния: фигура 36"/>
            <p:cNvSpPr/>
            <p:nvPr/>
          </p:nvSpPr>
          <p:spPr>
            <a:xfrm>
              <a:off x="4701240" y="3048480"/>
              <a:ext cx="106560" cy="106200"/>
            </a:xfrm>
            <a:custGeom>
              <a:avLst/>
              <a:gdLst/>
              <a:ahLst/>
              <a:rect l="l" t="t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Полилиния: фигура 37"/>
            <p:cNvSpPr/>
            <p:nvPr/>
          </p:nvSpPr>
          <p:spPr>
            <a:xfrm>
              <a:off x="4808520" y="3048480"/>
              <a:ext cx="106200" cy="106200"/>
            </a:xfrm>
            <a:custGeom>
              <a:avLst/>
              <a:gdLst/>
              <a:ahLst/>
              <a:rect l="l" t="t" r="r" b="b"/>
              <a:pathLst>
                <a:path w="297" h="297">
                  <a:moveTo>
                    <a:pt x="0" y="0"/>
                  </a:moveTo>
                  <a:cubicBezTo>
                    <a:pt x="99" y="0"/>
                    <a:pt x="198" y="0"/>
                    <a:pt x="297" y="0"/>
                  </a:cubicBezTo>
                  <a:cubicBezTo>
                    <a:pt x="297" y="99"/>
                    <a:pt x="297" y="198"/>
                    <a:pt x="297" y="297"/>
                  </a:cubicBezTo>
                  <a:cubicBezTo>
                    <a:pt x="198" y="297"/>
                    <a:pt x="99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fcdd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Полилиния: фигура 38"/>
            <p:cNvSpPr/>
            <p:nvPr/>
          </p:nvSpPr>
          <p:spPr>
            <a:xfrm>
              <a:off x="4915440" y="3048480"/>
              <a:ext cx="106560" cy="106200"/>
            </a:xfrm>
            <a:custGeom>
              <a:avLst/>
              <a:gdLst/>
              <a:ahLst/>
              <a:rect l="l" t="t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Полилиния: фигура 39"/>
            <p:cNvSpPr/>
            <p:nvPr/>
          </p:nvSpPr>
          <p:spPr>
            <a:xfrm>
              <a:off x="5022720" y="3048480"/>
              <a:ext cx="106560" cy="106200"/>
            </a:xfrm>
            <a:custGeom>
              <a:avLst/>
              <a:gdLst/>
              <a:ahLst/>
              <a:rect l="l" t="t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ed85a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Полилиния: фигура 40"/>
            <p:cNvSpPr/>
            <p:nvPr/>
          </p:nvSpPr>
          <p:spPr>
            <a:xfrm>
              <a:off x="5130000" y="3048480"/>
              <a:ext cx="106200" cy="106200"/>
            </a:xfrm>
            <a:custGeom>
              <a:avLst/>
              <a:gdLst/>
              <a:ahLst/>
              <a:rect l="l" t="t" r="r" b="b"/>
              <a:pathLst>
                <a:path w="297" h="297">
                  <a:moveTo>
                    <a:pt x="0" y="0"/>
                  </a:moveTo>
                  <a:cubicBezTo>
                    <a:pt x="99" y="0"/>
                    <a:pt x="198" y="0"/>
                    <a:pt x="297" y="0"/>
                  </a:cubicBezTo>
                  <a:cubicBezTo>
                    <a:pt x="297" y="99"/>
                    <a:pt x="297" y="198"/>
                    <a:pt x="297" y="297"/>
                  </a:cubicBezTo>
                  <a:cubicBezTo>
                    <a:pt x="198" y="297"/>
                    <a:pt x="99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Полилиния: фигура 41"/>
            <p:cNvSpPr/>
            <p:nvPr/>
          </p:nvSpPr>
          <p:spPr>
            <a:xfrm>
              <a:off x="5236920" y="3048480"/>
              <a:ext cx="106560" cy="106200"/>
            </a:xfrm>
            <a:custGeom>
              <a:avLst/>
              <a:gdLst/>
              <a:ahLst/>
              <a:rect l="l" t="t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c5e9f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Полилиния: фигура 42"/>
            <p:cNvSpPr/>
            <p:nvPr/>
          </p:nvSpPr>
          <p:spPr>
            <a:xfrm>
              <a:off x="5344200" y="3048480"/>
              <a:ext cx="106200" cy="106200"/>
            </a:xfrm>
            <a:custGeom>
              <a:avLst/>
              <a:gdLst/>
              <a:ahLst/>
              <a:rect l="l" t="t" r="r" b="b"/>
              <a:pathLst>
                <a:path w="297" h="297">
                  <a:moveTo>
                    <a:pt x="0" y="0"/>
                  </a:moveTo>
                  <a:cubicBezTo>
                    <a:pt x="99" y="0"/>
                    <a:pt x="198" y="0"/>
                    <a:pt x="297" y="0"/>
                  </a:cubicBezTo>
                  <a:cubicBezTo>
                    <a:pt x="297" y="99"/>
                    <a:pt x="297" y="198"/>
                    <a:pt x="297" y="297"/>
                  </a:cubicBezTo>
                  <a:cubicBezTo>
                    <a:pt x="198" y="297"/>
                    <a:pt x="99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" name="Полилиния: фигура 43"/>
            <p:cNvSpPr/>
            <p:nvPr/>
          </p:nvSpPr>
          <p:spPr>
            <a:xfrm>
              <a:off x="5451120" y="3048480"/>
              <a:ext cx="106560" cy="106200"/>
            </a:xfrm>
            <a:custGeom>
              <a:avLst/>
              <a:gdLst/>
              <a:ahLst/>
              <a:rect l="l" t="t" r="r" b="b"/>
              <a:pathLst>
                <a:path w="298" h="297">
                  <a:moveTo>
                    <a:pt x="0" y="0"/>
                  </a:moveTo>
                  <a:cubicBezTo>
                    <a:pt x="100" y="0"/>
                    <a:pt x="198" y="0"/>
                    <a:pt x="298" y="0"/>
                  </a:cubicBezTo>
                  <a:cubicBezTo>
                    <a:pt x="298" y="99"/>
                    <a:pt x="298" y="198"/>
                    <a:pt x="298" y="297"/>
                  </a:cubicBezTo>
                  <a:cubicBezTo>
                    <a:pt x="198" y="297"/>
                    <a:pt x="100" y="297"/>
                    <a:pt x="0" y="297"/>
                  </a:cubicBezTo>
                  <a:cubicBezTo>
                    <a:pt x="0" y="198"/>
                    <a:pt x="0" y="99"/>
                    <a:pt x="0" y="0"/>
                  </a:cubicBezTo>
                  <a:close/>
                </a:path>
              </a:pathLst>
            </a:custGeom>
            <a:solidFill>
              <a:srgbClr val="ab93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1" name="Группа 44"/>
          <p:cNvGrpSpPr/>
          <p:nvPr/>
        </p:nvGrpSpPr>
        <p:grpSpPr>
          <a:xfrm>
            <a:off x="6480000" y="3856680"/>
            <a:ext cx="1130400" cy="1182600"/>
            <a:chOff x="6480000" y="3856680"/>
            <a:chExt cx="1130400" cy="1182600"/>
          </a:xfrm>
        </p:grpSpPr>
        <p:sp>
          <p:nvSpPr>
            <p:cNvPr id="382" name="Полилиния: фигура 45"/>
            <p:cNvSpPr/>
            <p:nvPr/>
          </p:nvSpPr>
          <p:spPr>
            <a:xfrm>
              <a:off x="6480000" y="3856680"/>
              <a:ext cx="1130400" cy="1182600"/>
            </a:xfrm>
            <a:custGeom>
              <a:avLst/>
              <a:gdLst/>
              <a:ahLst/>
              <a:rect l="l" t="t" r="r" b="b"/>
              <a:pathLst>
                <a:path w="3142" h="3287">
                  <a:moveTo>
                    <a:pt x="3142" y="2465"/>
                  </a:moveTo>
                  <a:cubicBezTo>
                    <a:pt x="2620" y="2740"/>
                    <a:pt x="2095" y="3013"/>
                    <a:pt x="1572" y="3287"/>
                  </a:cubicBezTo>
                  <a:cubicBezTo>
                    <a:pt x="1047" y="3013"/>
                    <a:pt x="524" y="2740"/>
                    <a:pt x="0" y="2465"/>
                  </a:cubicBezTo>
                  <a:cubicBezTo>
                    <a:pt x="0" y="1917"/>
                    <a:pt x="0" y="1370"/>
                    <a:pt x="0" y="821"/>
                  </a:cubicBezTo>
                  <a:cubicBezTo>
                    <a:pt x="524" y="547"/>
                    <a:pt x="1047" y="274"/>
                    <a:pt x="1572" y="0"/>
                  </a:cubicBezTo>
                  <a:cubicBezTo>
                    <a:pt x="2095" y="274"/>
                    <a:pt x="2620" y="547"/>
                    <a:pt x="3142" y="821"/>
                  </a:cubicBezTo>
                  <a:cubicBezTo>
                    <a:pt x="3142" y="1370"/>
                    <a:pt x="3142" y="1917"/>
                    <a:pt x="3142" y="2465"/>
                  </a:cubicBezTo>
                  <a:close/>
                </a:path>
              </a:pathLst>
            </a:custGeom>
            <a:noFill/>
            <a:ln cap="rnd" w="19800">
              <a:solidFill>
                <a:srgbClr val="e54b8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Полилиния: фигура 46"/>
            <p:cNvSpPr/>
            <p:nvPr/>
          </p:nvSpPr>
          <p:spPr>
            <a:xfrm>
              <a:off x="6567840" y="3948120"/>
              <a:ext cx="955440" cy="999360"/>
            </a:xfrm>
            <a:custGeom>
              <a:avLst/>
              <a:gdLst/>
              <a:ahLst/>
              <a:rect l="l" t="t" r="r" b="b"/>
              <a:pathLst>
                <a:path w="2656" h="2778">
                  <a:moveTo>
                    <a:pt x="2656" y="2084"/>
                  </a:moveTo>
                  <a:cubicBezTo>
                    <a:pt x="2214" y="2315"/>
                    <a:pt x="1770" y="2546"/>
                    <a:pt x="1328" y="2778"/>
                  </a:cubicBezTo>
                  <a:cubicBezTo>
                    <a:pt x="886" y="2546"/>
                    <a:pt x="442" y="2315"/>
                    <a:pt x="0" y="2084"/>
                  </a:cubicBezTo>
                  <a:cubicBezTo>
                    <a:pt x="0" y="1621"/>
                    <a:pt x="0" y="1157"/>
                    <a:pt x="0" y="695"/>
                  </a:cubicBezTo>
                  <a:cubicBezTo>
                    <a:pt x="442" y="463"/>
                    <a:pt x="886" y="232"/>
                    <a:pt x="1328" y="0"/>
                  </a:cubicBezTo>
                  <a:cubicBezTo>
                    <a:pt x="1770" y="232"/>
                    <a:pt x="2214" y="463"/>
                    <a:pt x="2656" y="695"/>
                  </a:cubicBezTo>
                  <a:cubicBezTo>
                    <a:pt x="2656" y="1157"/>
                    <a:pt x="2656" y="1621"/>
                    <a:pt x="2656" y="2084"/>
                  </a:cubicBezTo>
                  <a:close/>
                </a:path>
              </a:pathLst>
            </a:custGeom>
            <a:solidFill>
              <a:srgbClr val="ed85a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4" name="Группа 47"/>
          <p:cNvGrpSpPr/>
          <p:nvPr/>
        </p:nvGrpSpPr>
        <p:grpSpPr>
          <a:xfrm>
            <a:off x="6300000" y="2839680"/>
            <a:ext cx="1015920" cy="1119600"/>
            <a:chOff x="6300000" y="2839680"/>
            <a:chExt cx="1015920" cy="1119600"/>
          </a:xfrm>
        </p:grpSpPr>
        <p:sp>
          <p:nvSpPr>
            <p:cNvPr id="385" name="Полилиния: фигура 48"/>
            <p:cNvSpPr/>
            <p:nvPr/>
          </p:nvSpPr>
          <p:spPr>
            <a:xfrm>
              <a:off x="6300000" y="2839680"/>
              <a:ext cx="1015920" cy="1119600"/>
            </a:xfrm>
            <a:custGeom>
              <a:avLst/>
              <a:gdLst/>
              <a:ahLst/>
              <a:rect l="l" t="t" r="r" b="b"/>
              <a:pathLst>
                <a:path w="2824" h="3112">
                  <a:moveTo>
                    <a:pt x="2824" y="2333"/>
                  </a:moveTo>
                  <a:cubicBezTo>
                    <a:pt x="2353" y="2594"/>
                    <a:pt x="1883" y="2853"/>
                    <a:pt x="1412" y="3112"/>
                  </a:cubicBezTo>
                  <a:cubicBezTo>
                    <a:pt x="941" y="2853"/>
                    <a:pt x="471" y="2594"/>
                    <a:pt x="0" y="2333"/>
                  </a:cubicBezTo>
                  <a:cubicBezTo>
                    <a:pt x="0" y="1815"/>
                    <a:pt x="0" y="1297"/>
                    <a:pt x="0" y="777"/>
                  </a:cubicBezTo>
                  <a:cubicBezTo>
                    <a:pt x="471" y="518"/>
                    <a:pt x="941" y="259"/>
                    <a:pt x="1412" y="0"/>
                  </a:cubicBezTo>
                  <a:cubicBezTo>
                    <a:pt x="1883" y="259"/>
                    <a:pt x="2353" y="518"/>
                    <a:pt x="2824" y="777"/>
                  </a:cubicBezTo>
                  <a:cubicBezTo>
                    <a:pt x="2824" y="1297"/>
                    <a:pt x="2824" y="1815"/>
                    <a:pt x="2824" y="2333"/>
                  </a:cubicBezTo>
                  <a:close/>
                </a:path>
              </a:pathLst>
            </a:custGeom>
            <a:noFill/>
            <a:ln cap="rnd" w="19800">
              <a:solidFill>
                <a:srgbClr val="e54b8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Полилиния: фигура 49"/>
            <p:cNvSpPr/>
            <p:nvPr/>
          </p:nvSpPr>
          <p:spPr>
            <a:xfrm>
              <a:off x="6378480" y="2926440"/>
              <a:ext cx="858600" cy="946080"/>
            </a:xfrm>
            <a:custGeom>
              <a:avLst/>
              <a:gdLst/>
              <a:ahLst/>
              <a:rect l="l" t="t" r="r" b="b"/>
              <a:pathLst>
                <a:path w="2387" h="2630">
                  <a:moveTo>
                    <a:pt x="2387" y="1973"/>
                  </a:moveTo>
                  <a:cubicBezTo>
                    <a:pt x="1990" y="2192"/>
                    <a:pt x="1591" y="2411"/>
                    <a:pt x="1194" y="2630"/>
                  </a:cubicBezTo>
                  <a:cubicBezTo>
                    <a:pt x="797" y="2411"/>
                    <a:pt x="397" y="2192"/>
                    <a:pt x="0" y="1973"/>
                  </a:cubicBezTo>
                  <a:cubicBezTo>
                    <a:pt x="0" y="1535"/>
                    <a:pt x="0" y="1096"/>
                    <a:pt x="0" y="658"/>
                  </a:cubicBezTo>
                  <a:cubicBezTo>
                    <a:pt x="397" y="438"/>
                    <a:pt x="797" y="220"/>
                    <a:pt x="1194" y="0"/>
                  </a:cubicBezTo>
                  <a:cubicBezTo>
                    <a:pt x="1591" y="220"/>
                    <a:pt x="1990" y="438"/>
                    <a:pt x="2387" y="658"/>
                  </a:cubicBezTo>
                  <a:cubicBezTo>
                    <a:pt x="2387" y="1096"/>
                    <a:pt x="2387" y="1535"/>
                    <a:pt x="2387" y="1973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7" name="Группа 50"/>
          <p:cNvGrpSpPr/>
          <p:nvPr/>
        </p:nvGrpSpPr>
        <p:grpSpPr>
          <a:xfrm>
            <a:off x="6711840" y="1812240"/>
            <a:ext cx="954000" cy="1101600"/>
            <a:chOff x="6711840" y="1812240"/>
            <a:chExt cx="954000" cy="1101600"/>
          </a:xfrm>
        </p:grpSpPr>
        <p:sp>
          <p:nvSpPr>
            <p:cNvPr id="388" name="Полилиния: фигура 51"/>
            <p:cNvSpPr/>
            <p:nvPr/>
          </p:nvSpPr>
          <p:spPr>
            <a:xfrm>
              <a:off x="6711840" y="1812240"/>
              <a:ext cx="954000" cy="1101600"/>
            </a:xfrm>
            <a:custGeom>
              <a:avLst/>
              <a:gdLst/>
              <a:ahLst/>
              <a:rect l="l" t="t" r="r" b="b"/>
              <a:pathLst>
                <a:path w="2652" h="3062">
                  <a:moveTo>
                    <a:pt x="2652" y="2297"/>
                  </a:moveTo>
                  <a:cubicBezTo>
                    <a:pt x="2211" y="2552"/>
                    <a:pt x="1768" y="2807"/>
                    <a:pt x="1327" y="3062"/>
                  </a:cubicBezTo>
                  <a:cubicBezTo>
                    <a:pt x="884" y="2807"/>
                    <a:pt x="442" y="2552"/>
                    <a:pt x="0" y="2297"/>
                  </a:cubicBezTo>
                  <a:cubicBezTo>
                    <a:pt x="0" y="1786"/>
                    <a:pt x="0" y="1277"/>
                    <a:pt x="0" y="766"/>
                  </a:cubicBezTo>
                  <a:cubicBezTo>
                    <a:pt x="442" y="511"/>
                    <a:pt x="884" y="255"/>
                    <a:pt x="1327" y="0"/>
                  </a:cubicBezTo>
                  <a:cubicBezTo>
                    <a:pt x="1768" y="255"/>
                    <a:pt x="2211" y="511"/>
                    <a:pt x="2652" y="766"/>
                  </a:cubicBezTo>
                  <a:cubicBezTo>
                    <a:pt x="2652" y="1277"/>
                    <a:pt x="2652" y="1786"/>
                    <a:pt x="2652" y="2297"/>
                  </a:cubicBezTo>
                  <a:close/>
                </a:path>
              </a:pathLst>
            </a:custGeom>
            <a:noFill/>
            <a:ln cap="rnd" w="1980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Полилиния: фигура 52"/>
            <p:cNvSpPr/>
            <p:nvPr/>
          </p:nvSpPr>
          <p:spPr>
            <a:xfrm>
              <a:off x="6785640" y="1896120"/>
              <a:ext cx="806400" cy="930960"/>
            </a:xfrm>
            <a:custGeom>
              <a:avLst/>
              <a:gdLst/>
              <a:ahLst/>
              <a:rect l="l" t="t" r="r" b="b"/>
              <a:pathLst>
                <a:path w="2242" h="2588">
                  <a:moveTo>
                    <a:pt x="2242" y="1941"/>
                  </a:moveTo>
                  <a:cubicBezTo>
                    <a:pt x="1869" y="2157"/>
                    <a:pt x="1494" y="2372"/>
                    <a:pt x="1121" y="2588"/>
                  </a:cubicBezTo>
                  <a:cubicBezTo>
                    <a:pt x="748" y="2372"/>
                    <a:pt x="373" y="2157"/>
                    <a:pt x="0" y="1941"/>
                  </a:cubicBezTo>
                  <a:cubicBezTo>
                    <a:pt x="0" y="1510"/>
                    <a:pt x="0" y="1078"/>
                    <a:pt x="0" y="647"/>
                  </a:cubicBezTo>
                  <a:cubicBezTo>
                    <a:pt x="373" y="431"/>
                    <a:pt x="748" y="216"/>
                    <a:pt x="1121" y="0"/>
                  </a:cubicBezTo>
                  <a:cubicBezTo>
                    <a:pt x="1494" y="216"/>
                    <a:pt x="1869" y="431"/>
                    <a:pt x="2242" y="647"/>
                  </a:cubicBezTo>
                  <a:cubicBezTo>
                    <a:pt x="2242" y="1078"/>
                    <a:pt x="2242" y="1510"/>
                    <a:pt x="2242" y="1941"/>
                  </a:cubicBezTo>
                  <a:close/>
                </a:path>
              </a:pathLst>
            </a:custGeom>
            <a:solidFill>
              <a:srgbClr val="fbde9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0" name="Группа 53"/>
          <p:cNvGrpSpPr/>
          <p:nvPr/>
        </p:nvGrpSpPr>
        <p:grpSpPr>
          <a:xfrm>
            <a:off x="6300000" y="540000"/>
            <a:ext cx="1050480" cy="1312200"/>
            <a:chOff x="6300000" y="540000"/>
            <a:chExt cx="1050480" cy="1312200"/>
          </a:xfrm>
        </p:grpSpPr>
        <p:sp>
          <p:nvSpPr>
            <p:cNvPr id="391" name="Полилиния: фигура 54"/>
            <p:cNvSpPr/>
            <p:nvPr/>
          </p:nvSpPr>
          <p:spPr>
            <a:xfrm>
              <a:off x="6300000" y="540000"/>
              <a:ext cx="1050480" cy="1312200"/>
            </a:xfrm>
            <a:custGeom>
              <a:avLst/>
              <a:gdLst/>
              <a:ahLst/>
              <a:rect l="l" t="t" r="r" b="b"/>
              <a:pathLst>
                <a:path w="2920" h="3647">
                  <a:moveTo>
                    <a:pt x="2920" y="2736"/>
                  </a:moveTo>
                  <a:cubicBezTo>
                    <a:pt x="2433" y="3040"/>
                    <a:pt x="1947" y="3343"/>
                    <a:pt x="1460" y="3647"/>
                  </a:cubicBezTo>
                  <a:cubicBezTo>
                    <a:pt x="973" y="3343"/>
                    <a:pt x="487" y="3040"/>
                    <a:pt x="0" y="2736"/>
                  </a:cubicBezTo>
                  <a:cubicBezTo>
                    <a:pt x="0" y="2127"/>
                    <a:pt x="0" y="1521"/>
                    <a:pt x="0" y="912"/>
                  </a:cubicBezTo>
                  <a:cubicBezTo>
                    <a:pt x="487" y="609"/>
                    <a:pt x="973" y="304"/>
                    <a:pt x="1460" y="0"/>
                  </a:cubicBezTo>
                  <a:cubicBezTo>
                    <a:pt x="1947" y="304"/>
                    <a:pt x="2433" y="609"/>
                    <a:pt x="2920" y="912"/>
                  </a:cubicBezTo>
                  <a:cubicBezTo>
                    <a:pt x="2920" y="1521"/>
                    <a:pt x="2920" y="2127"/>
                    <a:pt x="2920" y="2736"/>
                  </a:cubicBezTo>
                  <a:close/>
                </a:path>
              </a:pathLst>
            </a:custGeom>
            <a:noFill/>
            <a:ln cap="rnd" w="19800">
              <a:solidFill>
                <a:srgbClr val="f8b6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Полилиния: фигура 55"/>
            <p:cNvSpPr/>
            <p:nvPr/>
          </p:nvSpPr>
          <p:spPr>
            <a:xfrm>
              <a:off x="6381360" y="641520"/>
              <a:ext cx="888120" cy="1108800"/>
            </a:xfrm>
            <a:custGeom>
              <a:avLst/>
              <a:gdLst/>
              <a:ahLst/>
              <a:rect l="l" t="t" r="r" b="b"/>
              <a:pathLst>
                <a:path w="2469" h="3082">
                  <a:moveTo>
                    <a:pt x="2469" y="2312"/>
                  </a:moveTo>
                  <a:cubicBezTo>
                    <a:pt x="2058" y="2569"/>
                    <a:pt x="1645" y="2825"/>
                    <a:pt x="1234" y="3082"/>
                  </a:cubicBezTo>
                  <a:cubicBezTo>
                    <a:pt x="824" y="2825"/>
                    <a:pt x="411" y="2569"/>
                    <a:pt x="0" y="2312"/>
                  </a:cubicBezTo>
                  <a:cubicBezTo>
                    <a:pt x="0" y="1798"/>
                    <a:pt x="0" y="1284"/>
                    <a:pt x="0" y="771"/>
                  </a:cubicBezTo>
                  <a:cubicBezTo>
                    <a:pt x="411" y="513"/>
                    <a:pt x="824" y="257"/>
                    <a:pt x="1234" y="0"/>
                  </a:cubicBezTo>
                  <a:cubicBezTo>
                    <a:pt x="1645" y="257"/>
                    <a:pt x="2058" y="513"/>
                    <a:pt x="2469" y="771"/>
                  </a:cubicBezTo>
                  <a:cubicBezTo>
                    <a:pt x="2469" y="1284"/>
                    <a:pt x="2469" y="1798"/>
                    <a:pt x="2469" y="23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3" name="Группа 56"/>
          <p:cNvGrpSpPr/>
          <p:nvPr/>
        </p:nvGrpSpPr>
        <p:grpSpPr>
          <a:xfrm>
            <a:off x="2880000" y="540000"/>
            <a:ext cx="1079280" cy="1101600"/>
            <a:chOff x="2880000" y="540000"/>
            <a:chExt cx="1079280" cy="1101600"/>
          </a:xfrm>
        </p:grpSpPr>
        <p:sp>
          <p:nvSpPr>
            <p:cNvPr id="394" name="Полилиния: фигура 57"/>
            <p:cNvSpPr/>
            <p:nvPr/>
          </p:nvSpPr>
          <p:spPr>
            <a:xfrm>
              <a:off x="2880000" y="540000"/>
              <a:ext cx="1079280" cy="1101600"/>
            </a:xfrm>
            <a:custGeom>
              <a:avLst/>
              <a:gdLst/>
              <a:ahLst/>
              <a:rect l="l" t="t" r="r" b="b"/>
              <a:pathLst>
                <a:path w="3000" h="3062">
                  <a:moveTo>
                    <a:pt x="0" y="2297"/>
                  </a:moveTo>
                  <a:cubicBezTo>
                    <a:pt x="500" y="2552"/>
                    <a:pt x="1000" y="2807"/>
                    <a:pt x="1500" y="3062"/>
                  </a:cubicBezTo>
                  <a:cubicBezTo>
                    <a:pt x="2000" y="2807"/>
                    <a:pt x="2500" y="2552"/>
                    <a:pt x="3000" y="2297"/>
                  </a:cubicBezTo>
                  <a:cubicBezTo>
                    <a:pt x="3000" y="1786"/>
                    <a:pt x="3000" y="1277"/>
                    <a:pt x="3000" y="766"/>
                  </a:cubicBezTo>
                  <a:cubicBezTo>
                    <a:pt x="2500" y="511"/>
                    <a:pt x="2000" y="255"/>
                    <a:pt x="1500" y="0"/>
                  </a:cubicBezTo>
                  <a:cubicBezTo>
                    <a:pt x="1000" y="255"/>
                    <a:pt x="500" y="511"/>
                    <a:pt x="0" y="766"/>
                  </a:cubicBezTo>
                  <a:cubicBezTo>
                    <a:pt x="0" y="1277"/>
                    <a:pt x="0" y="1786"/>
                    <a:pt x="0" y="2297"/>
                  </a:cubicBezTo>
                  <a:close/>
                </a:path>
              </a:pathLst>
            </a:custGeom>
            <a:noFill/>
            <a:ln cap="rnd" w="19800">
              <a:solidFill>
                <a:srgbClr val="7f59a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Полилиния: фигура 58"/>
            <p:cNvSpPr/>
            <p:nvPr/>
          </p:nvSpPr>
          <p:spPr>
            <a:xfrm>
              <a:off x="2963880" y="625320"/>
              <a:ext cx="911880" cy="930960"/>
            </a:xfrm>
            <a:custGeom>
              <a:avLst/>
              <a:gdLst/>
              <a:ahLst/>
              <a:rect l="l" t="t" r="r" b="b"/>
              <a:pathLst>
                <a:path w="2535" h="2588">
                  <a:moveTo>
                    <a:pt x="0" y="1941"/>
                  </a:moveTo>
                  <a:cubicBezTo>
                    <a:pt x="422" y="2157"/>
                    <a:pt x="845" y="2372"/>
                    <a:pt x="1267" y="2588"/>
                  </a:cubicBezTo>
                  <a:cubicBezTo>
                    <a:pt x="1690" y="2372"/>
                    <a:pt x="2113" y="2157"/>
                    <a:pt x="2535" y="1941"/>
                  </a:cubicBezTo>
                  <a:cubicBezTo>
                    <a:pt x="2535" y="1510"/>
                    <a:pt x="2535" y="1078"/>
                    <a:pt x="2535" y="647"/>
                  </a:cubicBezTo>
                  <a:cubicBezTo>
                    <a:pt x="2113" y="431"/>
                    <a:pt x="1690" y="216"/>
                    <a:pt x="1267" y="0"/>
                  </a:cubicBezTo>
                  <a:cubicBezTo>
                    <a:pt x="845" y="216"/>
                    <a:pt x="422" y="431"/>
                    <a:pt x="0" y="647"/>
                  </a:cubicBezTo>
                  <a:cubicBezTo>
                    <a:pt x="0" y="1078"/>
                    <a:pt x="0" y="1510"/>
                    <a:pt x="0" y="1941"/>
                  </a:cubicBezTo>
                  <a:close/>
                </a:path>
              </a:pathLst>
            </a:custGeom>
            <a:solidFill>
              <a:srgbClr val="ab93c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6" name="Группа 59"/>
          <p:cNvGrpSpPr/>
          <p:nvPr/>
        </p:nvGrpSpPr>
        <p:grpSpPr>
          <a:xfrm>
            <a:off x="2340000" y="1708560"/>
            <a:ext cx="1259280" cy="1170720"/>
            <a:chOff x="2340000" y="1708560"/>
            <a:chExt cx="1259280" cy="1170720"/>
          </a:xfrm>
        </p:grpSpPr>
        <p:sp>
          <p:nvSpPr>
            <p:cNvPr id="397" name="Полилиния: фигура 60"/>
            <p:cNvSpPr/>
            <p:nvPr/>
          </p:nvSpPr>
          <p:spPr>
            <a:xfrm>
              <a:off x="2340000" y="1708560"/>
              <a:ext cx="1259280" cy="1170720"/>
            </a:xfrm>
            <a:custGeom>
              <a:avLst/>
              <a:gdLst/>
              <a:ahLst/>
              <a:rect l="l" t="t" r="r" b="b"/>
              <a:pathLst>
                <a:path w="3500" h="3254">
                  <a:moveTo>
                    <a:pt x="0" y="2441"/>
                  </a:moveTo>
                  <a:cubicBezTo>
                    <a:pt x="583" y="2712"/>
                    <a:pt x="1167" y="2983"/>
                    <a:pt x="1751" y="3254"/>
                  </a:cubicBezTo>
                  <a:cubicBezTo>
                    <a:pt x="2333" y="2983"/>
                    <a:pt x="2918" y="2712"/>
                    <a:pt x="3500" y="2441"/>
                  </a:cubicBezTo>
                  <a:cubicBezTo>
                    <a:pt x="3500" y="1898"/>
                    <a:pt x="3500" y="1357"/>
                    <a:pt x="3500" y="814"/>
                  </a:cubicBezTo>
                  <a:cubicBezTo>
                    <a:pt x="2918" y="543"/>
                    <a:pt x="2333" y="271"/>
                    <a:pt x="1751" y="0"/>
                  </a:cubicBezTo>
                  <a:cubicBezTo>
                    <a:pt x="1167" y="271"/>
                    <a:pt x="583" y="543"/>
                    <a:pt x="0" y="814"/>
                  </a:cubicBezTo>
                  <a:cubicBezTo>
                    <a:pt x="0" y="1357"/>
                    <a:pt x="0" y="1898"/>
                    <a:pt x="0" y="2441"/>
                  </a:cubicBezTo>
                  <a:close/>
                </a:path>
              </a:pathLst>
            </a:custGeom>
            <a:noFill/>
            <a:ln cap="rnd" w="19800">
              <a:solidFill>
                <a:srgbClr val="ab93c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Полилиния: фигура 61"/>
            <p:cNvSpPr/>
            <p:nvPr/>
          </p:nvSpPr>
          <p:spPr>
            <a:xfrm>
              <a:off x="2437560" y="1797840"/>
              <a:ext cx="1064520" cy="989280"/>
            </a:xfrm>
            <a:custGeom>
              <a:avLst/>
              <a:gdLst/>
              <a:ahLst/>
              <a:rect l="l" t="t" r="r" b="b"/>
              <a:pathLst>
                <a:path w="2959" h="2750">
                  <a:moveTo>
                    <a:pt x="0" y="2063"/>
                  </a:moveTo>
                  <a:cubicBezTo>
                    <a:pt x="492" y="2292"/>
                    <a:pt x="987" y="2521"/>
                    <a:pt x="1479" y="2750"/>
                  </a:cubicBezTo>
                  <a:cubicBezTo>
                    <a:pt x="1972" y="2521"/>
                    <a:pt x="2467" y="2292"/>
                    <a:pt x="2959" y="2063"/>
                  </a:cubicBezTo>
                  <a:cubicBezTo>
                    <a:pt x="2959" y="1605"/>
                    <a:pt x="2959" y="1146"/>
                    <a:pt x="2959" y="688"/>
                  </a:cubicBezTo>
                  <a:cubicBezTo>
                    <a:pt x="2467" y="458"/>
                    <a:pt x="1972" y="230"/>
                    <a:pt x="1479" y="0"/>
                  </a:cubicBezTo>
                  <a:cubicBezTo>
                    <a:pt x="987" y="230"/>
                    <a:pt x="492" y="458"/>
                    <a:pt x="0" y="688"/>
                  </a:cubicBezTo>
                  <a:cubicBezTo>
                    <a:pt x="0" y="1146"/>
                    <a:pt x="0" y="1605"/>
                    <a:pt x="0" y="2063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9" name="Группа 62"/>
          <p:cNvGrpSpPr/>
          <p:nvPr/>
        </p:nvGrpSpPr>
        <p:grpSpPr>
          <a:xfrm>
            <a:off x="2700000" y="2736000"/>
            <a:ext cx="1186560" cy="1171080"/>
            <a:chOff x="2700000" y="2736000"/>
            <a:chExt cx="1186560" cy="1171080"/>
          </a:xfrm>
        </p:grpSpPr>
        <p:sp>
          <p:nvSpPr>
            <p:cNvPr id="400" name="Полилиния: фигура 63"/>
            <p:cNvSpPr/>
            <p:nvPr/>
          </p:nvSpPr>
          <p:spPr>
            <a:xfrm>
              <a:off x="2700000" y="2736000"/>
              <a:ext cx="1186560" cy="1171080"/>
            </a:xfrm>
            <a:custGeom>
              <a:avLst/>
              <a:gdLst/>
              <a:ahLst/>
              <a:rect l="l" t="t" r="r" b="b"/>
              <a:pathLst>
                <a:path w="3298" h="3255">
                  <a:moveTo>
                    <a:pt x="0" y="2441"/>
                  </a:moveTo>
                  <a:cubicBezTo>
                    <a:pt x="550" y="2713"/>
                    <a:pt x="1099" y="2984"/>
                    <a:pt x="1649" y="3255"/>
                  </a:cubicBezTo>
                  <a:cubicBezTo>
                    <a:pt x="2199" y="2984"/>
                    <a:pt x="2748" y="2713"/>
                    <a:pt x="3298" y="2441"/>
                  </a:cubicBezTo>
                  <a:cubicBezTo>
                    <a:pt x="3298" y="1899"/>
                    <a:pt x="3298" y="1356"/>
                    <a:pt x="3298" y="813"/>
                  </a:cubicBezTo>
                  <a:cubicBezTo>
                    <a:pt x="2748" y="542"/>
                    <a:pt x="2199" y="271"/>
                    <a:pt x="1649" y="0"/>
                  </a:cubicBezTo>
                  <a:cubicBezTo>
                    <a:pt x="1099" y="271"/>
                    <a:pt x="550" y="542"/>
                    <a:pt x="0" y="813"/>
                  </a:cubicBezTo>
                  <a:cubicBezTo>
                    <a:pt x="0" y="1356"/>
                    <a:pt x="0" y="1899"/>
                    <a:pt x="0" y="2441"/>
                  </a:cubicBezTo>
                  <a:close/>
                </a:path>
              </a:pathLst>
            </a:custGeom>
            <a:noFill/>
            <a:ln cap="rnd" w="19800">
              <a:solidFill>
                <a:srgbClr val="60c4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Полилиния: фигура 64"/>
            <p:cNvSpPr/>
            <p:nvPr/>
          </p:nvSpPr>
          <p:spPr>
            <a:xfrm>
              <a:off x="2791800" y="2826720"/>
              <a:ext cx="1002600" cy="989640"/>
            </a:xfrm>
            <a:custGeom>
              <a:avLst/>
              <a:gdLst/>
              <a:ahLst/>
              <a:rect l="l" t="t" r="r" b="b"/>
              <a:pathLst>
                <a:path w="2787" h="2751">
                  <a:moveTo>
                    <a:pt x="0" y="2063"/>
                  </a:moveTo>
                  <a:cubicBezTo>
                    <a:pt x="464" y="2293"/>
                    <a:pt x="930" y="2522"/>
                    <a:pt x="1394" y="2751"/>
                  </a:cubicBezTo>
                  <a:cubicBezTo>
                    <a:pt x="1858" y="2522"/>
                    <a:pt x="2323" y="2293"/>
                    <a:pt x="2787" y="2063"/>
                  </a:cubicBezTo>
                  <a:cubicBezTo>
                    <a:pt x="2787" y="1605"/>
                    <a:pt x="2787" y="1146"/>
                    <a:pt x="2787" y="688"/>
                  </a:cubicBezTo>
                  <a:cubicBezTo>
                    <a:pt x="2323" y="458"/>
                    <a:pt x="1858" y="230"/>
                    <a:pt x="1394" y="0"/>
                  </a:cubicBezTo>
                  <a:cubicBezTo>
                    <a:pt x="930" y="230"/>
                    <a:pt x="464" y="458"/>
                    <a:pt x="0" y="688"/>
                  </a:cubicBezTo>
                  <a:cubicBezTo>
                    <a:pt x="0" y="1146"/>
                    <a:pt x="0" y="1605"/>
                    <a:pt x="0" y="2063"/>
                  </a:cubicBezTo>
                  <a:close/>
                </a:path>
              </a:pathLst>
            </a:custGeom>
            <a:solidFill>
              <a:srgbClr val="a9df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2" name="Группа 65"/>
          <p:cNvGrpSpPr/>
          <p:nvPr/>
        </p:nvGrpSpPr>
        <p:grpSpPr>
          <a:xfrm>
            <a:off x="2520000" y="3907800"/>
            <a:ext cx="1259280" cy="1311480"/>
            <a:chOff x="2520000" y="3907800"/>
            <a:chExt cx="1259280" cy="1311480"/>
          </a:xfrm>
        </p:grpSpPr>
        <p:sp>
          <p:nvSpPr>
            <p:cNvPr id="403" name="Полилиния: фигура 66"/>
            <p:cNvSpPr/>
            <p:nvPr/>
          </p:nvSpPr>
          <p:spPr>
            <a:xfrm>
              <a:off x="2520000" y="3907800"/>
              <a:ext cx="1259280" cy="1311480"/>
            </a:xfrm>
            <a:custGeom>
              <a:avLst/>
              <a:gdLst/>
              <a:ahLst/>
              <a:rect l="l" t="t" r="r" b="b"/>
              <a:pathLst>
                <a:path w="3500" h="3645">
                  <a:moveTo>
                    <a:pt x="0" y="2733"/>
                  </a:moveTo>
                  <a:cubicBezTo>
                    <a:pt x="583" y="3038"/>
                    <a:pt x="1167" y="3341"/>
                    <a:pt x="1751" y="3645"/>
                  </a:cubicBezTo>
                  <a:cubicBezTo>
                    <a:pt x="2333" y="3341"/>
                    <a:pt x="2918" y="3038"/>
                    <a:pt x="3500" y="2733"/>
                  </a:cubicBezTo>
                  <a:cubicBezTo>
                    <a:pt x="3500" y="2126"/>
                    <a:pt x="3500" y="1519"/>
                    <a:pt x="3500" y="911"/>
                  </a:cubicBezTo>
                  <a:cubicBezTo>
                    <a:pt x="2918" y="607"/>
                    <a:pt x="2333" y="304"/>
                    <a:pt x="1751" y="0"/>
                  </a:cubicBezTo>
                  <a:cubicBezTo>
                    <a:pt x="1167" y="304"/>
                    <a:pt x="583" y="607"/>
                    <a:pt x="0" y="911"/>
                  </a:cubicBezTo>
                  <a:cubicBezTo>
                    <a:pt x="0" y="1519"/>
                    <a:pt x="0" y="2126"/>
                    <a:pt x="0" y="2733"/>
                  </a:cubicBezTo>
                  <a:close/>
                </a:path>
              </a:pathLst>
            </a:custGeom>
            <a:noFill/>
            <a:ln cap="rnd" w="19800">
              <a:solidFill>
                <a:srgbClr val="60c4e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" name="Полилиния: фигура 67"/>
            <p:cNvSpPr/>
            <p:nvPr/>
          </p:nvSpPr>
          <p:spPr>
            <a:xfrm>
              <a:off x="2617920" y="3990960"/>
              <a:ext cx="1064160" cy="1108440"/>
            </a:xfrm>
            <a:custGeom>
              <a:avLst/>
              <a:gdLst/>
              <a:ahLst/>
              <a:rect l="l" t="t" r="r" b="b"/>
              <a:pathLst>
                <a:path w="2958" h="3081">
                  <a:moveTo>
                    <a:pt x="0" y="2311"/>
                  </a:moveTo>
                  <a:cubicBezTo>
                    <a:pt x="492" y="2568"/>
                    <a:pt x="986" y="2824"/>
                    <a:pt x="1478" y="3081"/>
                  </a:cubicBezTo>
                  <a:cubicBezTo>
                    <a:pt x="1972" y="2824"/>
                    <a:pt x="2465" y="2568"/>
                    <a:pt x="2958" y="2311"/>
                  </a:cubicBezTo>
                  <a:cubicBezTo>
                    <a:pt x="2958" y="1798"/>
                    <a:pt x="2958" y="1283"/>
                    <a:pt x="2958" y="770"/>
                  </a:cubicBezTo>
                  <a:cubicBezTo>
                    <a:pt x="2465" y="513"/>
                    <a:pt x="1972" y="257"/>
                    <a:pt x="1478" y="0"/>
                  </a:cubicBezTo>
                  <a:cubicBezTo>
                    <a:pt x="986" y="257"/>
                    <a:pt x="492" y="513"/>
                    <a:pt x="0" y="770"/>
                  </a:cubicBezTo>
                  <a:cubicBezTo>
                    <a:pt x="0" y="1283"/>
                    <a:pt x="0" y="1798"/>
                    <a:pt x="0" y="23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5" name="PlaceHolder 3"/>
          <p:cNvSpPr>
            <a:spLocks noGrp="1"/>
          </p:cNvSpPr>
          <p:nvPr>
            <p:ph type="title"/>
          </p:nvPr>
        </p:nvSpPr>
        <p:spPr>
          <a:xfrm>
            <a:off x="1206000" y="591480"/>
            <a:ext cx="144792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7f59ae"/>
                </a:solidFill>
                <a:latin typeface="Noto Sans"/>
              </a:rPr>
              <a:t>1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title"/>
          </p:nvPr>
        </p:nvSpPr>
        <p:spPr>
          <a:xfrm>
            <a:off x="835920" y="1567440"/>
            <a:ext cx="144792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6b5e9b"/>
                </a:solidFill>
                <a:latin typeface="Noto Sans"/>
              </a:rPr>
              <a:t>2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 type="title"/>
          </p:nvPr>
        </p:nvSpPr>
        <p:spPr>
          <a:xfrm>
            <a:off x="3887280" y="2046240"/>
            <a:ext cx="2412360" cy="109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7f59ae"/>
                </a:solidFill>
                <a:latin typeface="Noto Sans"/>
              </a:rPr>
              <a:t>Süßigkeiten</a:t>
            </a:r>
            <a:endParaRPr b="0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 type="title"/>
          </p:nvPr>
        </p:nvSpPr>
        <p:spPr>
          <a:xfrm>
            <a:off x="0" y="1266120"/>
            <a:ext cx="2653920" cy="46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latin typeface="Noto Sans"/>
              </a:rPr>
              <a:t>die Bonbons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 type="title"/>
          </p:nvPr>
        </p:nvSpPr>
        <p:spPr>
          <a:xfrm>
            <a:off x="26280" y="2253600"/>
            <a:ext cx="2259360" cy="60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ru-RU" sz="3200" spc="-1" strike="noStrike">
                <a:latin typeface="Noto Sans"/>
              </a:rPr>
              <a:t>die Torte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8"/>
          <p:cNvSpPr>
            <a:spLocks noGrp="1"/>
          </p:cNvSpPr>
          <p:nvPr>
            <p:ph type="title"/>
          </p:nvPr>
        </p:nvSpPr>
        <p:spPr>
          <a:xfrm>
            <a:off x="1102320" y="2563200"/>
            <a:ext cx="144792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6b5e9b"/>
                </a:solidFill>
                <a:latin typeface="Noto Sans"/>
              </a:rPr>
              <a:t>3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9"/>
          <p:cNvSpPr>
            <a:spLocks noGrp="1"/>
          </p:cNvSpPr>
          <p:nvPr>
            <p:ph type="title"/>
          </p:nvPr>
        </p:nvSpPr>
        <p:spPr>
          <a:xfrm>
            <a:off x="1009080" y="3781440"/>
            <a:ext cx="144756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6b5e9b"/>
                </a:solidFill>
                <a:latin typeface="Noto Sans"/>
              </a:rPr>
              <a:t>4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10"/>
          <p:cNvSpPr>
            <a:spLocks noGrp="1"/>
          </p:cNvSpPr>
          <p:nvPr>
            <p:ph type="title"/>
          </p:nvPr>
        </p:nvSpPr>
        <p:spPr>
          <a:xfrm>
            <a:off x="180000" y="3309120"/>
            <a:ext cx="2519640" cy="65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ru-RU" sz="3200" spc="-1" strike="noStrike">
                <a:latin typeface="Noto Sans"/>
              </a:rPr>
              <a:t>der Kuchen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11"/>
          <p:cNvSpPr>
            <a:spLocks noGrp="1"/>
          </p:cNvSpPr>
          <p:nvPr>
            <p:ph type="title"/>
          </p:nvPr>
        </p:nvSpPr>
        <p:spPr>
          <a:xfrm>
            <a:off x="0" y="4494960"/>
            <a:ext cx="2456640" cy="9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ru-RU" sz="3200" spc="-1" strike="noStrike">
                <a:latin typeface="Noto Sans"/>
              </a:rPr>
              <a:t>der Joghurt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12"/>
          <p:cNvSpPr>
            <a:spLocks noGrp="1"/>
          </p:cNvSpPr>
          <p:nvPr>
            <p:ph type="title"/>
          </p:nvPr>
        </p:nvSpPr>
        <p:spPr>
          <a:xfrm>
            <a:off x="7598160" y="660240"/>
            <a:ext cx="144792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6b5e9b"/>
                </a:solidFill>
                <a:latin typeface="Noto Sans"/>
              </a:rPr>
              <a:t>6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13"/>
          <p:cNvSpPr>
            <a:spLocks noGrp="1"/>
          </p:cNvSpPr>
          <p:nvPr>
            <p:ph type="title"/>
          </p:nvPr>
        </p:nvSpPr>
        <p:spPr>
          <a:xfrm>
            <a:off x="7856280" y="1832760"/>
            <a:ext cx="144792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6b5e9b"/>
                </a:solidFill>
                <a:latin typeface="Noto Sans"/>
              </a:rPr>
              <a:t>7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14"/>
          <p:cNvSpPr>
            <a:spLocks noGrp="1"/>
          </p:cNvSpPr>
          <p:nvPr>
            <p:ph type="title"/>
          </p:nvPr>
        </p:nvSpPr>
        <p:spPr>
          <a:xfrm>
            <a:off x="7200000" y="1335240"/>
            <a:ext cx="287964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latin typeface="Noto Sans"/>
              </a:rPr>
              <a:t>die Schokolade</a:t>
            </a:r>
            <a:endParaRPr b="0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PlaceHolder 15"/>
          <p:cNvSpPr>
            <a:spLocks noGrp="1"/>
          </p:cNvSpPr>
          <p:nvPr>
            <p:ph type="title"/>
          </p:nvPr>
        </p:nvSpPr>
        <p:spPr>
          <a:xfrm>
            <a:off x="6975000" y="2523600"/>
            <a:ext cx="3059640" cy="82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latin typeface="Noto Sans"/>
              </a:rPr>
              <a:t>der Schokoriegel</a:t>
            </a:r>
            <a:endParaRPr b="0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8" name="PlaceHolder 16"/>
          <p:cNvSpPr>
            <a:spLocks noGrp="1"/>
          </p:cNvSpPr>
          <p:nvPr>
            <p:ph type="title"/>
          </p:nvPr>
        </p:nvSpPr>
        <p:spPr>
          <a:xfrm>
            <a:off x="7534800" y="2710080"/>
            <a:ext cx="144756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6b5e9b"/>
                </a:solidFill>
                <a:latin typeface="Noto Sans"/>
              </a:rPr>
              <a:t>8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17"/>
          <p:cNvSpPr>
            <a:spLocks noGrp="1"/>
          </p:cNvSpPr>
          <p:nvPr>
            <p:ph type="title"/>
          </p:nvPr>
        </p:nvSpPr>
        <p:spPr>
          <a:xfrm>
            <a:off x="7740000" y="3992760"/>
            <a:ext cx="144792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6b5e9b"/>
                </a:solidFill>
                <a:latin typeface="Noto Sans"/>
              </a:rPr>
              <a:t>9</a:t>
            </a:r>
            <a:endParaRPr b="0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18"/>
          <p:cNvSpPr>
            <a:spLocks noGrp="1"/>
          </p:cNvSpPr>
          <p:nvPr>
            <p:ph type="title"/>
          </p:nvPr>
        </p:nvSpPr>
        <p:spPr>
          <a:xfrm>
            <a:off x="7534800" y="3381480"/>
            <a:ext cx="2259000" cy="5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latin typeface="Noto Sans"/>
              </a:rPr>
              <a:t>die Kekse</a:t>
            </a:r>
            <a:endParaRPr b="0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19"/>
          <p:cNvSpPr>
            <a:spLocks noGrp="1"/>
          </p:cNvSpPr>
          <p:nvPr>
            <p:ph type="title"/>
          </p:nvPr>
        </p:nvSpPr>
        <p:spPr>
          <a:xfrm>
            <a:off x="6995520" y="4689360"/>
            <a:ext cx="3051000" cy="60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latin typeface="Noto Sans"/>
              </a:rPr>
              <a:t>die Cornflakes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2" name="Рисунок 85" descr=""/>
          <p:cNvPicPr/>
          <p:nvPr/>
        </p:nvPicPr>
        <p:blipFill>
          <a:blip r:embed="rId1"/>
          <a:stretch/>
        </p:blipFill>
        <p:spPr>
          <a:xfrm>
            <a:off x="2607480" y="4172760"/>
            <a:ext cx="1172160" cy="776880"/>
          </a:xfrm>
          <a:prstGeom prst="rect">
            <a:avLst/>
          </a:prstGeom>
          <a:ln w="0">
            <a:noFill/>
          </a:ln>
        </p:spPr>
      </p:pic>
      <p:pic>
        <p:nvPicPr>
          <p:cNvPr id="423" name="Рисунок 86" descr=""/>
          <p:cNvPicPr/>
          <p:nvPr/>
        </p:nvPicPr>
        <p:blipFill>
          <a:blip r:embed="rId2"/>
          <a:stretch/>
        </p:blipFill>
        <p:spPr>
          <a:xfrm>
            <a:off x="2791800" y="2962800"/>
            <a:ext cx="1090440" cy="816840"/>
          </a:xfrm>
          <a:prstGeom prst="rect">
            <a:avLst/>
          </a:prstGeom>
          <a:ln w="0">
            <a:noFill/>
          </a:ln>
        </p:spPr>
      </p:pic>
      <p:pic>
        <p:nvPicPr>
          <p:cNvPr id="424" name="Рисунок 87" descr=""/>
          <p:cNvPicPr/>
          <p:nvPr/>
        </p:nvPicPr>
        <p:blipFill>
          <a:blip r:embed="rId3"/>
          <a:stretch/>
        </p:blipFill>
        <p:spPr>
          <a:xfrm>
            <a:off x="2520000" y="1815840"/>
            <a:ext cx="971640" cy="971640"/>
          </a:xfrm>
          <a:prstGeom prst="rect">
            <a:avLst/>
          </a:prstGeom>
          <a:ln w="0">
            <a:noFill/>
          </a:ln>
        </p:spPr>
      </p:pic>
      <p:pic>
        <p:nvPicPr>
          <p:cNvPr id="425" name="Рисунок 88" descr=""/>
          <p:cNvPicPr/>
          <p:nvPr/>
        </p:nvPicPr>
        <p:blipFill>
          <a:blip r:embed="rId4"/>
          <a:stretch/>
        </p:blipFill>
        <p:spPr>
          <a:xfrm>
            <a:off x="2916720" y="720000"/>
            <a:ext cx="1042920" cy="748080"/>
          </a:xfrm>
          <a:prstGeom prst="rect">
            <a:avLst/>
          </a:prstGeom>
          <a:ln w="0">
            <a:noFill/>
          </a:ln>
        </p:spPr>
      </p:pic>
      <p:pic>
        <p:nvPicPr>
          <p:cNvPr id="426" name="Рисунок 89" descr=""/>
          <p:cNvPicPr/>
          <p:nvPr/>
        </p:nvPicPr>
        <p:blipFill>
          <a:blip r:embed="rId5"/>
          <a:stretch/>
        </p:blipFill>
        <p:spPr>
          <a:xfrm>
            <a:off x="6449760" y="3982680"/>
            <a:ext cx="1073880" cy="714600"/>
          </a:xfrm>
          <a:prstGeom prst="rect">
            <a:avLst/>
          </a:prstGeom>
          <a:ln w="0">
            <a:noFill/>
          </a:ln>
        </p:spPr>
      </p:pic>
      <p:pic>
        <p:nvPicPr>
          <p:cNvPr id="427" name="Рисунок 90" descr=""/>
          <p:cNvPicPr/>
          <p:nvPr/>
        </p:nvPicPr>
        <p:blipFill>
          <a:blip r:embed="rId6"/>
          <a:stretch/>
        </p:blipFill>
        <p:spPr>
          <a:xfrm>
            <a:off x="6334200" y="3019320"/>
            <a:ext cx="982080" cy="760320"/>
          </a:xfrm>
          <a:prstGeom prst="rect">
            <a:avLst/>
          </a:prstGeom>
          <a:ln w="0">
            <a:noFill/>
          </a:ln>
        </p:spPr>
      </p:pic>
      <p:pic>
        <p:nvPicPr>
          <p:cNvPr id="428" name="Рисунок 91" descr=""/>
          <p:cNvPicPr/>
          <p:nvPr/>
        </p:nvPicPr>
        <p:blipFill>
          <a:blip r:embed="rId7"/>
          <a:stretch/>
        </p:blipFill>
        <p:spPr>
          <a:xfrm>
            <a:off x="6711840" y="1935360"/>
            <a:ext cx="1070280" cy="601920"/>
          </a:xfrm>
          <a:prstGeom prst="rect">
            <a:avLst/>
          </a:prstGeom>
          <a:ln w="0">
            <a:noFill/>
          </a:ln>
        </p:spPr>
      </p:pic>
      <p:pic>
        <p:nvPicPr>
          <p:cNvPr id="429" name="Рисунок 92" descr=""/>
          <p:cNvPicPr/>
          <p:nvPr/>
        </p:nvPicPr>
        <p:blipFill>
          <a:blip r:embed="rId8"/>
          <a:stretch/>
        </p:blipFill>
        <p:spPr>
          <a:xfrm>
            <a:off x="6300000" y="720000"/>
            <a:ext cx="994680" cy="77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random/>
        <p:sndAc>
          <p:stSnd>
            <p:snd r:embed="rId9" name="audio6.wav"/>
          </p:stSnd>
        </p:sndAc>
      </p:transition>
    </mc:Choice>
    <mc:Fallback>
      <p:transition spd="slow">
        <p:random/>
        <p:sndAc>
          <p:stSnd>
            <p:snd r:embed="rId9" name="audio6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Noto Sans"/>
                <a:ea typeface="Segoe U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Segoe UI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2" name="Полилиния: фигура 1"/>
          <p:cNvSpPr/>
          <p:nvPr/>
        </p:nvSpPr>
        <p:spPr>
          <a:xfrm>
            <a:off x="942480" y="824760"/>
            <a:ext cx="3738600" cy="4018320"/>
          </a:xfrm>
          <a:custGeom>
            <a:avLst/>
            <a:gdLst/>
            <a:ahLst/>
            <a:rect l="l" t="t" r="r" b="b"/>
            <a:pathLst>
              <a:path w="10387" h="11164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cap="rnd" w="52560">
            <a:solidFill>
              <a:srgbClr val="f8b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Полилиния: фигура 2"/>
          <p:cNvSpPr/>
          <p:nvPr/>
        </p:nvSpPr>
        <p:spPr>
          <a:xfrm>
            <a:off x="858600" y="734760"/>
            <a:ext cx="3906360" cy="4198680"/>
          </a:xfrm>
          <a:custGeom>
            <a:avLst/>
            <a:gdLst/>
            <a:ahLst/>
            <a:rect l="l" t="t" r="r" b="b"/>
            <a:pathLst>
              <a:path w="10853" h="11665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solidFill>
            <a:srgbClr val="ffffff">
              <a:alpha val="9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Полилиния: фигура 3"/>
          <p:cNvSpPr/>
          <p:nvPr/>
        </p:nvSpPr>
        <p:spPr>
          <a:xfrm>
            <a:off x="858600" y="734760"/>
            <a:ext cx="3906360" cy="4198680"/>
          </a:xfrm>
          <a:custGeom>
            <a:avLst/>
            <a:gdLst/>
            <a:ahLst/>
            <a:rect l="l" t="t" r="r" b="b"/>
            <a:pathLst>
              <a:path w="10853" h="11665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cap="rnd" w="23040">
            <a:solidFill>
              <a:srgbClr val="7f59a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PlaceHolder 3"/>
          <p:cNvSpPr>
            <a:spLocks noGrp="1"/>
          </p:cNvSpPr>
          <p:nvPr>
            <p:ph type="title"/>
          </p:nvPr>
        </p:nvSpPr>
        <p:spPr>
          <a:xfrm>
            <a:off x="4093920" y="1281240"/>
            <a:ext cx="47462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e7130"/>
                </a:solidFill>
                <a:latin typeface="Noto Sans"/>
              </a:rPr>
              <a:t>Guten Appetit!!!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title"/>
          </p:nvPr>
        </p:nvSpPr>
        <p:spPr>
          <a:xfrm>
            <a:off x="6037920" y="2286000"/>
            <a:ext cx="282996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  <a:buNone/>
            </a:pPr>
            <a:br>
              <a:rPr sz="1200"/>
            </a:br>
            <a:r>
              <a:rPr b="0" lang="ru-RU" sz="3200" spc="-1" strike="noStrike">
                <a:latin typeface="Noto Sans"/>
              </a:rPr>
              <a:t>Danke schön! Gleichfalls!!!</a:t>
            </a:r>
            <a:endParaRPr b="0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TextBox 6"/>
          <p:cNvSpPr/>
          <p:nvPr/>
        </p:nvSpPr>
        <p:spPr>
          <a:xfrm>
            <a:off x="937080" y="5148000"/>
            <a:ext cx="19717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Noto Sans CJK SC"/>
              </a:rPr>
              <a:t>Yewheniia Demchuk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438" name="Рисунок 7" descr=""/>
          <p:cNvPicPr/>
          <p:nvPr/>
        </p:nvPicPr>
        <p:blipFill>
          <a:blip r:embed="rId1"/>
          <a:stretch/>
        </p:blipFill>
        <p:spPr>
          <a:xfrm>
            <a:off x="882360" y="1260000"/>
            <a:ext cx="3866400" cy="298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random/>
        <p:sndAc>
          <p:stSnd>
            <p:snd r:embed="rId2" name="audio7.wav"/>
          </p:stSnd>
        </p:sndAc>
      </p:transition>
    </mc:Choice>
    <mc:Fallback>
      <p:transition spd="slow">
        <p:random/>
        <p:sndAc>
          <p:stSnd>
            <p:snd r:embed="rId2" name="audio7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Application>LibreOffice/7.3.5.2$Linux_X86_64 LibreOffice_project/30$Build-2</Application>
  <AppVersion>15.0000</AppVersion>
  <Words>144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2022-09-05T21:51:20Z</dcterms:created>
  <dc:creator>Makc D.</dc:creator>
  <dc:description/>
  <dc:language>ru-RU</dc:language>
  <cp:lastModifiedBy/>
  <dcterms:modified xsi:type="dcterms:W3CDTF">2022-09-08T23:15:18Z</dcterms:modified>
  <cp:revision>19</cp:revision>
  <dc:subject/>
  <dc:title>Candy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