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6" r:id="rId3"/>
    <p:sldId id="261" r:id="rId4"/>
    <p:sldId id="262" r:id="rId5"/>
    <p:sldId id="267" r:id="rId6"/>
    <p:sldId id="263" r:id="rId7"/>
    <p:sldId id="264" r:id="rId8"/>
    <p:sldId id="266" r:id="rId9"/>
    <p:sldId id="265" r:id="rId10"/>
    <p:sldId id="272" r:id="rId11"/>
    <p:sldId id="268" r:id="rId12"/>
    <p:sldId id="269" r:id="rId13"/>
    <p:sldId id="270" r:id="rId14"/>
    <p:sldId id="273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66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1" autoAdjust="0"/>
    <p:restoredTop sz="94660"/>
  </p:normalViewPr>
  <p:slideViewPr>
    <p:cSldViewPr snapToGrid="0">
      <p:cViewPr varScale="1">
        <p:scale>
          <a:sx n="79" d="100"/>
          <a:sy n="79" d="100"/>
        </p:scale>
        <p:origin x="7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525E8B-16B7-4997-A6CF-21930AA8E9D8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D89E9-D40C-4F82-8E5D-DAF929074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402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D89E9-D40C-4F82-8E5D-DAF929074DD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540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3352" y="6461873"/>
            <a:ext cx="470647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B0964E1C-48EF-4F2A-A180-9A99A85AE69A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9447" y="6441662"/>
            <a:ext cx="6844552" cy="60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5813"/>
            <a:ext cx="8305800" cy="73025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475" y="0"/>
            <a:ext cx="1600200" cy="547221"/>
          </a:xfrm>
          <a:prstGeom prst="rect">
            <a:avLst/>
          </a:prstGeom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2322929" y="6506440"/>
            <a:ext cx="5982871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b="1" kern="1200">
                <a:solidFill>
                  <a:srgbClr val="0000CC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Tetiana </a:t>
            </a:r>
            <a:r>
              <a:rPr lang="en-US" dirty="0" err="1" smtClean="0"/>
              <a:t>Kovaliuk</a:t>
            </a:r>
            <a:r>
              <a:rPr lang="en-US" dirty="0" smtClean="0"/>
              <a:t>. </a:t>
            </a:r>
            <a:r>
              <a:rPr lang="en-US" altLang="ru-RU" dirty="0" smtClean="0"/>
              <a:t>Methodology and Technologies of Information Systems Construction</a:t>
            </a: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11" name="Рисунок 10" descr="eu_flag_co_funded_pos_[rgb]_right"/>
          <p:cNvPicPr/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3331" y="6212541"/>
            <a:ext cx="2219002" cy="7056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60313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96788" y="6356351"/>
            <a:ext cx="4918262" cy="365125"/>
          </a:xfrm>
        </p:spPr>
        <p:txBody>
          <a:bodyPr/>
          <a:lstStyle/>
          <a:p>
            <a:r>
              <a:rPr lang="en-US" smtClean="0"/>
              <a:t>Tetiana Kovaliuk. Methodology and Technologies of Information Systems Construction 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4E1C-48EF-4F2A-A180-9A99A85AE6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381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41294" y="6356351"/>
            <a:ext cx="68311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Tetiana Kovaliuk. Methodology and Technologies of Information Systems Construction 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87552" y="6356351"/>
            <a:ext cx="5277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64E1C-48EF-4F2A-A180-9A99A85AE6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477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-57150" y="-343576"/>
            <a:ext cx="9464407" cy="1439535"/>
          </a:xfrm>
          <a:prstGeom prst="rect">
            <a:avLst/>
          </a:prstGeom>
          <a:gradFill flip="none" rotWithShape="1">
            <a:gsLst>
              <a:gs pos="0">
                <a:srgbClr val="0000CC"/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1267686" y="-113174"/>
            <a:ext cx="7979674" cy="978729"/>
          </a:xfrm>
          <a:prstGeom prst="rect">
            <a:avLst/>
          </a:prstGeom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prstClr val="white"/>
                </a:solidFill>
                <a:latin typeface="Calibri"/>
              </a:rPr>
              <a:t>National Technical University of Ukraine </a:t>
            </a:r>
            <a:r>
              <a:rPr lang="en-US" sz="3600" b="1" dirty="0" smtClean="0">
                <a:solidFill>
                  <a:prstClr val="white"/>
                </a:solidFill>
                <a:latin typeface="Calibri"/>
              </a:rPr>
              <a:t>“Igor Sikorsky Kyiv </a:t>
            </a:r>
            <a:r>
              <a:rPr lang="en-US" sz="3600" b="1" dirty="0">
                <a:solidFill>
                  <a:prstClr val="white"/>
                </a:solidFill>
                <a:latin typeface="Calibri"/>
              </a:rPr>
              <a:t>Polytechnic Institute“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5800" y="1584110"/>
            <a:ext cx="7772400" cy="18444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 smtClean="0">
                <a:solidFill>
                  <a:srgbClr val="1F497D">
                    <a:lumMod val="75000"/>
                  </a:srgbClr>
                </a:solidFill>
              </a:rPr>
              <a:t>Establishing </a:t>
            </a:r>
            <a:r>
              <a:rPr lang="en-US" sz="3200" b="1" dirty="0">
                <a:solidFill>
                  <a:srgbClr val="1F497D">
                    <a:lumMod val="75000"/>
                  </a:srgbClr>
                </a:solidFill>
              </a:rPr>
              <a:t>Modern Master-level Studies in Information </a:t>
            </a:r>
            <a:r>
              <a:rPr lang="en-US" sz="3200" b="1" dirty="0" smtClean="0">
                <a:solidFill>
                  <a:srgbClr val="1F497D">
                    <a:lumMod val="75000"/>
                  </a:srgbClr>
                </a:solidFill>
              </a:rPr>
              <a:t>Systems</a:t>
            </a:r>
          </a:p>
          <a:p>
            <a:pPr fontAlgn="auto">
              <a:spcAft>
                <a:spcPts val="0"/>
              </a:spcAft>
            </a:pPr>
            <a:r>
              <a:rPr lang="en-US" sz="2400" b="1" dirty="0" smtClean="0">
                <a:solidFill>
                  <a:prstClr val="black"/>
                </a:solidFill>
              </a:rPr>
              <a:t>561592-EPP-1-2015-1- </a:t>
            </a:r>
            <a:r>
              <a:rPr lang="en-US" sz="2400" b="1" dirty="0">
                <a:solidFill>
                  <a:prstClr val="black"/>
                </a:solidFill>
              </a:rPr>
              <a:t>FR-EPPKA2-CBHE-JP</a:t>
            </a:r>
            <a:r>
              <a:rPr lang="en-US" sz="3200" dirty="0">
                <a:solidFill>
                  <a:prstClr val="black"/>
                </a:solidFill>
              </a:rPr>
              <a:t> </a:t>
            </a:r>
            <a:endParaRPr lang="ru-RU" sz="3200" dirty="0">
              <a:solidFill>
                <a:prstClr val="black"/>
              </a:solidFill>
            </a:endParaRPr>
          </a:p>
        </p:txBody>
      </p:sp>
      <p:pic>
        <p:nvPicPr>
          <p:cNvPr id="7" name="Picture 2" descr="Результат пошуку зображень за запитом &quot;logo ntuu kpi&quot;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7424"/>
            <a:ext cx="1383673" cy="147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348" y="3573172"/>
            <a:ext cx="2267744" cy="964585"/>
          </a:xfrm>
          <a:prstGeom prst="rect">
            <a:avLst/>
          </a:prstGeom>
        </p:spPr>
      </p:pic>
      <p:pic>
        <p:nvPicPr>
          <p:cNvPr id="11" name="Рисунок 10" descr="eu_flag_co_funded_pos_[rgb]_right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523" y="3443194"/>
            <a:ext cx="3744416" cy="1224540"/>
          </a:xfrm>
          <a:prstGeom prst="rect">
            <a:avLst/>
          </a:prstGeom>
          <a:noFill/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7604-87C1-49BE-ADC4-CEF11830712E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57345" y="5182593"/>
            <a:ext cx="4435415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Tetiana </a:t>
            </a:r>
            <a:r>
              <a:rPr lang="en-US" sz="2400" b="1" dirty="0" err="1" smtClean="0"/>
              <a:t>Kovaliuk</a:t>
            </a:r>
            <a:endParaRPr lang="en-US" sz="2400" b="1" dirty="0" smtClean="0"/>
          </a:p>
          <a:p>
            <a:pPr algn="ctr"/>
            <a:r>
              <a:rPr lang="en-US" sz="2400" b="1" dirty="0" smtClean="0"/>
              <a:t>tkovalyuk@ukr.net</a:t>
            </a:r>
            <a:endParaRPr lang="en-US" sz="2400" b="1" dirty="0" smtClean="0"/>
          </a:p>
          <a:p>
            <a:pPr algn="ctr"/>
            <a:endParaRPr lang="en-US" sz="2400" dirty="0" smtClean="0"/>
          </a:p>
          <a:p>
            <a:pPr algn="ctr"/>
            <a:r>
              <a:rPr lang="en-US" sz="2200" dirty="0" smtClean="0"/>
              <a:t>Course ISDAD, November, 2017</a:t>
            </a:r>
          </a:p>
        </p:txBody>
      </p:sp>
    </p:spTree>
    <p:extLst>
      <p:ext uri="{BB962C8B-B14F-4D97-AF65-F5344CB8AC3E}">
        <p14:creationId xmlns:p14="http://schemas.microsoft.com/office/powerpoint/2010/main" val="232839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4E1C-48EF-4F2A-A180-9A99A85AE69A}" type="slidenum">
              <a:rPr lang="ru-RU" smtClean="0"/>
              <a:t>10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72955" y="874679"/>
            <a:ext cx="5486400" cy="5016758"/>
          </a:xfrm>
          <a:prstGeom prst="rect">
            <a:avLst/>
          </a:prstGeom>
          <a:ln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CC"/>
                </a:solidFill>
              </a:rPr>
              <a:t>Stage 3: Formation of game goals for game object</a:t>
            </a:r>
          </a:p>
          <a:p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rgbClr val="C00000"/>
                </a:solidFill>
              </a:rPr>
              <a:t>Manager: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formation of the list and characteristics of the goals,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the evaluation of the proposed goals,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the choice of goals among the ranked,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goal correction,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goal statement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rgbClr val="C00000"/>
                </a:solidFill>
              </a:rPr>
              <a:t>Expert: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creating a list and characteristics of the goals,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evaluating the proposed goals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rgbClr val="C00000"/>
                </a:solidFill>
              </a:rPr>
              <a:t> Instructor: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 start / stop games,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test results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05349"/>
            <a:ext cx="71241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 smtClean="0">
                <a:solidFill>
                  <a:srgbClr val="0000CC"/>
                </a:solidFill>
              </a:rPr>
              <a:t>Stages</a:t>
            </a:r>
            <a:r>
              <a:rPr lang="ru-RU" sz="3200" b="1" dirty="0" smtClean="0">
                <a:solidFill>
                  <a:srgbClr val="0000CC"/>
                </a:solidFill>
              </a:rPr>
              <a:t> </a:t>
            </a:r>
            <a:r>
              <a:rPr lang="ru-RU" sz="3200" b="1" dirty="0" err="1" smtClean="0">
                <a:solidFill>
                  <a:srgbClr val="0000CC"/>
                </a:solidFill>
              </a:rPr>
              <a:t>of</a:t>
            </a:r>
            <a:r>
              <a:rPr lang="ru-RU" sz="3200" b="1" dirty="0" smtClean="0">
                <a:solidFill>
                  <a:srgbClr val="0000CC"/>
                </a:solidFill>
              </a:rPr>
              <a:t> </a:t>
            </a:r>
            <a:r>
              <a:rPr lang="ru-RU" sz="3200" b="1" dirty="0" err="1" smtClean="0">
                <a:solidFill>
                  <a:srgbClr val="0000CC"/>
                </a:solidFill>
              </a:rPr>
              <a:t>the</a:t>
            </a:r>
            <a:r>
              <a:rPr lang="ru-RU" sz="3200" b="1" dirty="0" smtClean="0">
                <a:solidFill>
                  <a:srgbClr val="0000CC"/>
                </a:solidFill>
              </a:rPr>
              <a:t> </a:t>
            </a:r>
            <a:r>
              <a:rPr lang="ru-RU" sz="3200" b="1" dirty="0" err="1" smtClean="0">
                <a:solidFill>
                  <a:srgbClr val="0000CC"/>
                </a:solidFill>
              </a:rPr>
              <a:t>game</a:t>
            </a:r>
            <a:r>
              <a:rPr lang="en-US" sz="3200" b="1" dirty="0" smtClean="0">
                <a:solidFill>
                  <a:srgbClr val="0000CC"/>
                </a:solidFill>
              </a:rPr>
              <a:t> and its description</a:t>
            </a:r>
            <a:endParaRPr lang="ru-RU" sz="3200" b="1" dirty="0">
              <a:solidFill>
                <a:srgbClr val="0000CC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72151" y="2005469"/>
            <a:ext cx="2601201" cy="2554545"/>
          </a:xfrm>
          <a:prstGeom prst="rect">
            <a:avLst/>
          </a:prstGeom>
          <a:ln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Result: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The list of proposed goals,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reports on the course of the game,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comparison of the main goal and the proposed goals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58483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4E1C-48EF-4F2A-A180-9A99A85AE69A}" type="slidenum">
              <a:rPr lang="ru-RU" smtClean="0"/>
              <a:t>11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105349"/>
            <a:ext cx="71241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 smtClean="0">
                <a:solidFill>
                  <a:srgbClr val="0000CC"/>
                </a:solidFill>
              </a:rPr>
              <a:t>Stages</a:t>
            </a:r>
            <a:r>
              <a:rPr lang="ru-RU" sz="3200" b="1" dirty="0" smtClean="0">
                <a:solidFill>
                  <a:srgbClr val="0000CC"/>
                </a:solidFill>
              </a:rPr>
              <a:t> </a:t>
            </a:r>
            <a:r>
              <a:rPr lang="ru-RU" sz="3200" b="1" dirty="0" err="1" smtClean="0">
                <a:solidFill>
                  <a:srgbClr val="0000CC"/>
                </a:solidFill>
              </a:rPr>
              <a:t>of</a:t>
            </a:r>
            <a:r>
              <a:rPr lang="ru-RU" sz="3200" b="1" dirty="0" smtClean="0">
                <a:solidFill>
                  <a:srgbClr val="0000CC"/>
                </a:solidFill>
              </a:rPr>
              <a:t> </a:t>
            </a:r>
            <a:r>
              <a:rPr lang="ru-RU" sz="3200" b="1" dirty="0" err="1" smtClean="0">
                <a:solidFill>
                  <a:srgbClr val="0000CC"/>
                </a:solidFill>
              </a:rPr>
              <a:t>the</a:t>
            </a:r>
            <a:r>
              <a:rPr lang="ru-RU" sz="3200" b="1" dirty="0" smtClean="0">
                <a:solidFill>
                  <a:srgbClr val="0000CC"/>
                </a:solidFill>
              </a:rPr>
              <a:t> </a:t>
            </a:r>
            <a:r>
              <a:rPr lang="ru-RU" sz="3200" b="1" dirty="0" err="1" smtClean="0">
                <a:solidFill>
                  <a:srgbClr val="0000CC"/>
                </a:solidFill>
              </a:rPr>
              <a:t>game</a:t>
            </a:r>
            <a:r>
              <a:rPr lang="en-US" sz="3200" b="1" dirty="0" smtClean="0">
                <a:solidFill>
                  <a:srgbClr val="0000CC"/>
                </a:solidFill>
              </a:rPr>
              <a:t> and its description</a:t>
            </a:r>
            <a:endParaRPr lang="ru-RU" sz="3200" b="1" dirty="0">
              <a:solidFill>
                <a:srgbClr val="0000CC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2608" y="988535"/>
            <a:ext cx="4947313" cy="5632311"/>
          </a:xfrm>
          <a:prstGeom prst="rect">
            <a:avLst/>
          </a:prstGeom>
          <a:ln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00CC"/>
                </a:solidFill>
              </a:rPr>
              <a:t>Stage </a:t>
            </a:r>
            <a:r>
              <a:rPr lang="ru-RU" sz="2000" b="1" dirty="0" smtClean="0">
                <a:solidFill>
                  <a:srgbClr val="0000CC"/>
                </a:solidFill>
              </a:rPr>
              <a:t>4 "</a:t>
            </a:r>
            <a:r>
              <a:rPr lang="ru-RU" sz="2000" b="1" dirty="0" err="1" smtClean="0">
                <a:solidFill>
                  <a:srgbClr val="0000CC"/>
                </a:solidFill>
              </a:rPr>
              <a:t>Formation</a:t>
            </a:r>
            <a:r>
              <a:rPr lang="ru-RU" sz="2000" b="1" dirty="0" smtClean="0">
                <a:solidFill>
                  <a:srgbClr val="0000CC"/>
                </a:solidFill>
              </a:rPr>
              <a:t> </a:t>
            </a:r>
            <a:r>
              <a:rPr lang="ru-RU" sz="2000" b="1" dirty="0" err="1" smtClean="0">
                <a:solidFill>
                  <a:srgbClr val="0000CC"/>
                </a:solidFill>
              </a:rPr>
              <a:t>of</a:t>
            </a:r>
            <a:r>
              <a:rPr lang="ru-RU" sz="2000" b="1" dirty="0" smtClean="0">
                <a:solidFill>
                  <a:srgbClr val="0000CC"/>
                </a:solidFill>
              </a:rPr>
              <a:t> </a:t>
            </a:r>
            <a:r>
              <a:rPr lang="ru-RU" sz="2000" b="1" dirty="0" err="1" smtClean="0">
                <a:solidFill>
                  <a:srgbClr val="0000CC"/>
                </a:solidFill>
              </a:rPr>
              <a:t>Business</a:t>
            </a:r>
            <a:r>
              <a:rPr lang="ru-RU" sz="2000" b="1" dirty="0" smtClean="0">
                <a:solidFill>
                  <a:srgbClr val="0000CC"/>
                </a:solidFill>
              </a:rPr>
              <a:t> </a:t>
            </a:r>
            <a:r>
              <a:rPr lang="ru-RU" sz="2000" b="1" dirty="0" err="1" smtClean="0">
                <a:solidFill>
                  <a:srgbClr val="0000CC"/>
                </a:solidFill>
              </a:rPr>
              <a:t>Ideas</a:t>
            </a:r>
            <a:r>
              <a:rPr lang="ru-RU" sz="2000" b="1" dirty="0" smtClean="0">
                <a:solidFill>
                  <a:srgbClr val="0000CC"/>
                </a:solidFill>
              </a:rPr>
              <a:t>“</a:t>
            </a:r>
            <a:endParaRPr lang="en-US" sz="2000" b="1" dirty="0" smtClean="0">
              <a:solidFill>
                <a:srgbClr val="0000CC"/>
              </a:solidFill>
            </a:endParaRPr>
          </a:p>
          <a:p>
            <a:endParaRPr lang="ru-RU" sz="2000" dirty="0" smtClean="0"/>
          </a:p>
          <a:p>
            <a:r>
              <a:rPr lang="ru-RU" sz="2000" dirty="0" err="1" smtClean="0"/>
              <a:t>Initial</a:t>
            </a:r>
            <a:r>
              <a:rPr lang="ru-RU" sz="2000" dirty="0" smtClean="0"/>
              <a:t> </a:t>
            </a:r>
            <a:r>
              <a:rPr lang="ru-RU" sz="2000" dirty="0" err="1" smtClean="0"/>
              <a:t>data</a:t>
            </a:r>
            <a:r>
              <a:rPr lang="ru-RU" sz="2000" dirty="0" smtClean="0"/>
              <a:t> </a:t>
            </a:r>
            <a:r>
              <a:rPr lang="ru-RU" sz="2000" dirty="0" err="1" smtClean="0"/>
              <a:t>for</a:t>
            </a:r>
            <a:r>
              <a:rPr lang="ru-RU" sz="2000" dirty="0" smtClean="0"/>
              <a:t> </a:t>
            </a:r>
            <a:r>
              <a:rPr lang="ru-RU" sz="2000" dirty="0" err="1" smtClean="0"/>
              <a:t>this</a:t>
            </a:r>
            <a:r>
              <a:rPr lang="ru-RU" sz="2000" dirty="0" smtClean="0"/>
              <a:t> </a:t>
            </a:r>
            <a:r>
              <a:rPr lang="ru-RU" sz="2000" dirty="0" err="1" smtClean="0"/>
              <a:t>stage</a:t>
            </a:r>
            <a:r>
              <a:rPr lang="ru-RU" sz="2000" dirty="0" smtClean="0"/>
              <a:t> </a:t>
            </a:r>
            <a:r>
              <a:rPr lang="ru-RU" sz="2000" dirty="0" err="1" smtClean="0"/>
              <a:t>is</a:t>
            </a:r>
            <a:r>
              <a:rPr lang="ru-RU" sz="2000" dirty="0" smtClean="0"/>
              <a:t> </a:t>
            </a:r>
            <a:r>
              <a:rPr lang="ru-RU" sz="2000" dirty="0" err="1" smtClean="0"/>
              <a:t>the</a:t>
            </a:r>
            <a:r>
              <a:rPr lang="ru-RU" sz="2000" dirty="0" smtClean="0"/>
              <a:t> </a:t>
            </a:r>
            <a:r>
              <a:rPr lang="ru-RU" sz="2000" dirty="0" err="1" smtClean="0"/>
              <a:t>stage</a:t>
            </a:r>
            <a:r>
              <a:rPr lang="ru-RU" sz="2000" dirty="0" smtClean="0"/>
              <a:t> "</a:t>
            </a:r>
            <a:r>
              <a:rPr lang="ru-RU" sz="2000" dirty="0" err="1" smtClean="0"/>
              <a:t>Formation</a:t>
            </a:r>
            <a:r>
              <a:rPr lang="ru-RU" sz="2000" dirty="0" smtClean="0"/>
              <a:t> </a:t>
            </a:r>
            <a:r>
              <a:rPr lang="ru-RU" sz="2000" dirty="0" err="1" smtClean="0"/>
              <a:t>of</a:t>
            </a:r>
            <a:r>
              <a:rPr lang="ru-RU" sz="2000" dirty="0" smtClean="0"/>
              <a:t> </a:t>
            </a:r>
            <a:r>
              <a:rPr lang="ru-RU" sz="2000" dirty="0" err="1" smtClean="0"/>
              <a:t>enterprise</a:t>
            </a:r>
            <a:r>
              <a:rPr lang="ru-RU" sz="2000" dirty="0" smtClean="0"/>
              <a:t> </a:t>
            </a:r>
            <a:r>
              <a:rPr lang="ru-RU" sz="2000" dirty="0" err="1" smtClean="0"/>
              <a:t>goals</a:t>
            </a:r>
            <a:r>
              <a:rPr lang="ru-RU" sz="2000" dirty="0" smtClean="0"/>
              <a:t>".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dirty="0" smtClean="0"/>
              <a:t> </a:t>
            </a:r>
            <a:r>
              <a:rPr lang="ru-RU" sz="2000" dirty="0" err="1" smtClean="0">
                <a:solidFill>
                  <a:srgbClr val="C00000"/>
                </a:solidFill>
              </a:rPr>
              <a:t>Leader</a:t>
            </a:r>
            <a:r>
              <a:rPr lang="en-US" sz="2000" dirty="0" smtClean="0">
                <a:solidFill>
                  <a:srgbClr val="C00000"/>
                </a:solidFill>
              </a:rPr>
              <a:t>: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ru-RU" sz="2000" dirty="0" err="1" smtClean="0"/>
              <a:t>Adoption</a:t>
            </a:r>
            <a:r>
              <a:rPr lang="ru-RU" sz="2000" dirty="0" smtClean="0"/>
              <a:t> </a:t>
            </a:r>
            <a:r>
              <a:rPr lang="ru-RU" sz="2000" dirty="0" err="1" smtClean="0"/>
              <a:t>of</a:t>
            </a:r>
            <a:r>
              <a:rPr lang="ru-RU" sz="2000" dirty="0" smtClean="0"/>
              <a:t> </a:t>
            </a:r>
            <a:r>
              <a:rPr lang="ru-RU" sz="2000" dirty="0" err="1" smtClean="0"/>
              <a:t>business</a:t>
            </a:r>
            <a:r>
              <a:rPr lang="ru-RU" sz="2000" dirty="0" smtClean="0"/>
              <a:t> </a:t>
            </a:r>
            <a:r>
              <a:rPr lang="ru-RU" sz="2000" dirty="0" err="1" smtClean="0"/>
              <a:t>ideas</a:t>
            </a:r>
            <a:endParaRPr lang="ru-RU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dirty="0" err="1" smtClean="0">
                <a:solidFill>
                  <a:srgbClr val="C00000"/>
                </a:solidFill>
              </a:rPr>
              <a:t>Business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2000" dirty="0" err="1" smtClean="0">
                <a:solidFill>
                  <a:srgbClr val="C00000"/>
                </a:solidFill>
              </a:rPr>
              <a:t>analyst</a:t>
            </a:r>
            <a:r>
              <a:rPr lang="en-US" sz="2000" dirty="0" smtClean="0">
                <a:solidFill>
                  <a:srgbClr val="C00000"/>
                </a:solidFill>
              </a:rPr>
              <a:t>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ru-RU" sz="2000" dirty="0" err="1" smtClean="0"/>
              <a:t>forming</a:t>
            </a:r>
            <a:r>
              <a:rPr lang="ru-RU" sz="2000" dirty="0" smtClean="0"/>
              <a:t> </a:t>
            </a:r>
            <a:r>
              <a:rPr lang="ru-RU" sz="2000" dirty="0" err="1" smtClean="0"/>
              <a:t>the</a:t>
            </a:r>
            <a:r>
              <a:rPr lang="ru-RU" sz="2000" dirty="0" smtClean="0"/>
              <a:t> </a:t>
            </a:r>
            <a:r>
              <a:rPr lang="ru-RU" sz="2000" dirty="0" err="1" smtClean="0"/>
              <a:t>composition</a:t>
            </a:r>
            <a:r>
              <a:rPr lang="ru-RU" sz="2000" dirty="0" smtClean="0"/>
              <a:t>,</a:t>
            </a:r>
            <a:endParaRPr lang="en-US" sz="2000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ru-RU" sz="2000" dirty="0" err="1" smtClean="0"/>
              <a:t>justification</a:t>
            </a:r>
            <a:r>
              <a:rPr lang="ru-RU" sz="2000" dirty="0" smtClean="0"/>
              <a:t> </a:t>
            </a:r>
            <a:r>
              <a:rPr lang="ru-RU" sz="2000" dirty="0" err="1" smtClean="0"/>
              <a:t>and</a:t>
            </a:r>
            <a:r>
              <a:rPr lang="ru-RU" sz="2000" dirty="0" smtClean="0"/>
              <a:t> </a:t>
            </a:r>
            <a:r>
              <a:rPr lang="ru-RU" sz="2000" dirty="0" err="1" smtClean="0"/>
              <a:t>characteristics</a:t>
            </a:r>
            <a:r>
              <a:rPr lang="ru-RU" sz="2000" dirty="0" smtClean="0"/>
              <a:t> </a:t>
            </a:r>
            <a:r>
              <a:rPr lang="ru-RU" sz="2000" dirty="0" err="1" smtClean="0"/>
              <a:t>of</a:t>
            </a:r>
            <a:r>
              <a:rPr lang="ru-RU" sz="2000" dirty="0" smtClean="0"/>
              <a:t> </a:t>
            </a:r>
            <a:r>
              <a:rPr lang="ru-RU" sz="2000" dirty="0" err="1" smtClean="0"/>
              <a:t>business</a:t>
            </a:r>
            <a:r>
              <a:rPr lang="ru-RU" sz="2000" dirty="0" smtClean="0"/>
              <a:t> </a:t>
            </a:r>
            <a:r>
              <a:rPr lang="ru-RU" sz="2000" dirty="0" err="1" smtClean="0"/>
              <a:t>ideas</a:t>
            </a:r>
            <a:endParaRPr lang="ru-RU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dirty="0" err="1" smtClean="0">
                <a:solidFill>
                  <a:srgbClr val="C00000"/>
                </a:solidFill>
              </a:rPr>
              <a:t>Expert</a:t>
            </a:r>
            <a:r>
              <a:rPr lang="en-US" sz="2000" dirty="0" smtClean="0">
                <a:solidFill>
                  <a:srgbClr val="C00000"/>
                </a:solidFill>
              </a:rPr>
              <a:t>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ru-RU" sz="2000" dirty="0" err="1" smtClean="0"/>
              <a:t>adjusting</a:t>
            </a:r>
            <a:r>
              <a:rPr lang="ru-RU" sz="2000" dirty="0" smtClean="0"/>
              <a:t> </a:t>
            </a:r>
            <a:r>
              <a:rPr lang="ru-RU" sz="2000" dirty="0" err="1" smtClean="0"/>
              <a:t>the</a:t>
            </a:r>
            <a:r>
              <a:rPr lang="ru-RU" sz="2000" dirty="0" smtClean="0"/>
              <a:t> </a:t>
            </a:r>
            <a:r>
              <a:rPr lang="ru-RU" sz="2000" dirty="0" err="1" smtClean="0"/>
              <a:t>composition</a:t>
            </a:r>
            <a:r>
              <a:rPr lang="ru-RU" sz="2000" dirty="0" smtClean="0"/>
              <a:t> </a:t>
            </a:r>
            <a:r>
              <a:rPr lang="ru-RU" sz="2000" dirty="0" err="1" smtClean="0"/>
              <a:t>and</a:t>
            </a:r>
            <a:r>
              <a:rPr lang="ru-RU" sz="2000" dirty="0" smtClean="0"/>
              <a:t> </a:t>
            </a:r>
            <a:r>
              <a:rPr lang="ru-RU" sz="2000" dirty="0" err="1" smtClean="0"/>
              <a:t>characteristics</a:t>
            </a:r>
            <a:r>
              <a:rPr lang="ru-RU" sz="2000" dirty="0" smtClean="0"/>
              <a:t> </a:t>
            </a:r>
            <a:r>
              <a:rPr lang="ru-RU" sz="2000" dirty="0" err="1" smtClean="0"/>
              <a:t>of</a:t>
            </a:r>
            <a:r>
              <a:rPr lang="ru-RU" sz="2000" dirty="0" smtClean="0"/>
              <a:t> </a:t>
            </a:r>
            <a:r>
              <a:rPr lang="ru-RU" sz="2000" dirty="0" err="1" smtClean="0"/>
              <a:t>business</a:t>
            </a:r>
            <a:r>
              <a:rPr lang="ru-RU" sz="2000" dirty="0" smtClean="0"/>
              <a:t> </a:t>
            </a:r>
            <a:r>
              <a:rPr lang="ru-RU" sz="2000" dirty="0" err="1" smtClean="0"/>
              <a:t>ideas</a:t>
            </a:r>
            <a:r>
              <a:rPr lang="ru-RU" sz="2000" dirty="0" smtClean="0"/>
              <a:t>, </a:t>
            </a:r>
            <a:endParaRPr lang="en-US" sz="2000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ru-RU" sz="2000" dirty="0" err="1" smtClean="0"/>
              <a:t>comments</a:t>
            </a:r>
            <a:r>
              <a:rPr lang="ru-RU" sz="2000" dirty="0" smtClean="0"/>
              <a:t> </a:t>
            </a:r>
            <a:r>
              <a:rPr lang="ru-RU" sz="2000" dirty="0" err="1" smtClean="0"/>
              <a:t>on</a:t>
            </a:r>
            <a:r>
              <a:rPr lang="ru-RU" sz="2000" dirty="0" smtClean="0"/>
              <a:t> </a:t>
            </a:r>
            <a:r>
              <a:rPr lang="ru-RU" sz="2000" dirty="0" err="1" smtClean="0"/>
              <a:t>business</a:t>
            </a:r>
            <a:r>
              <a:rPr lang="ru-RU" sz="2000" dirty="0" smtClean="0"/>
              <a:t> </a:t>
            </a:r>
            <a:r>
              <a:rPr lang="ru-RU" sz="2000" dirty="0" err="1" smtClean="0"/>
              <a:t>ideas</a:t>
            </a:r>
            <a:endParaRPr lang="ru-RU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dirty="0" err="1" smtClean="0">
                <a:solidFill>
                  <a:srgbClr val="C00000"/>
                </a:solidFill>
              </a:rPr>
              <a:t>Teacher</a:t>
            </a:r>
            <a:endParaRPr lang="en-US" sz="2000" dirty="0" smtClean="0">
              <a:solidFill>
                <a:srgbClr val="C00000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ru-RU" sz="2000" dirty="0" err="1" smtClean="0"/>
              <a:t>start</a:t>
            </a:r>
            <a:r>
              <a:rPr lang="ru-RU" sz="2000" dirty="0" smtClean="0"/>
              <a:t> / </a:t>
            </a:r>
            <a:r>
              <a:rPr lang="ru-RU" sz="2000" dirty="0" err="1" smtClean="0"/>
              <a:t>stop</a:t>
            </a:r>
            <a:r>
              <a:rPr lang="ru-RU" sz="2000" dirty="0" smtClean="0"/>
              <a:t> </a:t>
            </a:r>
            <a:r>
              <a:rPr lang="ru-RU" sz="2000" dirty="0" err="1" smtClean="0"/>
              <a:t>games</a:t>
            </a:r>
            <a:r>
              <a:rPr lang="ru-RU" sz="2000" dirty="0" smtClean="0"/>
              <a:t>, </a:t>
            </a:r>
            <a:endParaRPr lang="en-US" sz="2000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ru-RU" sz="2000" dirty="0" err="1" smtClean="0"/>
              <a:t>check</a:t>
            </a:r>
            <a:r>
              <a:rPr lang="ru-RU" sz="2000" dirty="0" smtClean="0"/>
              <a:t> </a:t>
            </a:r>
            <a:r>
              <a:rPr lang="ru-RU" sz="2000" dirty="0" err="1" smtClean="0"/>
              <a:t>results</a:t>
            </a:r>
            <a:endParaRPr lang="ru-RU" sz="2000" dirty="0" smtClean="0"/>
          </a:p>
          <a:p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650173" y="2173475"/>
            <a:ext cx="3258502" cy="1631216"/>
          </a:xfrm>
          <a:prstGeom prst="rect">
            <a:avLst/>
          </a:prstGeom>
          <a:ln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rgbClr val="C00000"/>
                </a:solidFill>
              </a:rPr>
              <a:t>Result: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ru-RU" sz="2000" dirty="0" err="1" smtClean="0"/>
              <a:t>The</a:t>
            </a:r>
            <a:r>
              <a:rPr lang="ru-RU" sz="2000" dirty="0" smtClean="0"/>
              <a:t> </a:t>
            </a:r>
            <a:r>
              <a:rPr lang="ru-RU" sz="2000" dirty="0" err="1" smtClean="0"/>
              <a:t>list</a:t>
            </a:r>
            <a:r>
              <a:rPr lang="ru-RU" sz="2000" dirty="0" smtClean="0"/>
              <a:t> </a:t>
            </a:r>
            <a:r>
              <a:rPr lang="ru-RU" sz="2000" dirty="0" err="1" smtClean="0"/>
              <a:t>of</a:t>
            </a:r>
            <a:r>
              <a:rPr lang="ru-RU" sz="2000" dirty="0" smtClean="0"/>
              <a:t> </a:t>
            </a:r>
            <a:r>
              <a:rPr lang="ru-RU" sz="2000" dirty="0" err="1" smtClean="0"/>
              <a:t>proposed</a:t>
            </a:r>
            <a:r>
              <a:rPr lang="ru-RU" sz="2000" dirty="0" smtClean="0"/>
              <a:t> </a:t>
            </a:r>
            <a:r>
              <a:rPr lang="ru-RU" sz="2000" dirty="0" err="1" smtClean="0"/>
              <a:t>business</a:t>
            </a:r>
            <a:r>
              <a:rPr lang="ru-RU" sz="2000" dirty="0" smtClean="0"/>
              <a:t> </a:t>
            </a:r>
            <a:r>
              <a:rPr lang="ru-RU" sz="2000" dirty="0" err="1" smtClean="0"/>
              <a:t>ideas</a:t>
            </a:r>
            <a:r>
              <a:rPr lang="ru-RU" sz="2000" dirty="0" smtClean="0"/>
              <a:t>,</a:t>
            </a:r>
            <a:endParaRPr lang="en-US" sz="2000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ru-RU" sz="2000" dirty="0" err="1" smtClean="0"/>
              <a:t>reports</a:t>
            </a:r>
            <a:r>
              <a:rPr lang="ru-RU" sz="2000" dirty="0" smtClean="0"/>
              <a:t> </a:t>
            </a:r>
            <a:r>
              <a:rPr lang="ru-RU" sz="2000" dirty="0" err="1" smtClean="0"/>
              <a:t>on</a:t>
            </a:r>
            <a:r>
              <a:rPr lang="ru-RU" sz="2000" dirty="0" smtClean="0"/>
              <a:t> </a:t>
            </a:r>
            <a:r>
              <a:rPr lang="ru-RU" sz="2000" dirty="0" err="1" smtClean="0"/>
              <a:t>the</a:t>
            </a:r>
            <a:r>
              <a:rPr lang="ru-RU" sz="2000" dirty="0" smtClean="0"/>
              <a:t> </a:t>
            </a:r>
            <a:r>
              <a:rPr lang="ru-RU" sz="2000" dirty="0" err="1" smtClean="0"/>
              <a:t>progress</a:t>
            </a:r>
            <a:r>
              <a:rPr lang="ru-RU" sz="2000" dirty="0" smtClean="0"/>
              <a:t> </a:t>
            </a:r>
            <a:r>
              <a:rPr lang="ru-RU" sz="2000" dirty="0" err="1" smtClean="0"/>
              <a:t>of</a:t>
            </a:r>
            <a:r>
              <a:rPr lang="ru-RU" sz="2000" dirty="0" smtClean="0"/>
              <a:t> </a:t>
            </a:r>
            <a:r>
              <a:rPr lang="ru-RU" sz="2000" dirty="0" err="1" smtClean="0"/>
              <a:t>the</a:t>
            </a:r>
            <a:r>
              <a:rPr lang="ru-RU" sz="2000" dirty="0" smtClean="0"/>
              <a:t> </a:t>
            </a:r>
            <a:r>
              <a:rPr lang="ru-RU" sz="2000" dirty="0" err="1" smtClean="0"/>
              <a:t>game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52855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4E1C-48EF-4F2A-A180-9A99A85AE69A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105349"/>
            <a:ext cx="71241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 smtClean="0">
                <a:solidFill>
                  <a:srgbClr val="0000CC"/>
                </a:solidFill>
              </a:rPr>
              <a:t>Stages</a:t>
            </a:r>
            <a:r>
              <a:rPr lang="ru-RU" sz="3200" b="1" dirty="0" smtClean="0">
                <a:solidFill>
                  <a:srgbClr val="0000CC"/>
                </a:solidFill>
              </a:rPr>
              <a:t> </a:t>
            </a:r>
            <a:r>
              <a:rPr lang="ru-RU" sz="3200" b="1" dirty="0" err="1" smtClean="0">
                <a:solidFill>
                  <a:srgbClr val="0000CC"/>
                </a:solidFill>
              </a:rPr>
              <a:t>of</a:t>
            </a:r>
            <a:r>
              <a:rPr lang="ru-RU" sz="3200" b="1" dirty="0" smtClean="0">
                <a:solidFill>
                  <a:srgbClr val="0000CC"/>
                </a:solidFill>
              </a:rPr>
              <a:t> </a:t>
            </a:r>
            <a:r>
              <a:rPr lang="ru-RU" sz="3200" b="1" dirty="0" err="1" smtClean="0">
                <a:solidFill>
                  <a:srgbClr val="0000CC"/>
                </a:solidFill>
              </a:rPr>
              <a:t>the</a:t>
            </a:r>
            <a:r>
              <a:rPr lang="ru-RU" sz="3200" b="1" dirty="0" smtClean="0">
                <a:solidFill>
                  <a:srgbClr val="0000CC"/>
                </a:solidFill>
              </a:rPr>
              <a:t> </a:t>
            </a:r>
            <a:r>
              <a:rPr lang="ru-RU" sz="3200" b="1" dirty="0" err="1" smtClean="0">
                <a:solidFill>
                  <a:srgbClr val="0000CC"/>
                </a:solidFill>
              </a:rPr>
              <a:t>game</a:t>
            </a:r>
            <a:r>
              <a:rPr lang="en-US" sz="3200" b="1" dirty="0" smtClean="0">
                <a:solidFill>
                  <a:srgbClr val="0000CC"/>
                </a:solidFill>
              </a:rPr>
              <a:t> and its description</a:t>
            </a:r>
            <a:endParaRPr lang="ru-RU" sz="3200" b="1" dirty="0">
              <a:solidFill>
                <a:srgbClr val="0000CC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3301" y="964148"/>
            <a:ext cx="5397689" cy="5016758"/>
          </a:xfrm>
          <a:prstGeom prst="rect">
            <a:avLst/>
          </a:prstGeom>
          <a:ln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00CC"/>
                </a:solidFill>
              </a:rPr>
              <a:t>Stage </a:t>
            </a:r>
            <a:r>
              <a:rPr lang="ru-RU" sz="2000" b="1" dirty="0" smtClean="0">
                <a:solidFill>
                  <a:srgbClr val="0000CC"/>
                </a:solidFill>
              </a:rPr>
              <a:t>5 "</a:t>
            </a:r>
            <a:r>
              <a:rPr lang="ru-RU" sz="2000" b="1" dirty="0" err="1" smtClean="0">
                <a:solidFill>
                  <a:srgbClr val="0000CC"/>
                </a:solidFill>
              </a:rPr>
              <a:t>Formation</a:t>
            </a:r>
            <a:r>
              <a:rPr lang="ru-RU" sz="2000" b="1" dirty="0" smtClean="0">
                <a:solidFill>
                  <a:srgbClr val="0000CC"/>
                </a:solidFill>
              </a:rPr>
              <a:t> </a:t>
            </a:r>
            <a:r>
              <a:rPr lang="ru-RU" sz="2000" b="1" dirty="0" err="1" smtClean="0">
                <a:solidFill>
                  <a:srgbClr val="0000CC"/>
                </a:solidFill>
              </a:rPr>
              <a:t>of</a:t>
            </a:r>
            <a:r>
              <a:rPr lang="ru-RU" sz="2000" b="1" dirty="0" smtClean="0">
                <a:solidFill>
                  <a:srgbClr val="0000CC"/>
                </a:solidFill>
              </a:rPr>
              <a:t> </a:t>
            </a:r>
            <a:r>
              <a:rPr lang="ru-RU" sz="2000" b="1" dirty="0" err="1" smtClean="0">
                <a:solidFill>
                  <a:srgbClr val="0000CC"/>
                </a:solidFill>
              </a:rPr>
              <a:t>Enterprise</a:t>
            </a:r>
            <a:r>
              <a:rPr lang="ru-RU" sz="2000" b="1" dirty="0" smtClean="0">
                <a:solidFill>
                  <a:srgbClr val="0000CC"/>
                </a:solidFill>
              </a:rPr>
              <a:t> </a:t>
            </a:r>
            <a:r>
              <a:rPr lang="ru-RU" sz="2000" b="1" dirty="0" err="1" smtClean="0">
                <a:solidFill>
                  <a:srgbClr val="0000CC"/>
                </a:solidFill>
              </a:rPr>
              <a:t>Development</a:t>
            </a:r>
            <a:r>
              <a:rPr lang="ru-RU" sz="2000" b="1" dirty="0" smtClean="0">
                <a:solidFill>
                  <a:srgbClr val="0000CC"/>
                </a:solidFill>
              </a:rPr>
              <a:t> </a:t>
            </a:r>
            <a:r>
              <a:rPr lang="ru-RU" sz="2000" b="1" dirty="0" err="1" smtClean="0">
                <a:solidFill>
                  <a:srgbClr val="0000CC"/>
                </a:solidFill>
              </a:rPr>
              <a:t>Program</a:t>
            </a:r>
            <a:r>
              <a:rPr lang="ru-RU" sz="2000" b="1" dirty="0" smtClean="0">
                <a:solidFill>
                  <a:srgbClr val="0000CC"/>
                </a:solidFill>
              </a:rPr>
              <a:t>"</a:t>
            </a:r>
          </a:p>
          <a:p>
            <a:r>
              <a:rPr lang="ru-RU" sz="2000" dirty="0" err="1" smtClean="0"/>
              <a:t>The</a:t>
            </a:r>
            <a:r>
              <a:rPr lang="ru-RU" sz="2000" dirty="0" smtClean="0"/>
              <a:t> </a:t>
            </a:r>
            <a:r>
              <a:rPr lang="ru-RU" sz="2000" dirty="0" err="1" smtClean="0"/>
              <a:t>starting</a:t>
            </a:r>
            <a:r>
              <a:rPr lang="ru-RU" sz="2000" dirty="0" smtClean="0"/>
              <a:t> </a:t>
            </a:r>
            <a:r>
              <a:rPr lang="ru-RU" sz="2000" dirty="0" err="1" smtClean="0"/>
              <a:t>point</a:t>
            </a:r>
            <a:r>
              <a:rPr lang="ru-RU" sz="2000" dirty="0" smtClean="0"/>
              <a:t> </a:t>
            </a:r>
            <a:r>
              <a:rPr lang="ru-RU" sz="2000" dirty="0" err="1" smtClean="0"/>
              <a:t>for</a:t>
            </a:r>
            <a:r>
              <a:rPr lang="ru-RU" sz="2000" dirty="0" smtClean="0"/>
              <a:t> </a:t>
            </a:r>
            <a:r>
              <a:rPr lang="ru-RU" sz="2000" dirty="0" err="1" smtClean="0"/>
              <a:t>this</a:t>
            </a:r>
            <a:r>
              <a:rPr lang="ru-RU" sz="2000" dirty="0" smtClean="0"/>
              <a:t> </a:t>
            </a:r>
            <a:r>
              <a:rPr lang="ru-RU" sz="2000" dirty="0" err="1" smtClean="0"/>
              <a:t>stage</a:t>
            </a:r>
            <a:r>
              <a:rPr lang="ru-RU" sz="2000" dirty="0" smtClean="0"/>
              <a:t> </a:t>
            </a:r>
            <a:r>
              <a:rPr lang="ru-RU" sz="2000" dirty="0" err="1" smtClean="0"/>
              <a:t>is</a:t>
            </a:r>
            <a:r>
              <a:rPr lang="ru-RU" sz="2000" dirty="0" smtClean="0"/>
              <a:t> </a:t>
            </a:r>
            <a:r>
              <a:rPr lang="ru-RU" sz="2000" dirty="0" err="1" smtClean="0"/>
              <a:t>the</a:t>
            </a:r>
            <a:r>
              <a:rPr lang="ru-RU" sz="2000" dirty="0" smtClean="0"/>
              <a:t> </a:t>
            </a:r>
            <a:r>
              <a:rPr lang="ru-RU" sz="2000" dirty="0" err="1" smtClean="0"/>
              <a:t>stage</a:t>
            </a:r>
            <a:r>
              <a:rPr lang="ru-RU" sz="2000" dirty="0" smtClean="0"/>
              <a:t> "</a:t>
            </a:r>
            <a:r>
              <a:rPr lang="ru-RU" sz="2000" dirty="0" err="1" smtClean="0"/>
              <a:t>Diagnostics</a:t>
            </a:r>
            <a:r>
              <a:rPr lang="ru-RU" sz="2000" dirty="0" smtClean="0"/>
              <a:t>" </a:t>
            </a:r>
            <a:r>
              <a:rPr lang="ru-RU" sz="2000" dirty="0" err="1" smtClean="0"/>
              <a:t>and</a:t>
            </a:r>
            <a:r>
              <a:rPr lang="ru-RU" sz="2000" dirty="0" smtClean="0"/>
              <a:t> "</a:t>
            </a:r>
            <a:r>
              <a:rPr lang="ru-RU" sz="2000" dirty="0" err="1" smtClean="0"/>
              <a:t>Formation</a:t>
            </a:r>
            <a:r>
              <a:rPr lang="ru-RU" sz="2000" dirty="0" smtClean="0"/>
              <a:t> </a:t>
            </a:r>
            <a:r>
              <a:rPr lang="ru-RU" sz="2000" dirty="0" err="1" smtClean="0"/>
              <a:t>of</a:t>
            </a:r>
            <a:r>
              <a:rPr lang="ru-RU" sz="2000" dirty="0" smtClean="0"/>
              <a:t> </a:t>
            </a:r>
            <a:r>
              <a:rPr lang="ru-RU" sz="2000" dirty="0" err="1" smtClean="0"/>
              <a:t>enterprise</a:t>
            </a:r>
            <a:r>
              <a:rPr lang="ru-RU" sz="2000" dirty="0" smtClean="0"/>
              <a:t> </a:t>
            </a:r>
            <a:r>
              <a:rPr lang="ru-RU" sz="2000" dirty="0" err="1" smtClean="0"/>
              <a:t>goals</a:t>
            </a:r>
            <a:r>
              <a:rPr lang="ru-RU" sz="2000" dirty="0" smtClean="0"/>
              <a:t>".</a:t>
            </a:r>
            <a:endParaRPr lang="en-US" sz="2000" dirty="0" smtClean="0"/>
          </a:p>
          <a:p>
            <a:endParaRPr lang="ru-RU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rgbClr val="C00000"/>
                </a:solidFill>
              </a:rPr>
              <a:t>M</a:t>
            </a:r>
            <a:r>
              <a:rPr lang="ru-RU" sz="2000" dirty="0" err="1" smtClean="0">
                <a:solidFill>
                  <a:srgbClr val="C00000"/>
                </a:solidFill>
              </a:rPr>
              <a:t>anager</a:t>
            </a:r>
            <a:r>
              <a:rPr lang="en-US" sz="2000" dirty="0" smtClean="0">
                <a:solidFill>
                  <a:srgbClr val="C00000"/>
                </a:solidFill>
              </a:rPr>
              <a:t>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ru-RU" sz="2000" dirty="0" err="1" smtClean="0"/>
              <a:t>distribution</a:t>
            </a:r>
            <a:r>
              <a:rPr lang="ru-RU" sz="2000" dirty="0" smtClean="0"/>
              <a:t> </a:t>
            </a:r>
            <a:r>
              <a:rPr lang="ru-RU" sz="2000" dirty="0" err="1" smtClean="0"/>
              <a:t>of</a:t>
            </a:r>
            <a:r>
              <a:rPr lang="ru-RU" sz="2000" dirty="0" smtClean="0"/>
              <a:t> </a:t>
            </a:r>
            <a:r>
              <a:rPr lang="ru-RU" sz="2000" dirty="0" err="1" smtClean="0"/>
              <a:t>work</a:t>
            </a:r>
            <a:r>
              <a:rPr lang="ru-RU" sz="2000" dirty="0" smtClean="0"/>
              <a:t> </a:t>
            </a:r>
            <a:r>
              <a:rPr lang="ru-RU" sz="2000" dirty="0" err="1" smtClean="0"/>
              <a:t>volumes</a:t>
            </a:r>
            <a:r>
              <a:rPr lang="ru-RU" sz="2000" dirty="0" smtClean="0"/>
              <a:t> </a:t>
            </a:r>
            <a:r>
              <a:rPr lang="ru-RU" sz="2000" dirty="0" err="1" smtClean="0"/>
              <a:t>between</a:t>
            </a:r>
            <a:r>
              <a:rPr lang="ru-RU" sz="2000" dirty="0" smtClean="0"/>
              <a:t> </a:t>
            </a:r>
            <a:r>
              <a:rPr lang="ru-RU" sz="2000" dirty="0" err="1" smtClean="0"/>
              <a:t>the</a:t>
            </a:r>
            <a:r>
              <a:rPr lang="ru-RU" sz="2000" dirty="0" smtClean="0"/>
              <a:t> </a:t>
            </a:r>
            <a:r>
              <a:rPr lang="ru-RU" sz="2000" dirty="0" err="1" smtClean="0"/>
              <a:t>participants</a:t>
            </a:r>
            <a:r>
              <a:rPr lang="ru-RU" sz="2000" dirty="0" smtClean="0"/>
              <a:t>, </a:t>
            </a:r>
            <a:endParaRPr lang="en-US" sz="2000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ru-RU" sz="2000" dirty="0" err="1" smtClean="0"/>
              <a:t>participation</a:t>
            </a:r>
            <a:r>
              <a:rPr lang="ru-RU" sz="2000" dirty="0" smtClean="0"/>
              <a:t> </a:t>
            </a:r>
            <a:r>
              <a:rPr lang="ru-RU" sz="2000" dirty="0" err="1" smtClean="0"/>
              <a:t>in</a:t>
            </a:r>
            <a:r>
              <a:rPr lang="ru-RU" sz="2000" dirty="0" smtClean="0"/>
              <a:t> </a:t>
            </a:r>
            <a:r>
              <a:rPr lang="ru-RU" sz="2000" dirty="0" err="1" smtClean="0"/>
              <a:t>the</a:t>
            </a:r>
            <a:r>
              <a:rPr lang="ru-RU" sz="2000" dirty="0" smtClean="0"/>
              <a:t> </a:t>
            </a:r>
            <a:r>
              <a:rPr lang="ru-RU" sz="2000" dirty="0" err="1" smtClean="0"/>
              <a:t>formation</a:t>
            </a:r>
            <a:r>
              <a:rPr lang="ru-RU" sz="2000" dirty="0" smtClean="0"/>
              <a:t> </a:t>
            </a:r>
            <a:r>
              <a:rPr lang="ru-RU" sz="2000" dirty="0" err="1" smtClean="0"/>
              <a:t>of</a:t>
            </a:r>
            <a:r>
              <a:rPr lang="ru-RU" sz="2000" dirty="0" smtClean="0"/>
              <a:t> </a:t>
            </a:r>
            <a:r>
              <a:rPr lang="ru-RU" sz="2000" dirty="0" err="1" smtClean="0"/>
              <a:t>enterprise</a:t>
            </a:r>
            <a:r>
              <a:rPr lang="ru-RU" sz="2000" dirty="0" smtClean="0"/>
              <a:t> </a:t>
            </a:r>
            <a:r>
              <a:rPr lang="ru-RU" sz="2000" dirty="0" err="1" smtClean="0"/>
              <a:t>development</a:t>
            </a:r>
            <a:r>
              <a:rPr lang="ru-RU" sz="2000" dirty="0" smtClean="0"/>
              <a:t> </a:t>
            </a:r>
            <a:r>
              <a:rPr lang="ru-RU" sz="2000" dirty="0" err="1" smtClean="0"/>
              <a:t>programs</a:t>
            </a:r>
            <a:endParaRPr lang="ru-RU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rgbClr val="C00000"/>
                </a:solidFill>
              </a:rPr>
              <a:t>E</a:t>
            </a:r>
            <a:r>
              <a:rPr lang="ru-RU" sz="2000" dirty="0" err="1" smtClean="0">
                <a:solidFill>
                  <a:srgbClr val="C00000"/>
                </a:solidFill>
              </a:rPr>
              <a:t>xpert</a:t>
            </a:r>
            <a:r>
              <a:rPr lang="en-US" sz="2000" dirty="0" smtClean="0">
                <a:solidFill>
                  <a:srgbClr val="C00000"/>
                </a:solidFill>
              </a:rPr>
              <a:t>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ru-RU" sz="2000" dirty="0" err="1" smtClean="0"/>
              <a:t>formation</a:t>
            </a:r>
            <a:r>
              <a:rPr lang="ru-RU" sz="2000" dirty="0" smtClean="0"/>
              <a:t> </a:t>
            </a:r>
            <a:r>
              <a:rPr lang="ru-RU" sz="2000" dirty="0" err="1" smtClean="0"/>
              <a:t>of</a:t>
            </a:r>
            <a:r>
              <a:rPr lang="ru-RU" sz="2000" dirty="0" smtClean="0"/>
              <a:t> </a:t>
            </a:r>
            <a:r>
              <a:rPr lang="en-US" sz="2000" dirty="0" smtClean="0"/>
              <a:t>any chap </a:t>
            </a:r>
            <a:r>
              <a:rPr lang="ru-RU" sz="2000" dirty="0" err="1" smtClean="0"/>
              <a:t>of</a:t>
            </a:r>
            <a:r>
              <a:rPr lang="ru-RU" sz="2000" dirty="0" smtClean="0"/>
              <a:t> </a:t>
            </a:r>
            <a:r>
              <a:rPr lang="ru-RU" sz="2000" dirty="0" err="1" smtClean="0"/>
              <a:t>enterprise</a:t>
            </a:r>
            <a:r>
              <a:rPr lang="ru-RU" sz="2000" dirty="0" smtClean="0"/>
              <a:t> </a:t>
            </a:r>
            <a:r>
              <a:rPr lang="ru-RU" sz="2000" dirty="0" err="1" smtClean="0"/>
              <a:t>development</a:t>
            </a:r>
            <a:r>
              <a:rPr lang="ru-RU" sz="2000" dirty="0" smtClean="0"/>
              <a:t> </a:t>
            </a:r>
            <a:r>
              <a:rPr lang="ru-RU" sz="2000" dirty="0" err="1" smtClean="0"/>
              <a:t>programs</a:t>
            </a:r>
            <a:endParaRPr lang="ru-RU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dirty="0" err="1" smtClean="0">
                <a:solidFill>
                  <a:srgbClr val="C00000"/>
                </a:solidFill>
              </a:rPr>
              <a:t>Teacher</a:t>
            </a:r>
            <a:r>
              <a:rPr lang="en-US" sz="2000" dirty="0" smtClean="0"/>
              <a:t>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ru-RU" sz="2000" dirty="0" err="1" smtClean="0"/>
              <a:t>start</a:t>
            </a:r>
            <a:r>
              <a:rPr lang="ru-RU" sz="2000" dirty="0" smtClean="0"/>
              <a:t> / </a:t>
            </a:r>
            <a:r>
              <a:rPr lang="ru-RU" sz="2000" dirty="0" err="1" smtClean="0"/>
              <a:t>stop</a:t>
            </a:r>
            <a:r>
              <a:rPr lang="ru-RU" sz="2000" dirty="0" smtClean="0"/>
              <a:t> </a:t>
            </a:r>
            <a:r>
              <a:rPr lang="ru-RU" sz="2000" dirty="0" err="1" smtClean="0"/>
              <a:t>games</a:t>
            </a:r>
            <a:r>
              <a:rPr lang="ru-RU" sz="2000" dirty="0" smtClean="0"/>
              <a:t>, </a:t>
            </a:r>
            <a:r>
              <a:rPr lang="ru-RU" sz="2000" dirty="0" err="1" smtClean="0"/>
              <a:t>check</a:t>
            </a:r>
            <a:r>
              <a:rPr lang="ru-RU" sz="2000" dirty="0" smtClean="0"/>
              <a:t> </a:t>
            </a:r>
            <a:r>
              <a:rPr lang="ru-RU" sz="2000" dirty="0" err="1" smtClean="0"/>
              <a:t>results</a:t>
            </a:r>
            <a:endParaRPr lang="ru-RU" sz="2000" dirty="0" smtClean="0"/>
          </a:p>
          <a:p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964072" y="2403773"/>
            <a:ext cx="2830678" cy="2554545"/>
          </a:xfrm>
          <a:prstGeom prst="rect">
            <a:avLst/>
          </a:prstGeom>
          <a:ln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rgbClr val="C00000"/>
                </a:solidFill>
              </a:rPr>
              <a:t>Result: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ru-RU" sz="2000" dirty="0" err="1" smtClean="0"/>
              <a:t>The</a:t>
            </a:r>
            <a:r>
              <a:rPr lang="ru-RU" sz="2000" dirty="0" smtClean="0"/>
              <a:t> </a:t>
            </a:r>
            <a:r>
              <a:rPr lang="ru-RU" sz="2000" dirty="0" err="1" smtClean="0"/>
              <a:t>list</a:t>
            </a:r>
            <a:r>
              <a:rPr lang="ru-RU" sz="2000" dirty="0" smtClean="0"/>
              <a:t> </a:t>
            </a:r>
            <a:r>
              <a:rPr lang="ru-RU" sz="2000" dirty="0" err="1" smtClean="0"/>
              <a:t>of</a:t>
            </a:r>
            <a:r>
              <a:rPr lang="ru-RU" sz="2000" dirty="0" smtClean="0"/>
              <a:t> </a:t>
            </a:r>
            <a:r>
              <a:rPr lang="ru-RU" sz="2000" dirty="0" err="1" smtClean="0"/>
              <a:t>development</a:t>
            </a:r>
            <a:r>
              <a:rPr lang="ru-RU" sz="2000" dirty="0" smtClean="0"/>
              <a:t> </a:t>
            </a:r>
            <a:r>
              <a:rPr lang="ru-RU" sz="2000" dirty="0" err="1" smtClean="0"/>
              <a:t>programs</a:t>
            </a:r>
            <a:r>
              <a:rPr lang="ru-RU" sz="2000" dirty="0" smtClean="0"/>
              <a:t> </a:t>
            </a:r>
            <a:r>
              <a:rPr lang="ru-RU" sz="2000" dirty="0" err="1" smtClean="0"/>
              <a:t>of</a:t>
            </a:r>
            <a:r>
              <a:rPr lang="ru-RU" sz="2000" dirty="0" smtClean="0"/>
              <a:t> </a:t>
            </a:r>
            <a:r>
              <a:rPr lang="ru-RU" sz="2000" dirty="0" err="1" smtClean="0"/>
              <a:t>the</a:t>
            </a:r>
            <a:r>
              <a:rPr lang="ru-RU" sz="2000" dirty="0" smtClean="0"/>
              <a:t> </a:t>
            </a:r>
            <a:r>
              <a:rPr lang="ru-RU" sz="2000" dirty="0" err="1" smtClean="0"/>
              <a:t>enterprise</a:t>
            </a:r>
            <a:r>
              <a:rPr lang="ru-RU" sz="2000" dirty="0" smtClean="0"/>
              <a:t> </a:t>
            </a:r>
            <a:endParaRPr lang="en-US" sz="2000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ru-RU" sz="2000" dirty="0" err="1" smtClean="0"/>
              <a:t>report</a:t>
            </a:r>
            <a:r>
              <a:rPr lang="ru-RU" sz="2000" dirty="0" smtClean="0"/>
              <a:t> </a:t>
            </a:r>
            <a:r>
              <a:rPr lang="ru-RU" sz="2000" dirty="0" err="1" smtClean="0"/>
              <a:t>on</a:t>
            </a:r>
            <a:r>
              <a:rPr lang="ru-RU" sz="2000" dirty="0" smtClean="0"/>
              <a:t> </a:t>
            </a:r>
            <a:r>
              <a:rPr lang="ru-RU" sz="2000" dirty="0" err="1" smtClean="0"/>
              <a:t>the</a:t>
            </a:r>
            <a:r>
              <a:rPr lang="ru-RU" sz="2000" dirty="0" smtClean="0"/>
              <a:t> </a:t>
            </a:r>
            <a:r>
              <a:rPr lang="ru-RU" sz="2000" dirty="0" err="1" smtClean="0"/>
              <a:t>results</a:t>
            </a:r>
            <a:r>
              <a:rPr lang="ru-RU" sz="2000" dirty="0" smtClean="0"/>
              <a:t> </a:t>
            </a:r>
            <a:r>
              <a:rPr lang="ru-RU" sz="2000" dirty="0" err="1" smtClean="0"/>
              <a:t>of</a:t>
            </a:r>
            <a:r>
              <a:rPr lang="ru-RU" sz="2000" dirty="0" smtClean="0"/>
              <a:t> </a:t>
            </a:r>
            <a:r>
              <a:rPr lang="ru-RU" sz="2000" dirty="0" err="1" smtClean="0"/>
              <a:t>the</a:t>
            </a:r>
            <a:r>
              <a:rPr lang="ru-RU" sz="2000" dirty="0" smtClean="0"/>
              <a:t> </a:t>
            </a:r>
            <a:r>
              <a:rPr lang="ru-RU" sz="2000" dirty="0" err="1" smtClean="0"/>
              <a:t>game</a:t>
            </a:r>
            <a:r>
              <a:rPr lang="ru-RU" sz="2000" dirty="0" smtClean="0"/>
              <a:t> </a:t>
            </a:r>
            <a:r>
              <a:rPr lang="ru-RU" sz="2000" dirty="0" err="1" smtClean="0"/>
              <a:t>are</a:t>
            </a:r>
            <a:r>
              <a:rPr lang="ru-RU" sz="2000" dirty="0" smtClean="0"/>
              <a:t> </a:t>
            </a:r>
            <a:r>
              <a:rPr lang="ru-RU" sz="2000" dirty="0" err="1" smtClean="0"/>
              <a:t>formed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16492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4E1C-48EF-4F2A-A180-9A99A85AE69A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59307" y="1106561"/>
            <a:ext cx="8236624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00CC"/>
                </a:solidFill>
              </a:rPr>
              <a:t>SAP ERP </a:t>
            </a:r>
            <a:r>
              <a:rPr lang="ru-RU" sz="2000" b="1" dirty="0" err="1" smtClean="0">
                <a:solidFill>
                  <a:srgbClr val="0000CC"/>
                </a:solidFill>
              </a:rPr>
              <a:t>Business</a:t>
            </a:r>
            <a:r>
              <a:rPr lang="ru-RU" sz="2000" b="1" dirty="0" smtClean="0">
                <a:solidFill>
                  <a:srgbClr val="0000CC"/>
                </a:solidFill>
              </a:rPr>
              <a:t> </a:t>
            </a:r>
            <a:r>
              <a:rPr lang="ru-RU" sz="2000" b="1" dirty="0" err="1" smtClean="0">
                <a:solidFill>
                  <a:srgbClr val="0000CC"/>
                </a:solidFill>
              </a:rPr>
              <a:t>Game</a:t>
            </a:r>
            <a:r>
              <a:rPr lang="ru-RU" sz="2000" b="1" dirty="0" smtClean="0">
                <a:solidFill>
                  <a:srgbClr val="0000CC"/>
                </a:solidFill>
              </a:rPr>
              <a:t> </a:t>
            </a:r>
            <a:r>
              <a:rPr lang="en-US" sz="2000" b="1" dirty="0" smtClean="0">
                <a:solidFill>
                  <a:srgbClr val="0000CC"/>
                </a:solidFill>
              </a:rPr>
              <a:t>is  </a:t>
            </a:r>
            <a:r>
              <a:rPr lang="ru-RU" sz="2000" dirty="0" smtClean="0"/>
              <a:t>a </a:t>
            </a:r>
            <a:r>
              <a:rPr lang="ru-RU" sz="2000" dirty="0" err="1" smtClean="0"/>
              <a:t>business</a:t>
            </a:r>
            <a:r>
              <a:rPr lang="ru-RU" sz="2000" dirty="0" smtClean="0"/>
              <a:t> </a:t>
            </a:r>
            <a:r>
              <a:rPr lang="ru-RU" sz="2000" dirty="0" err="1" smtClean="0"/>
              <a:t>game</a:t>
            </a:r>
            <a:r>
              <a:rPr lang="ru-RU" sz="2000" dirty="0" smtClean="0"/>
              <a:t> </a:t>
            </a:r>
            <a:r>
              <a:rPr lang="ru-RU" sz="2000" dirty="0" err="1" smtClean="0"/>
              <a:t>in</a:t>
            </a:r>
            <a:r>
              <a:rPr lang="ru-RU" sz="2000" dirty="0" smtClean="0"/>
              <a:t> </a:t>
            </a:r>
            <a:r>
              <a:rPr lang="ru-RU" sz="2000" dirty="0" err="1" smtClean="0"/>
              <a:t>which</a:t>
            </a:r>
            <a:r>
              <a:rPr lang="ru-RU" sz="2000" dirty="0" smtClean="0"/>
              <a:t> </a:t>
            </a:r>
            <a:r>
              <a:rPr lang="ru-RU" sz="2000" dirty="0" err="1" smtClean="0"/>
              <a:t>the</a:t>
            </a:r>
            <a:r>
              <a:rPr lang="ru-RU" sz="2000" dirty="0" smtClean="0"/>
              <a:t> </a:t>
            </a:r>
            <a:r>
              <a:rPr lang="ru-RU" sz="2000" dirty="0" err="1" smtClean="0"/>
              <a:t>work</a:t>
            </a:r>
            <a:r>
              <a:rPr lang="ru-RU" sz="2000" dirty="0" smtClean="0"/>
              <a:t> </a:t>
            </a:r>
            <a:r>
              <a:rPr lang="ru-RU" sz="2000" dirty="0" err="1" smtClean="0"/>
              <a:t>of</a:t>
            </a:r>
            <a:r>
              <a:rPr lang="ru-RU" sz="2000" dirty="0" smtClean="0"/>
              <a:t> a </a:t>
            </a:r>
            <a:r>
              <a:rPr lang="ru-RU" sz="2000" dirty="0" err="1" smtClean="0"/>
              <a:t>real</a:t>
            </a:r>
            <a:r>
              <a:rPr lang="ru-RU" sz="2000" dirty="0" smtClean="0"/>
              <a:t> SAP ERP </a:t>
            </a:r>
            <a:r>
              <a:rPr lang="ru-RU" sz="2000" dirty="0" err="1" smtClean="0"/>
              <a:t>system</a:t>
            </a:r>
            <a:r>
              <a:rPr lang="ru-RU" sz="2000" dirty="0" smtClean="0"/>
              <a:t> </a:t>
            </a:r>
            <a:r>
              <a:rPr lang="ru-RU" sz="2000" dirty="0" err="1" smtClean="0"/>
              <a:t>and</a:t>
            </a:r>
            <a:r>
              <a:rPr lang="ru-RU" sz="2000" dirty="0" smtClean="0"/>
              <a:t> </a:t>
            </a:r>
            <a:r>
              <a:rPr lang="ru-RU" sz="2000" dirty="0" err="1" smtClean="0"/>
              <a:t>its</a:t>
            </a:r>
            <a:r>
              <a:rPr lang="ru-RU" sz="2000" dirty="0" smtClean="0"/>
              <a:t> </a:t>
            </a:r>
            <a:r>
              <a:rPr lang="ru-RU" sz="2000" dirty="0" err="1" smtClean="0"/>
              <a:t>main</a:t>
            </a:r>
            <a:r>
              <a:rPr lang="ru-RU" sz="2000" dirty="0" smtClean="0"/>
              <a:t> </a:t>
            </a:r>
            <a:r>
              <a:rPr lang="ru-RU" sz="2000" dirty="0" err="1" smtClean="0"/>
              <a:t>modules</a:t>
            </a:r>
            <a:r>
              <a:rPr lang="ru-RU" sz="2000" dirty="0" smtClean="0"/>
              <a:t> </a:t>
            </a:r>
            <a:r>
              <a:rPr lang="ru-RU" sz="2000" dirty="0" err="1" smtClean="0"/>
              <a:t>is</a:t>
            </a:r>
            <a:r>
              <a:rPr lang="ru-RU" sz="2000" dirty="0" smtClean="0"/>
              <a:t> </a:t>
            </a:r>
            <a:r>
              <a:rPr lang="ru-RU" sz="2000" dirty="0" err="1" smtClean="0"/>
              <a:t>modeled</a:t>
            </a:r>
            <a:r>
              <a:rPr lang="ru-RU" sz="2000" dirty="0" smtClean="0"/>
              <a:t> </a:t>
            </a:r>
            <a:r>
              <a:rPr lang="ru-RU" sz="2000" dirty="0" err="1" smtClean="0"/>
              <a:t>on</a:t>
            </a:r>
            <a:r>
              <a:rPr lang="ru-RU" sz="2000" dirty="0" smtClean="0"/>
              <a:t> </a:t>
            </a:r>
            <a:r>
              <a:rPr lang="ru-RU" sz="2000" dirty="0" err="1" smtClean="0"/>
              <a:t>the</a:t>
            </a:r>
            <a:r>
              <a:rPr lang="ru-RU" sz="2000" dirty="0" smtClean="0"/>
              <a:t> </a:t>
            </a:r>
            <a:r>
              <a:rPr lang="ru-RU" sz="2000" dirty="0" err="1" smtClean="0"/>
              <a:t>example</a:t>
            </a:r>
            <a:r>
              <a:rPr lang="ru-RU" sz="2000" dirty="0" smtClean="0"/>
              <a:t> </a:t>
            </a:r>
            <a:r>
              <a:rPr lang="ru-RU" sz="2000" dirty="0" err="1" smtClean="0"/>
              <a:t>of</a:t>
            </a:r>
            <a:r>
              <a:rPr lang="ru-RU" sz="2000" dirty="0" smtClean="0"/>
              <a:t> a </a:t>
            </a:r>
            <a:r>
              <a:rPr lang="ru-RU" sz="2000" dirty="0" err="1" smtClean="0"/>
              <a:t>manufacturing</a:t>
            </a:r>
            <a:r>
              <a:rPr lang="ru-RU" sz="2000" dirty="0" smtClean="0"/>
              <a:t> </a:t>
            </a:r>
            <a:r>
              <a:rPr lang="ru-RU" sz="2000" dirty="0" err="1" smtClean="0"/>
              <a:t>enterprise</a:t>
            </a:r>
            <a:r>
              <a:rPr lang="ru-RU" sz="2000" dirty="0" smtClean="0"/>
              <a:t>. </a:t>
            </a:r>
            <a:endParaRPr lang="en-US" sz="2000" dirty="0" smtClean="0"/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err="1" smtClean="0"/>
              <a:t>In</a:t>
            </a:r>
            <a:r>
              <a:rPr lang="ru-RU" sz="2000" dirty="0" smtClean="0"/>
              <a:t> </a:t>
            </a:r>
            <a:r>
              <a:rPr lang="ru-RU" sz="2000" dirty="0" err="1" smtClean="0"/>
              <a:t>teams</a:t>
            </a:r>
            <a:r>
              <a:rPr lang="ru-RU" sz="2000" dirty="0" smtClean="0"/>
              <a:t> </a:t>
            </a:r>
            <a:r>
              <a:rPr lang="ru-RU" sz="2000" dirty="0" err="1" smtClean="0"/>
              <a:t>of</a:t>
            </a:r>
            <a:r>
              <a:rPr lang="ru-RU" sz="2000" dirty="0" smtClean="0"/>
              <a:t> 3-5 </a:t>
            </a:r>
            <a:r>
              <a:rPr lang="ru-RU" sz="2000" dirty="0" err="1" smtClean="0"/>
              <a:t>people</a:t>
            </a:r>
            <a:r>
              <a:rPr lang="ru-RU" sz="2000" dirty="0" smtClean="0"/>
              <a:t>, </a:t>
            </a:r>
            <a:r>
              <a:rPr lang="ru-RU" sz="2000" dirty="0" err="1" smtClean="0"/>
              <a:t>participants</a:t>
            </a:r>
            <a:r>
              <a:rPr lang="ru-RU" sz="2000" dirty="0" smtClean="0"/>
              <a:t> </a:t>
            </a:r>
            <a:r>
              <a:rPr lang="ru-RU" sz="2000" dirty="0" err="1" smtClean="0"/>
              <a:t>perform</a:t>
            </a:r>
            <a:r>
              <a:rPr lang="ru-RU" sz="2000" dirty="0" smtClean="0"/>
              <a:t> </a:t>
            </a:r>
            <a:r>
              <a:rPr lang="ru-RU" sz="2000" dirty="0" err="1" smtClean="0"/>
              <a:t>the</a:t>
            </a:r>
            <a:r>
              <a:rPr lang="ru-RU" sz="2000" dirty="0" smtClean="0"/>
              <a:t> </a:t>
            </a:r>
            <a:r>
              <a:rPr lang="ru-RU" sz="2000" dirty="0" err="1" smtClean="0"/>
              <a:t>business</a:t>
            </a:r>
            <a:r>
              <a:rPr lang="ru-RU" sz="2000" dirty="0" smtClean="0"/>
              <a:t> </a:t>
            </a:r>
            <a:r>
              <a:rPr lang="ru-RU" sz="2000" dirty="0" err="1" smtClean="0"/>
              <a:t>cycle</a:t>
            </a:r>
            <a:r>
              <a:rPr lang="ru-RU" sz="2000" dirty="0" smtClean="0"/>
              <a:t> </a:t>
            </a:r>
            <a:r>
              <a:rPr lang="ru-RU" sz="2000" dirty="0" err="1" smtClean="0"/>
              <a:t>of</a:t>
            </a:r>
            <a:r>
              <a:rPr lang="ru-RU" sz="2000" dirty="0" smtClean="0"/>
              <a:t> a </a:t>
            </a:r>
            <a:r>
              <a:rPr lang="ru-RU" sz="2000" dirty="0" err="1" smtClean="0"/>
              <a:t>small</a:t>
            </a:r>
            <a:r>
              <a:rPr lang="ru-RU" sz="2000" dirty="0" smtClean="0"/>
              <a:t> </a:t>
            </a:r>
            <a:r>
              <a:rPr lang="ru-RU" sz="2000" dirty="0" err="1" smtClean="0"/>
              <a:t>manufacturing</a:t>
            </a:r>
            <a:r>
              <a:rPr lang="ru-RU" sz="2000" dirty="0" smtClean="0"/>
              <a:t> </a:t>
            </a:r>
            <a:r>
              <a:rPr lang="ru-RU" sz="2000" dirty="0" err="1" smtClean="0"/>
              <a:t>company</a:t>
            </a:r>
            <a:r>
              <a:rPr lang="ru-RU" sz="2000" dirty="0" smtClean="0"/>
              <a:t>. </a:t>
            </a:r>
            <a:endParaRPr lang="en-US" sz="2000" dirty="0" smtClean="0"/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err="1" smtClean="0"/>
              <a:t>Teams</a:t>
            </a:r>
            <a:r>
              <a:rPr lang="ru-RU" sz="2000" dirty="0" smtClean="0"/>
              <a:t> </a:t>
            </a:r>
            <a:r>
              <a:rPr lang="ru-RU" sz="2000" dirty="0" err="1" smtClean="0"/>
              <a:t>interact</a:t>
            </a:r>
            <a:r>
              <a:rPr lang="ru-RU" sz="2000" dirty="0" smtClean="0"/>
              <a:t> </a:t>
            </a:r>
            <a:r>
              <a:rPr lang="ru-RU" sz="2000" dirty="0" err="1" smtClean="0"/>
              <a:t>with</a:t>
            </a:r>
            <a:r>
              <a:rPr lang="ru-RU" sz="2000" dirty="0" smtClean="0"/>
              <a:t> </a:t>
            </a:r>
            <a:r>
              <a:rPr lang="ru-RU" sz="2000" dirty="0" err="1" smtClean="0"/>
              <a:t>suppliers</a:t>
            </a:r>
            <a:r>
              <a:rPr lang="ru-RU" sz="2000" dirty="0" smtClean="0"/>
              <a:t>, </a:t>
            </a:r>
            <a:r>
              <a:rPr lang="ru-RU" sz="2000" dirty="0" err="1" smtClean="0"/>
              <a:t>buyers</a:t>
            </a:r>
            <a:r>
              <a:rPr lang="ru-RU" sz="2000" dirty="0" smtClean="0"/>
              <a:t> </a:t>
            </a:r>
            <a:r>
              <a:rPr lang="ru-RU" sz="2000" dirty="0" err="1" smtClean="0"/>
              <a:t>and</a:t>
            </a:r>
            <a:r>
              <a:rPr lang="ru-RU" sz="2000" dirty="0" smtClean="0"/>
              <a:t> </a:t>
            </a:r>
            <a:r>
              <a:rPr lang="ru-RU" sz="2000" dirty="0" err="1" smtClean="0"/>
              <a:t>internal</a:t>
            </a:r>
            <a:r>
              <a:rPr lang="ru-RU" sz="2000" dirty="0" smtClean="0"/>
              <a:t> </a:t>
            </a:r>
            <a:r>
              <a:rPr lang="ru-RU" sz="2000" dirty="0" err="1" smtClean="0"/>
              <a:t>production</a:t>
            </a:r>
            <a:r>
              <a:rPr lang="ru-RU" sz="2000" dirty="0" smtClean="0"/>
              <a:t> </a:t>
            </a:r>
            <a:r>
              <a:rPr lang="ru-RU" sz="2000" dirty="0" err="1" smtClean="0"/>
              <a:t>planning</a:t>
            </a:r>
            <a:r>
              <a:rPr lang="ru-RU" sz="2000" dirty="0" smtClean="0"/>
              <a:t> </a:t>
            </a:r>
            <a:r>
              <a:rPr lang="ru-RU" sz="2000" dirty="0" err="1" smtClean="0"/>
              <a:t>groups</a:t>
            </a:r>
            <a:r>
              <a:rPr lang="ru-RU" sz="2000" dirty="0" smtClean="0"/>
              <a:t>. </a:t>
            </a:r>
            <a:endParaRPr lang="en-US" sz="2000" dirty="0" smtClean="0"/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 smtClean="0"/>
              <a:t>A</a:t>
            </a:r>
            <a:r>
              <a:rPr lang="ru-RU" sz="2000" dirty="0" err="1" smtClean="0"/>
              <a:t>ll</a:t>
            </a:r>
            <a:r>
              <a:rPr lang="ru-RU" sz="2000" dirty="0" smtClean="0"/>
              <a:t> </a:t>
            </a:r>
            <a:r>
              <a:rPr lang="en-US" sz="2000" dirty="0" smtClean="0"/>
              <a:t>team members </a:t>
            </a:r>
            <a:r>
              <a:rPr lang="ru-RU" sz="2000" dirty="0" err="1" smtClean="0"/>
              <a:t>participate</a:t>
            </a:r>
            <a:r>
              <a:rPr lang="ru-RU" sz="2000" dirty="0" smtClean="0"/>
              <a:t> </a:t>
            </a:r>
            <a:r>
              <a:rPr lang="ru-RU" sz="2000" dirty="0" err="1" smtClean="0"/>
              <a:t>in</a:t>
            </a:r>
            <a:r>
              <a:rPr lang="ru-RU" sz="2000" dirty="0" smtClean="0"/>
              <a:t> </a:t>
            </a:r>
            <a:r>
              <a:rPr lang="ru-RU" sz="2000" dirty="0" err="1" smtClean="0"/>
              <a:t>prompt</a:t>
            </a:r>
            <a:r>
              <a:rPr lang="ru-RU" sz="2000" dirty="0" smtClean="0"/>
              <a:t> </a:t>
            </a:r>
            <a:r>
              <a:rPr lang="ru-RU" sz="2000" dirty="0" err="1" smtClean="0"/>
              <a:t>decision</a:t>
            </a:r>
            <a:r>
              <a:rPr lang="ru-RU" sz="2000" dirty="0" smtClean="0"/>
              <a:t> </a:t>
            </a:r>
            <a:r>
              <a:rPr lang="ru-RU" sz="2000" dirty="0" err="1" smtClean="0"/>
              <a:t>making</a:t>
            </a:r>
            <a:r>
              <a:rPr lang="ru-RU" sz="2000" dirty="0" smtClean="0"/>
              <a:t> </a:t>
            </a:r>
            <a:r>
              <a:rPr lang="ru-RU" sz="2000" dirty="0" err="1" smtClean="0"/>
              <a:t>on</a:t>
            </a:r>
            <a:r>
              <a:rPr lang="ru-RU" sz="2000" dirty="0" smtClean="0"/>
              <a:t> </a:t>
            </a:r>
            <a:r>
              <a:rPr lang="ru-RU" sz="2000" dirty="0" err="1" smtClean="0"/>
              <a:t>the</a:t>
            </a:r>
            <a:r>
              <a:rPr lang="ru-RU" sz="2000" dirty="0" smtClean="0"/>
              <a:t> </a:t>
            </a:r>
            <a:r>
              <a:rPr lang="ru-RU" sz="2000" dirty="0" err="1" smtClean="0"/>
              <a:t>basis</a:t>
            </a:r>
            <a:r>
              <a:rPr lang="ru-RU" sz="2000" dirty="0" smtClean="0"/>
              <a:t> </a:t>
            </a:r>
            <a:r>
              <a:rPr lang="ru-RU" sz="2000" dirty="0" err="1" smtClean="0"/>
              <a:t>of</a:t>
            </a:r>
            <a:r>
              <a:rPr lang="ru-RU" sz="2000" dirty="0" smtClean="0"/>
              <a:t> </a:t>
            </a:r>
            <a:r>
              <a:rPr lang="ru-RU" sz="2000" dirty="0" err="1" smtClean="0"/>
              <a:t>reports</a:t>
            </a:r>
            <a:r>
              <a:rPr lang="ru-RU" sz="2000" dirty="0" smtClean="0"/>
              <a:t> </a:t>
            </a:r>
            <a:r>
              <a:rPr lang="ru-RU" sz="2000" dirty="0" err="1" smtClean="0"/>
              <a:t>from</a:t>
            </a:r>
            <a:r>
              <a:rPr lang="ru-RU" sz="2000" dirty="0" smtClean="0"/>
              <a:t> SAP ERP. </a:t>
            </a:r>
            <a:endParaRPr lang="en-US" sz="2000" dirty="0" smtClean="0"/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err="1" smtClean="0"/>
              <a:t>The</a:t>
            </a:r>
            <a:r>
              <a:rPr lang="ru-RU" sz="2000" dirty="0" smtClean="0"/>
              <a:t> </a:t>
            </a:r>
            <a:r>
              <a:rPr lang="ru-RU" sz="2000" dirty="0" err="1" smtClean="0"/>
              <a:t>goal</a:t>
            </a:r>
            <a:r>
              <a:rPr lang="ru-RU" sz="2000" dirty="0" smtClean="0"/>
              <a:t> </a:t>
            </a:r>
            <a:r>
              <a:rPr lang="ru-RU" sz="2000" dirty="0" err="1" smtClean="0"/>
              <a:t>of</a:t>
            </a:r>
            <a:r>
              <a:rPr lang="ru-RU" sz="2000" dirty="0" smtClean="0"/>
              <a:t> </a:t>
            </a:r>
            <a:r>
              <a:rPr lang="ru-RU" sz="2000" dirty="0" err="1" smtClean="0"/>
              <a:t>the</a:t>
            </a:r>
            <a:r>
              <a:rPr lang="ru-RU" sz="2000" dirty="0" smtClean="0"/>
              <a:t> </a:t>
            </a:r>
            <a:r>
              <a:rPr lang="ru-RU" sz="2000" dirty="0" err="1" smtClean="0"/>
              <a:t>game</a:t>
            </a:r>
            <a:r>
              <a:rPr lang="ru-RU" sz="2000" dirty="0" smtClean="0"/>
              <a:t> </a:t>
            </a:r>
            <a:r>
              <a:rPr lang="ru-RU" sz="2000" dirty="0" err="1" smtClean="0"/>
              <a:t>is</a:t>
            </a:r>
            <a:r>
              <a:rPr lang="ru-RU" sz="2000" dirty="0" smtClean="0"/>
              <a:t> </a:t>
            </a:r>
            <a:r>
              <a:rPr lang="ru-RU" sz="2000" dirty="0" err="1" smtClean="0"/>
              <a:t>to</a:t>
            </a:r>
            <a:r>
              <a:rPr lang="ru-RU" sz="2000" dirty="0" smtClean="0"/>
              <a:t> </a:t>
            </a:r>
            <a:r>
              <a:rPr lang="ru-RU" sz="2000" dirty="0" err="1" smtClean="0"/>
              <a:t>ensure</a:t>
            </a:r>
            <a:r>
              <a:rPr lang="ru-RU" sz="2000" dirty="0" smtClean="0"/>
              <a:t> </a:t>
            </a:r>
            <a:r>
              <a:rPr lang="ru-RU" sz="2000" dirty="0" err="1" smtClean="0"/>
              <a:t>the</a:t>
            </a:r>
            <a:r>
              <a:rPr lang="ru-RU" sz="2000" dirty="0" smtClean="0"/>
              <a:t> </a:t>
            </a:r>
            <a:r>
              <a:rPr lang="ru-RU" sz="2000" dirty="0" err="1" smtClean="0"/>
              <a:t>efficiency</a:t>
            </a:r>
            <a:r>
              <a:rPr lang="ru-RU" sz="2000" dirty="0" smtClean="0"/>
              <a:t>, </a:t>
            </a:r>
            <a:r>
              <a:rPr lang="ru-RU" sz="2000" dirty="0" err="1" smtClean="0"/>
              <a:t>productivity</a:t>
            </a:r>
            <a:r>
              <a:rPr lang="ru-RU" sz="2000" dirty="0" smtClean="0"/>
              <a:t> </a:t>
            </a:r>
            <a:r>
              <a:rPr lang="ru-RU" sz="2000" dirty="0" err="1" smtClean="0"/>
              <a:t>and</a:t>
            </a:r>
            <a:r>
              <a:rPr lang="ru-RU" sz="2000" dirty="0" smtClean="0"/>
              <a:t> </a:t>
            </a:r>
            <a:r>
              <a:rPr lang="ru-RU" sz="2000" dirty="0" err="1" smtClean="0"/>
              <a:t>profitability</a:t>
            </a:r>
            <a:r>
              <a:rPr lang="ru-RU" sz="2000" dirty="0" smtClean="0"/>
              <a:t> </a:t>
            </a:r>
            <a:r>
              <a:rPr lang="ru-RU" sz="2000" dirty="0" err="1" smtClean="0"/>
              <a:t>of</a:t>
            </a:r>
            <a:r>
              <a:rPr lang="ru-RU" sz="2000" dirty="0" smtClean="0"/>
              <a:t> </a:t>
            </a:r>
            <a:r>
              <a:rPr lang="ru-RU" sz="2000" dirty="0" err="1" smtClean="0"/>
              <a:t>the</a:t>
            </a:r>
            <a:r>
              <a:rPr lang="ru-RU" sz="2000" dirty="0" smtClean="0"/>
              <a:t> </a:t>
            </a:r>
            <a:r>
              <a:rPr lang="ru-RU" sz="2000" dirty="0" err="1" smtClean="0"/>
              <a:t>enterprise</a:t>
            </a:r>
            <a:r>
              <a:rPr lang="ru-RU" sz="2000" dirty="0" smtClean="0"/>
              <a:t>.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ru-RU" sz="20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74011"/>
            <a:ext cx="64263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00CC"/>
                </a:solidFill>
              </a:rPr>
              <a:t>SAP ERP </a:t>
            </a:r>
            <a:r>
              <a:rPr lang="ru-RU" sz="3200" b="1" dirty="0" err="1" smtClean="0">
                <a:solidFill>
                  <a:srgbClr val="0000CC"/>
                </a:solidFill>
              </a:rPr>
              <a:t>Business</a:t>
            </a:r>
            <a:r>
              <a:rPr lang="ru-RU" sz="3200" b="1" dirty="0" smtClean="0">
                <a:solidFill>
                  <a:srgbClr val="0000CC"/>
                </a:solidFill>
              </a:rPr>
              <a:t> </a:t>
            </a:r>
            <a:r>
              <a:rPr lang="ru-RU" sz="3200" b="1" dirty="0" err="1" smtClean="0">
                <a:solidFill>
                  <a:srgbClr val="0000CC"/>
                </a:solidFill>
              </a:rPr>
              <a:t>Game</a:t>
            </a:r>
            <a:r>
              <a:rPr lang="ru-RU" sz="3200" b="1" dirty="0" smtClean="0">
                <a:solidFill>
                  <a:srgbClr val="0000CC"/>
                </a:solidFill>
              </a:rPr>
              <a:t> - </a:t>
            </a:r>
            <a:r>
              <a:rPr lang="ru-RU" sz="3200" b="1" dirty="0" err="1" smtClean="0">
                <a:solidFill>
                  <a:srgbClr val="0000CC"/>
                </a:solidFill>
              </a:rPr>
              <a:t>Production</a:t>
            </a:r>
            <a:endParaRPr lang="ru-RU" sz="32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716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4E1C-48EF-4F2A-A180-9A99A85AE69A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59307" y="1106561"/>
            <a:ext cx="823662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/>
              <a:t>Objectives</a:t>
            </a:r>
            <a:r>
              <a:rPr lang="en-US" sz="2000" b="1" dirty="0"/>
              <a:t>:</a:t>
            </a:r>
            <a:endParaRPr lang="ru-RU" sz="2000" b="1" dirty="0" smtClean="0"/>
          </a:p>
          <a:p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err="1" smtClean="0"/>
              <a:t>Understand</a:t>
            </a:r>
            <a:r>
              <a:rPr lang="ru-RU" dirty="0" smtClean="0"/>
              <a:t>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nature</a:t>
            </a:r>
            <a:r>
              <a:rPr lang="ru-RU" dirty="0" smtClean="0"/>
              <a:t> </a:t>
            </a:r>
            <a:r>
              <a:rPr lang="ru-RU" dirty="0" err="1" smtClean="0"/>
              <a:t>and</a:t>
            </a:r>
            <a:r>
              <a:rPr lang="ru-RU" dirty="0" smtClean="0"/>
              <a:t> </a:t>
            </a:r>
            <a:r>
              <a:rPr lang="ru-RU" dirty="0" err="1" smtClean="0"/>
              <a:t>benefits</a:t>
            </a:r>
            <a:r>
              <a:rPr lang="ru-RU" dirty="0" smtClean="0"/>
              <a:t> </a:t>
            </a:r>
            <a:r>
              <a:rPr lang="ru-RU" dirty="0" err="1" smtClean="0"/>
              <a:t>of</a:t>
            </a:r>
            <a:r>
              <a:rPr lang="ru-RU" dirty="0" smtClean="0"/>
              <a:t> </a:t>
            </a:r>
            <a:r>
              <a:rPr lang="ru-RU" dirty="0" err="1" smtClean="0"/>
              <a:t>integrating</a:t>
            </a:r>
            <a:r>
              <a:rPr lang="ru-RU" dirty="0" smtClean="0"/>
              <a:t> SAP </a:t>
            </a:r>
            <a:r>
              <a:rPr lang="ru-RU" dirty="0" err="1" smtClean="0"/>
              <a:t>business</a:t>
            </a:r>
            <a:r>
              <a:rPr lang="ru-RU" dirty="0" smtClean="0"/>
              <a:t> </a:t>
            </a:r>
            <a:r>
              <a:rPr lang="ru-RU" dirty="0" err="1" smtClean="0"/>
              <a:t>processes</a:t>
            </a:r>
            <a:r>
              <a:rPr lang="ru-RU" dirty="0" smtClean="0"/>
              <a:t>, </a:t>
            </a:r>
            <a:r>
              <a:rPr lang="en-US" dirty="0" smtClean="0"/>
              <a:t>and</a:t>
            </a:r>
            <a:r>
              <a:rPr lang="ru-RU" dirty="0" smtClean="0"/>
              <a:t>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need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work</a:t>
            </a:r>
            <a:r>
              <a:rPr lang="ru-RU" dirty="0" smtClean="0"/>
              <a:t> </a:t>
            </a:r>
            <a:r>
              <a:rPr lang="ru-RU" dirty="0" err="1" smtClean="0"/>
              <a:t>together</a:t>
            </a:r>
            <a:r>
              <a:rPr lang="ru-RU" dirty="0" smtClean="0"/>
              <a:t> </a:t>
            </a:r>
            <a:r>
              <a:rPr lang="ru-RU" dirty="0" err="1" smtClean="0"/>
              <a:t>all</a:t>
            </a:r>
            <a:r>
              <a:rPr lang="ru-RU" dirty="0" smtClean="0"/>
              <a:t> </a:t>
            </a:r>
            <a:r>
              <a:rPr lang="ru-RU" dirty="0" err="1" smtClean="0"/>
              <a:t>business</a:t>
            </a:r>
            <a:r>
              <a:rPr lang="ru-RU" dirty="0" smtClean="0"/>
              <a:t> </a:t>
            </a:r>
            <a:r>
              <a:rPr lang="ru-RU" dirty="0" err="1" smtClean="0"/>
              <a:t>functions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strengthen</a:t>
            </a:r>
            <a:r>
              <a:rPr lang="ru-RU" dirty="0" smtClean="0"/>
              <a:t>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understanding</a:t>
            </a:r>
            <a:r>
              <a:rPr lang="ru-RU" dirty="0" smtClean="0"/>
              <a:t> </a:t>
            </a:r>
            <a:r>
              <a:rPr lang="ru-RU" dirty="0" err="1" smtClean="0"/>
              <a:t>of</a:t>
            </a:r>
            <a:r>
              <a:rPr lang="ru-RU" dirty="0" smtClean="0"/>
              <a:t>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value</a:t>
            </a:r>
            <a:r>
              <a:rPr lang="ru-RU" dirty="0" smtClean="0"/>
              <a:t> </a:t>
            </a:r>
            <a:r>
              <a:rPr lang="ru-RU" dirty="0" err="1" smtClean="0"/>
              <a:t>of</a:t>
            </a:r>
            <a:r>
              <a:rPr lang="ru-RU" dirty="0" smtClean="0"/>
              <a:t> SAP </a:t>
            </a:r>
            <a:r>
              <a:rPr lang="ru-RU" dirty="0" err="1" smtClean="0"/>
              <a:t>as</a:t>
            </a:r>
            <a:r>
              <a:rPr lang="ru-RU" dirty="0" smtClean="0"/>
              <a:t> a </a:t>
            </a:r>
            <a:r>
              <a:rPr lang="ru-RU" dirty="0" err="1" smtClean="0"/>
              <a:t>reporting</a:t>
            </a:r>
            <a:r>
              <a:rPr lang="ru-RU" dirty="0" smtClean="0"/>
              <a:t> </a:t>
            </a:r>
            <a:r>
              <a:rPr lang="ru-RU" dirty="0" err="1" smtClean="0"/>
              <a:t>and</a:t>
            </a:r>
            <a:r>
              <a:rPr lang="ru-RU" dirty="0" smtClean="0"/>
              <a:t> </a:t>
            </a:r>
            <a:r>
              <a:rPr lang="ru-RU" dirty="0" err="1" smtClean="0"/>
              <a:t>management</a:t>
            </a:r>
            <a:r>
              <a:rPr lang="ru-RU" dirty="0" smtClean="0"/>
              <a:t> </a:t>
            </a:r>
            <a:r>
              <a:rPr lang="ru-RU" dirty="0" err="1" smtClean="0"/>
              <a:t>system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err="1" smtClean="0"/>
              <a:t>Develop</a:t>
            </a:r>
            <a:r>
              <a:rPr lang="ru-RU" dirty="0" smtClean="0"/>
              <a:t> a </a:t>
            </a:r>
            <a:r>
              <a:rPr lang="ru-RU" dirty="0" err="1" smtClean="0"/>
              <a:t>basic</a:t>
            </a:r>
            <a:r>
              <a:rPr lang="ru-RU" dirty="0" smtClean="0"/>
              <a:t> </a:t>
            </a:r>
            <a:r>
              <a:rPr lang="ru-RU" dirty="0" err="1" smtClean="0"/>
              <a:t>understanding</a:t>
            </a:r>
            <a:r>
              <a:rPr lang="ru-RU" dirty="0" smtClean="0"/>
              <a:t> </a:t>
            </a:r>
            <a:r>
              <a:rPr lang="ru-RU" dirty="0" err="1" smtClean="0"/>
              <a:t>of</a:t>
            </a:r>
            <a:r>
              <a:rPr lang="ru-RU" dirty="0" smtClean="0"/>
              <a:t> </a:t>
            </a:r>
            <a:r>
              <a:rPr lang="ru-RU" dirty="0" err="1" smtClean="0"/>
              <a:t>navigation</a:t>
            </a:r>
            <a:r>
              <a:rPr lang="ru-RU" dirty="0" smtClean="0"/>
              <a:t> </a:t>
            </a:r>
            <a:r>
              <a:rPr lang="ru-RU" dirty="0" err="1" smtClean="0"/>
              <a:t>in</a:t>
            </a:r>
            <a:r>
              <a:rPr lang="ru-RU" dirty="0" smtClean="0"/>
              <a:t> SAP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err="1" smtClean="0"/>
              <a:t>Understand</a:t>
            </a:r>
            <a:r>
              <a:rPr lang="ru-RU" dirty="0" smtClean="0"/>
              <a:t>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advantages</a:t>
            </a:r>
            <a:r>
              <a:rPr lang="ru-RU" dirty="0" smtClean="0"/>
              <a:t> </a:t>
            </a:r>
            <a:r>
              <a:rPr lang="ru-RU" dirty="0" err="1" smtClean="0"/>
              <a:t>of</a:t>
            </a:r>
            <a:r>
              <a:rPr lang="ru-RU" dirty="0" smtClean="0"/>
              <a:t> </a:t>
            </a:r>
            <a:r>
              <a:rPr lang="ru-RU" dirty="0" err="1" smtClean="0"/>
              <a:t>the</a:t>
            </a:r>
            <a:r>
              <a:rPr lang="ru-RU" dirty="0" smtClean="0"/>
              <a:t> SAP ERP </a:t>
            </a:r>
            <a:r>
              <a:rPr lang="ru-RU" dirty="0" err="1" smtClean="0"/>
              <a:t>system</a:t>
            </a:r>
            <a:r>
              <a:rPr lang="ru-RU" dirty="0" smtClean="0"/>
              <a:t> </a:t>
            </a:r>
            <a:r>
              <a:rPr lang="ru-RU" dirty="0" err="1" smtClean="0"/>
              <a:t>for</a:t>
            </a:r>
            <a:r>
              <a:rPr lang="ru-RU" dirty="0" smtClean="0"/>
              <a:t> </a:t>
            </a:r>
            <a:r>
              <a:rPr lang="ru-RU" dirty="0" err="1" smtClean="0"/>
              <a:t>later</a:t>
            </a:r>
            <a:r>
              <a:rPr lang="ru-RU" dirty="0" smtClean="0"/>
              <a:t> </a:t>
            </a:r>
            <a:r>
              <a:rPr lang="ru-RU" dirty="0" err="1" smtClean="0"/>
              <a:t>communication</a:t>
            </a:r>
            <a:r>
              <a:rPr lang="ru-RU" dirty="0" smtClean="0"/>
              <a:t> </a:t>
            </a:r>
            <a:r>
              <a:rPr lang="ru-RU" dirty="0" err="1" smtClean="0"/>
              <a:t>with</a:t>
            </a:r>
            <a:r>
              <a:rPr lang="ru-RU" dirty="0" smtClean="0"/>
              <a:t> SAP </a:t>
            </a:r>
            <a:r>
              <a:rPr lang="ru-RU" dirty="0" err="1" smtClean="0"/>
              <a:t>clients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err="1" smtClean="0"/>
              <a:t>Exercise</a:t>
            </a:r>
            <a:r>
              <a:rPr lang="ru-RU" dirty="0" smtClean="0"/>
              <a:t> </a:t>
            </a:r>
            <a:r>
              <a:rPr lang="ru-RU" dirty="0" err="1" smtClean="0"/>
              <a:t>teamwork</a:t>
            </a:r>
            <a:r>
              <a:rPr lang="ru-RU" dirty="0" smtClean="0"/>
              <a:t> </a:t>
            </a:r>
            <a:r>
              <a:rPr lang="ru-RU" dirty="0" err="1" smtClean="0"/>
              <a:t>skills</a:t>
            </a:r>
            <a:r>
              <a:rPr lang="ru-RU" dirty="0" smtClean="0"/>
              <a:t> </a:t>
            </a:r>
            <a:r>
              <a:rPr lang="ru-RU" dirty="0" err="1" smtClean="0"/>
              <a:t>in</a:t>
            </a:r>
            <a:r>
              <a:rPr lang="ru-RU" dirty="0" smtClean="0"/>
              <a:t> </a:t>
            </a:r>
            <a:r>
              <a:rPr lang="ru-RU" dirty="0" err="1" smtClean="0"/>
              <a:t>the</a:t>
            </a:r>
            <a:r>
              <a:rPr lang="ru-RU" dirty="0" smtClean="0"/>
              <a:t> SAP </a:t>
            </a:r>
            <a:r>
              <a:rPr lang="ru-RU" dirty="0" err="1" smtClean="0"/>
              <a:t>project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err="1" smtClean="0"/>
              <a:t>Development</a:t>
            </a:r>
            <a:r>
              <a:rPr lang="ru-RU" dirty="0" smtClean="0"/>
              <a:t> </a:t>
            </a:r>
            <a:r>
              <a:rPr lang="ru-RU" dirty="0" err="1" smtClean="0"/>
              <a:t>of</a:t>
            </a:r>
            <a:r>
              <a:rPr lang="ru-RU" dirty="0" smtClean="0"/>
              <a:t> </a:t>
            </a:r>
            <a:r>
              <a:rPr lang="ru-RU" dirty="0" err="1" smtClean="0"/>
              <a:t>decision-making</a:t>
            </a:r>
            <a:r>
              <a:rPr lang="ru-RU" dirty="0" smtClean="0"/>
              <a:t> </a:t>
            </a:r>
            <a:r>
              <a:rPr lang="ru-RU" dirty="0" err="1" smtClean="0"/>
              <a:t>skills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74011"/>
            <a:ext cx="64263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00CC"/>
                </a:solidFill>
              </a:rPr>
              <a:t>SAP ERP </a:t>
            </a:r>
            <a:r>
              <a:rPr lang="ru-RU" sz="3200" b="1" dirty="0" err="1" smtClean="0">
                <a:solidFill>
                  <a:srgbClr val="0000CC"/>
                </a:solidFill>
              </a:rPr>
              <a:t>Business</a:t>
            </a:r>
            <a:r>
              <a:rPr lang="ru-RU" sz="3200" b="1" dirty="0" smtClean="0">
                <a:solidFill>
                  <a:srgbClr val="0000CC"/>
                </a:solidFill>
              </a:rPr>
              <a:t> </a:t>
            </a:r>
            <a:r>
              <a:rPr lang="ru-RU" sz="3200" b="1" dirty="0" err="1" smtClean="0">
                <a:solidFill>
                  <a:srgbClr val="0000CC"/>
                </a:solidFill>
              </a:rPr>
              <a:t>Game</a:t>
            </a:r>
            <a:r>
              <a:rPr lang="ru-RU" sz="3200" b="1" dirty="0" smtClean="0">
                <a:solidFill>
                  <a:srgbClr val="0000CC"/>
                </a:solidFill>
              </a:rPr>
              <a:t> - </a:t>
            </a:r>
            <a:r>
              <a:rPr lang="ru-RU" sz="3200" b="1" dirty="0" err="1" smtClean="0">
                <a:solidFill>
                  <a:srgbClr val="0000CC"/>
                </a:solidFill>
              </a:rPr>
              <a:t>Production</a:t>
            </a:r>
            <a:endParaRPr lang="ru-RU" sz="32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2109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4E1C-48EF-4F2A-A180-9A99A85AE69A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948482" y="3012322"/>
            <a:ext cx="26019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Tetiana </a:t>
            </a:r>
            <a:r>
              <a:rPr lang="en-US" sz="2400" b="1" dirty="0" err="1" smtClean="0"/>
              <a:t>Kovaliuk</a:t>
            </a:r>
            <a:endParaRPr lang="en-US" sz="2400" b="1" dirty="0" smtClean="0"/>
          </a:p>
          <a:p>
            <a:pPr algn="ctr"/>
            <a:r>
              <a:rPr lang="en-US" sz="2400" b="1" smtClean="0"/>
              <a:t>tkovalyuk@ukr.net</a:t>
            </a:r>
            <a:endParaRPr lang="en-US" sz="24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059532" y="1869743"/>
            <a:ext cx="50766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CC"/>
                </a:solidFill>
              </a:rPr>
              <a:t>Thank you for your attention</a:t>
            </a:r>
            <a:endParaRPr lang="ru-RU" sz="32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688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4E1C-48EF-4F2A-A180-9A99A85AE69A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Прямокутник 9"/>
          <p:cNvSpPr>
            <a:spLocks noChangeArrowheads="1"/>
          </p:cNvSpPr>
          <p:nvPr/>
        </p:nvSpPr>
        <p:spPr bwMode="auto">
          <a:xfrm>
            <a:off x="1091916" y="1397166"/>
            <a:ext cx="6913563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ru-RU" sz="2400" b="1" dirty="0"/>
              <a:t>Practical component of course </a:t>
            </a:r>
            <a:r>
              <a:rPr lang="en-US" altLang="ru-RU" sz="2400" b="1" dirty="0"/>
              <a:t>“Methodology and Technologies of Information Systems Construction</a:t>
            </a:r>
            <a:r>
              <a:rPr lang="en-US" altLang="ru-RU" sz="2400" b="1" dirty="0" smtClean="0"/>
              <a:t>”.</a:t>
            </a:r>
          </a:p>
          <a:p>
            <a:pPr algn="ctr" eaLnBrk="1" hangingPunct="1"/>
            <a:endParaRPr lang="ru-RU" altLang="ru-RU" sz="2400" dirty="0">
              <a:solidFill>
                <a:srgbClr val="0000CC"/>
              </a:solidFill>
            </a:endParaRPr>
          </a:p>
          <a:p>
            <a:pPr algn="ctr" eaLnBrk="1" hangingPunct="1"/>
            <a:r>
              <a:rPr lang="en-US" altLang="ru-RU" sz="3600" b="1" dirty="0" smtClean="0">
                <a:solidFill>
                  <a:srgbClr val="0000CC"/>
                </a:solidFill>
              </a:rPr>
              <a:t>Business Game</a:t>
            </a:r>
          </a:p>
          <a:p>
            <a:pPr algn="ctr" eaLnBrk="1" hangingPunct="1"/>
            <a:endParaRPr lang="en-US" altLang="ru-RU" sz="2400" b="1" dirty="0" smtClean="0">
              <a:solidFill>
                <a:srgbClr val="0000CC"/>
              </a:solidFill>
            </a:endParaRPr>
          </a:p>
          <a:p>
            <a:pPr algn="ctr" eaLnBrk="1" hangingPunct="1"/>
            <a:r>
              <a:rPr lang="en-US" altLang="ru-RU" sz="2400" b="1" dirty="0" smtClean="0">
                <a:solidFill>
                  <a:srgbClr val="0000CC"/>
                </a:solidFill>
              </a:rPr>
              <a:t>In information System Development and Deployment </a:t>
            </a:r>
            <a:endParaRPr lang="ru-RU" altLang="ru-RU" sz="2400" b="1" dirty="0">
              <a:solidFill>
                <a:srgbClr val="0000CC"/>
              </a:solidFill>
            </a:endParaRPr>
          </a:p>
        </p:txBody>
      </p:sp>
      <p:pic>
        <p:nvPicPr>
          <p:cNvPr id="6" name="Рисунок 5" descr="eu_flag_co_funded_pos_[rgb]_right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4071" y="0"/>
            <a:ext cx="3179928" cy="8054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98154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4E1C-48EF-4F2A-A180-9A99A85AE69A}" type="slidenum">
              <a:rPr lang="ru-RU" smtClean="0"/>
              <a:t>3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72920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solidFill>
                  <a:srgbClr val="0000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Classification active methods of teaching</a:t>
            </a:r>
            <a:endParaRPr lang="ru-RU" sz="28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89" y="982639"/>
            <a:ext cx="8502555" cy="48858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8953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4E1C-48EF-4F2A-A180-9A99A85AE69A}" type="slidenum">
              <a:rPr lang="ru-RU" smtClean="0"/>
              <a:t>4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64024" y="105349"/>
            <a:ext cx="60981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smtClean="0">
                <a:solidFill>
                  <a:srgbClr val="0000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Block diagram of a business game</a:t>
            </a:r>
            <a:endParaRPr lang="ru-RU" sz="28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399"/>
            <a:ext cx="9143999" cy="54045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4517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4E1C-48EF-4F2A-A180-9A99A85AE69A}" type="slidenum">
              <a:rPr lang="ru-RU" smtClean="0"/>
              <a:t>5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726134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00CC"/>
                </a:solidFill>
              </a:rPr>
              <a:t>Themes of Business Games for course ISDAD</a:t>
            </a:r>
            <a:endParaRPr lang="ru-RU" sz="3000" b="1" dirty="0">
              <a:solidFill>
                <a:srgbClr val="0000CC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3773" y="1574040"/>
            <a:ext cx="898022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Strategy of innovative development of the organization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Creation and development of the company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Promotion of business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ERP system selection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Development CRM system for universities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Center for Development of IT Competencies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Exchange of IT projects for students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Job Exchange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Website development and promotion</a:t>
            </a:r>
            <a:r>
              <a:rPr lang="en-US" sz="2000" dirty="0"/>
              <a:t>	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Solving Management Problems</a:t>
            </a:r>
            <a:endParaRPr lang="en-US" sz="2000" dirty="0"/>
          </a:p>
          <a:p>
            <a:pPr marL="457200" indent="-457200">
              <a:buFont typeface="+mj-lt"/>
              <a:buAutoNum type="arabicPeriod" startAt="9"/>
            </a:pP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183642" y="935545"/>
            <a:ext cx="5538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Subject Area -  IS-Enterprise-Management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873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4E1C-48EF-4F2A-A180-9A99A85AE69A}" type="slidenum">
              <a:rPr lang="ru-RU" smtClean="0"/>
              <a:t>6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726134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00CC"/>
                </a:solidFill>
              </a:rPr>
              <a:t>Themes of Business Games for course ISDAD</a:t>
            </a:r>
            <a:endParaRPr lang="ru-RU" sz="3000" b="1" dirty="0">
              <a:solidFill>
                <a:srgbClr val="0000CC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411867"/>
            <a:ext cx="926683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000" dirty="0" err="1" smtClean="0"/>
              <a:t>Management</a:t>
            </a:r>
            <a:r>
              <a:rPr lang="ru-RU" sz="2000" dirty="0" smtClean="0"/>
              <a:t> </a:t>
            </a:r>
            <a:r>
              <a:rPr lang="ru-RU" sz="2000" dirty="0" err="1" smtClean="0"/>
              <a:t>of</a:t>
            </a:r>
            <a:r>
              <a:rPr lang="ru-RU" sz="2000" dirty="0" smtClean="0"/>
              <a:t> </a:t>
            </a:r>
            <a:r>
              <a:rPr lang="ru-RU" sz="2000" dirty="0" err="1" smtClean="0"/>
              <a:t>competenc</a:t>
            </a:r>
            <a:r>
              <a:rPr lang="en-US" sz="2000" dirty="0" err="1" smtClean="0"/>
              <a:t>ies</a:t>
            </a:r>
            <a:r>
              <a:rPr lang="ru-RU" sz="2000" dirty="0" smtClean="0"/>
              <a:t> </a:t>
            </a:r>
            <a:r>
              <a:rPr lang="ru-RU" sz="2000" dirty="0" err="1" smtClean="0"/>
              <a:t>development</a:t>
            </a:r>
            <a:r>
              <a:rPr lang="ru-RU" sz="2000" dirty="0" smtClean="0"/>
              <a:t> </a:t>
            </a:r>
            <a:r>
              <a:rPr lang="ru-RU" sz="2000" dirty="0" err="1" smtClean="0"/>
              <a:t>of</a:t>
            </a:r>
            <a:r>
              <a:rPr lang="ru-RU" sz="2000" dirty="0" smtClean="0"/>
              <a:t> </a:t>
            </a:r>
            <a:r>
              <a:rPr lang="ru-RU" sz="2000" dirty="0" err="1" smtClean="0"/>
              <a:t>students</a:t>
            </a:r>
            <a:r>
              <a:rPr lang="ru-RU" sz="2000" dirty="0" smtClean="0"/>
              <a:t> </a:t>
            </a:r>
            <a:r>
              <a:rPr lang="ru-RU" sz="2000" dirty="0" err="1" smtClean="0"/>
              <a:t>of</a:t>
            </a:r>
            <a:r>
              <a:rPr lang="ru-RU" sz="2000" dirty="0" smtClean="0"/>
              <a:t> IT </a:t>
            </a:r>
            <a:r>
              <a:rPr lang="ru-RU" sz="2000" dirty="0" err="1" smtClean="0"/>
              <a:t>specialties</a:t>
            </a:r>
            <a:endParaRPr lang="ru-RU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000" dirty="0" err="1" smtClean="0"/>
              <a:t>Analysis</a:t>
            </a:r>
            <a:r>
              <a:rPr lang="ru-RU" sz="2000" dirty="0" smtClean="0"/>
              <a:t> </a:t>
            </a:r>
            <a:r>
              <a:rPr lang="ru-RU" sz="2000" dirty="0" err="1" smtClean="0"/>
              <a:t>of</a:t>
            </a:r>
            <a:r>
              <a:rPr lang="ru-RU" sz="2000" dirty="0" smtClean="0"/>
              <a:t> </a:t>
            </a:r>
            <a:r>
              <a:rPr lang="ru-RU" sz="2000" dirty="0" err="1" smtClean="0"/>
              <a:t>requirements</a:t>
            </a:r>
            <a:r>
              <a:rPr lang="ru-RU" sz="2000" dirty="0" smtClean="0"/>
              <a:t> </a:t>
            </a:r>
            <a:r>
              <a:rPr lang="ru-RU" sz="2000" dirty="0" err="1" smtClean="0"/>
              <a:t>of</a:t>
            </a:r>
            <a:r>
              <a:rPr lang="ru-RU" sz="2000" dirty="0" smtClean="0"/>
              <a:t> </a:t>
            </a:r>
            <a:r>
              <a:rPr lang="ru-RU" sz="2000" dirty="0" err="1" smtClean="0"/>
              <a:t>stakeholders</a:t>
            </a:r>
            <a:r>
              <a:rPr lang="ru-RU" sz="2000" dirty="0" smtClean="0"/>
              <a:t> (</a:t>
            </a:r>
            <a:r>
              <a:rPr lang="ru-RU" sz="2000" dirty="0" err="1" smtClean="0"/>
              <a:t>employers</a:t>
            </a:r>
            <a:r>
              <a:rPr lang="ru-RU" sz="2000" dirty="0" smtClean="0"/>
              <a:t>) </a:t>
            </a:r>
            <a:r>
              <a:rPr lang="ru-RU" sz="2000" dirty="0" err="1" smtClean="0"/>
              <a:t>for</a:t>
            </a:r>
            <a:r>
              <a:rPr lang="ru-RU" sz="2000" dirty="0" smtClean="0"/>
              <a:t> </a:t>
            </a:r>
            <a:r>
              <a:rPr lang="ru-RU" sz="2000" dirty="0" err="1" smtClean="0"/>
              <a:t>bachelors</a:t>
            </a:r>
            <a:r>
              <a:rPr lang="ru-RU" sz="2000" dirty="0" smtClean="0"/>
              <a:t> </a:t>
            </a:r>
            <a:r>
              <a:rPr lang="ru-RU" sz="2000" dirty="0" err="1" smtClean="0"/>
              <a:t>and</a:t>
            </a:r>
            <a:r>
              <a:rPr lang="ru-RU" sz="2000" dirty="0" smtClean="0"/>
              <a:t> </a:t>
            </a:r>
            <a:r>
              <a:rPr lang="ru-RU" sz="2000" dirty="0" err="1" smtClean="0"/>
              <a:t>masters</a:t>
            </a:r>
            <a:r>
              <a:rPr lang="ru-RU" sz="2000" dirty="0" smtClean="0"/>
              <a:t> </a:t>
            </a:r>
            <a:r>
              <a:rPr lang="ru-RU" sz="2000" dirty="0" err="1" smtClean="0"/>
              <a:t>in</a:t>
            </a:r>
            <a:r>
              <a:rPr lang="ru-RU" sz="2000" dirty="0" smtClean="0"/>
              <a:t> IT </a:t>
            </a:r>
            <a:r>
              <a:rPr lang="ru-RU" sz="2000" dirty="0" err="1" smtClean="0"/>
              <a:t>specialties</a:t>
            </a:r>
            <a:endParaRPr lang="ru-RU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000" dirty="0" err="1" smtClean="0"/>
              <a:t>Modeling</a:t>
            </a:r>
            <a:r>
              <a:rPr lang="ru-RU" sz="2000" dirty="0" smtClean="0"/>
              <a:t> </a:t>
            </a:r>
            <a:r>
              <a:rPr lang="ru-RU" sz="2000" dirty="0" err="1" smtClean="0"/>
              <a:t>the</a:t>
            </a:r>
            <a:r>
              <a:rPr lang="ru-RU" sz="2000" dirty="0" smtClean="0"/>
              <a:t> </a:t>
            </a:r>
            <a:r>
              <a:rPr lang="ru-RU" sz="2000" dirty="0" err="1" smtClean="0"/>
              <a:t>construction</a:t>
            </a:r>
            <a:r>
              <a:rPr lang="ru-RU" sz="2000" dirty="0" smtClean="0"/>
              <a:t> </a:t>
            </a:r>
            <a:r>
              <a:rPr lang="ru-RU" sz="2000" dirty="0" err="1" smtClean="0"/>
              <a:t>of</a:t>
            </a:r>
            <a:r>
              <a:rPr lang="ru-RU" sz="2000" dirty="0" smtClean="0"/>
              <a:t> a </a:t>
            </a:r>
            <a:r>
              <a:rPr lang="ru-RU" sz="2000" dirty="0" err="1" smtClean="0"/>
              <a:t>student</a:t>
            </a:r>
            <a:r>
              <a:rPr lang="ru-RU" sz="2000" dirty="0" smtClean="0"/>
              <a:t> </a:t>
            </a:r>
            <a:r>
              <a:rPr lang="ru-RU" sz="2000" dirty="0" err="1" smtClean="0"/>
              <a:t>road</a:t>
            </a:r>
            <a:r>
              <a:rPr lang="ru-RU" sz="2000" dirty="0" smtClean="0"/>
              <a:t> </a:t>
            </a:r>
            <a:r>
              <a:rPr lang="ru-RU" sz="2000" dirty="0" err="1" smtClean="0"/>
              <a:t>map</a:t>
            </a:r>
            <a:endParaRPr lang="ru-RU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000" dirty="0" err="1" smtClean="0"/>
              <a:t>The</a:t>
            </a:r>
            <a:r>
              <a:rPr lang="ru-RU" sz="2000" dirty="0" smtClean="0"/>
              <a:t> </a:t>
            </a:r>
            <a:r>
              <a:rPr lang="ru-RU" sz="2000" dirty="0" err="1" smtClean="0"/>
              <a:t>process</a:t>
            </a:r>
            <a:r>
              <a:rPr lang="ru-RU" sz="2000" dirty="0" smtClean="0"/>
              <a:t> </a:t>
            </a:r>
            <a:r>
              <a:rPr lang="ru-RU" sz="2000" dirty="0" err="1" smtClean="0"/>
              <a:t>of</a:t>
            </a:r>
            <a:r>
              <a:rPr lang="ru-RU" sz="2000" dirty="0" smtClean="0"/>
              <a:t> </a:t>
            </a:r>
            <a:r>
              <a:rPr lang="ru-RU" sz="2000" dirty="0" err="1" smtClean="0"/>
              <a:t>interaction</a:t>
            </a:r>
            <a:r>
              <a:rPr lang="ru-RU" sz="2000" dirty="0" smtClean="0"/>
              <a:t> </a:t>
            </a:r>
            <a:r>
              <a:rPr lang="ru-RU" sz="2000" dirty="0" err="1" smtClean="0"/>
              <a:t>between</a:t>
            </a:r>
            <a:r>
              <a:rPr lang="ru-RU" sz="2000" dirty="0" smtClean="0"/>
              <a:t> IT </a:t>
            </a:r>
            <a:r>
              <a:rPr lang="ru-RU" sz="2000" dirty="0" err="1" smtClean="0"/>
              <a:t>industry</a:t>
            </a:r>
            <a:r>
              <a:rPr lang="ru-RU" sz="2000" dirty="0" smtClean="0"/>
              <a:t> </a:t>
            </a:r>
            <a:r>
              <a:rPr lang="ru-RU" sz="2000" dirty="0" err="1" smtClean="0"/>
              <a:t>and</a:t>
            </a:r>
            <a:r>
              <a:rPr lang="ru-RU" sz="2000" dirty="0" smtClean="0"/>
              <a:t> IT </a:t>
            </a:r>
            <a:r>
              <a:rPr lang="en-US" sz="2000" dirty="0" smtClean="0"/>
              <a:t>educations</a:t>
            </a:r>
            <a:endParaRPr lang="ru-RU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000" dirty="0" err="1" smtClean="0"/>
              <a:t>Analysis</a:t>
            </a:r>
            <a:r>
              <a:rPr lang="ru-RU" sz="2000" dirty="0" smtClean="0"/>
              <a:t> </a:t>
            </a:r>
            <a:r>
              <a:rPr lang="ru-RU" sz="2000" dirty="0" err="1" smtClean="0"/>
              <a:t>of</a:t>
            </a:r>
            <a:r>
              <a:rPr lang="ru-RU" sz="2000" dirty="0" smtClean="0"/>
              <a:t> </a:t>
            </a:r>
            <a:r>
              <a:rPr lang="ru-RU" sz="2000" dirty="0" err="1" smtClean="0"/>
              <a:t>compliance</a:t>
            </a:r>
            <a:r>
              <a:rPr lang="ru-RU" sz="2000" dirty="0" smtClean="0"/>
              <a:t> </a:t>
            </a:r>
            <a:r>
              <a:rPr lang="ru-RU" sz="2000" dirty="0" err="1" smtClean="0"/>
              <a:t>of</a:t>
            </a:r>
            <a:r>
              <a:rPr lang="ru-RU" sz="2000" dirty="0" smtClean="0"/>
              <a:t> IT </a:t>
            </a:r>
            <a:r>
              <a:rPr lang="ru-RU" sz="2000" dirty="0" err="1" smtClean="0"/>
              <a:t>graduates</a:t>
            </a:r>
            <a:r>
              <a:rPr lang="ru-RU" sz="2000" dirty="0" smtClean="0"/>
              <a:t> </a:t>
            </a:r>
            <a:r>
              <a:rPr lang="ru-RU" sz="2000" dirty="0" err="1" smtClean="0"/>
              <a:t>competenc</a:t>
            </a:r>
            <a:r>
              <a:rPr lang="en-US" sz="2000" dirty="0" err="1" smtClean="0"/>
              <a:t>i</a:t>
            </a:r>
            <a:r>
              <a:rPr lang="ru-RU" sz="2000" dirty="0" err="1" smtClean="0"/>
              <a:t>es</a:t>
            </a:r>
            <a:r>
              <a:rPr lang="ru-RU" sz="2000" dirty="0" smtClean="0"/>
              <a:t> </a:t>
            </a:r>
            <a:r>
              <a:rPr lang="ru-RU" sz="2000" dirty="0" err="1" smtClean="0"/>
              <a:t>with</a:t>
            </a:r>
            <a:r>
              <a:rPr lang="ru-RU" sz="2000" dirty="0" smtClean="0"/>
              <a:t> </a:t>
            </a:r>
            <a:r>
              <a:rPr lang="ru-RU" sz="2000" dirty="0" err="1" smtClean="0"/>
              <a:t>the</a:t>
            </a:r>
            <a:r>
              <a:rPr lang="ru-RU" sz="2000" dirty="0" smtClean="0"/>
              <a:t> </a:t>
            </a:r>
            <a:r>
              <a:rPr lang="ru-RU" sz="2000" dirty="0" err="1" smtClean="0"/>
              <a:t>requirements</a:t>
            </a:r>
            <a:r>
              <a:rPr lang="ru-RU" sz="2000" dirty="0" smtClean="0"/>
              <a:t> </a:t>
            </a:r>
            <a:r>
              <a:rPr lang="ru-RU" sz="2000" dirty="0" err="1" smtClean="0"/>
              <a:t>of</a:t>
            </a:r>
            <a:r>
              <a:rPr lang="ru-RU" sz="2000" dirty="0" smtClean="0"/>
              <a:t> </a:t>
            </a:r>
            <a:r>
              <a:rPr lang="ru-RU" sz="2000" dirty="0" err="1" smtClean="0"/>
              <a:t>the</a:t>
            </a:r>
            <a:r>
              <a:rPr lang="ru-RU" sz="2000" dirty="0" smtClean="0"/>
              <a:t> </a:t>
            </a:r>
            <a:r>
              <a:rPr lang="ru-RU" sz="2000" dirty="0" err="1" smtClean="0"/>
              <a:t>European</a:t>
            </a:r>
            <a:r>
              <a:rPr lang="ru-RU" sz="2000" dirty="0" smtClean="0"/>
              <a:t> </a:t>
            </a:r>
            <a:r>
              <a:rPr lang="ru-RU" sz="2000" dirty="0" err="1" smtClean="0"/>
              <a:t>framework</a:t>
            </a:r>
            <a:r>
              <a:rPr lang="ru-RU" sz="2000" dirty="0" smtClean="0"/>
              <a:t> </a:t>
            </a:r>
            <a:r>
              <a:rPr lang="ru-RU" sz="2000" dirty="0" err="1" smtClean="0"/>
              <a:t>of</a:t>
            </a:r>
            <a:r>
              <a:rPr lang="ru-RU" sz="2000" dirty="0" smtClean="0"/>
              <a:t> </a:t>
            </a:r>
            <a:r>
              <a:rPr lang="ru-RU" sz="2000" dirty="0" err="1" smtClean="0"/>
              <a:t>competencies</a:t>
            </a:r>
            <a:r>
              <a:rPr lang="ru-RU" sz="2000" dirty="0" smtClean="0"/>
              <a:t>, </a:t>
            </a:r>
            <a:r>
              <a:rPr lang="ru-RU" sz="2000" dirty="0" err="1" smtClean="0"/>
              <a:t>stakeholders</a:t>
            </a:r>
            <a:r>
              <a:rPr lang="ru-RU" sz="2000" dirty="0" smtClean="0"/>
              <a:t>, </a:t>
            </a:r>
            <a:r>
              <a:rPr lang="ru-RU" sz="2000" dirty="0" err="1" smtClean="0"/>
              <a:t>Ukrainian</a:t>
            </a:r>
            <a:r>
              <a:rPr lang="ru-RU" sz="2000" dirty="0" smtClean="0"/>
              <a:t> </a:t>
            </a:r>
            <a:r>
              <a:rPr lang="ru-RU" sz="2000" dirty="0" err="1" smtClean="0"/>
              <a:t>and</a:t>
            </a:r>
            <a:r>
              <a:rPr lang="ru-RU" sz="2000" dirty="0" smtClean="0"/>
              <a:t> </a:t>
            </a:r>
            <a:r>
              <a:rPr lang="ru-RU" sz="2000" dirty="0" err="1" smtClean="0"/>
              <a:t>international</a:t>
            </a:r>
            <a:r>
              <a:rPr lang="ru-RU" sz="2000" dirty="0" smtClean="0"/>
              <a:t> </a:t>
            </a:r>
            <a:r>
              <a:rPr lang="ru-RU" sz="2000" dirty="0" err="1" smtClean="0"/>
              <a:t>educational</a:t>
            </a:r>
            <a:r>
              <a:rPr lang="ru-RU" sz="2000" dirty="0" smtClean="0"/>
              <a:t> </a:t>
            </a:r>
            <a:r>
              <a:rPr lang="ru-RU" sz="2000" dirty="0" err="1" smtClean="0"/>
              <a:t>standards</a:t>
            </a:r>
            <a:endParaRPr lang="ru-RU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000" dirty="0" err="1" smtClean="0"/>
              <a:t>Modeling</a:t>
            </a:r>
            <a:r>
              <a:rPr lang="ru-RU" sz="2000" dirty="0" smtClean="0"/>
              <a:t> </a:t>
            </a:r>
            <a:r>
              <a:rPr lang="ru-RU" sz="2000" dirty="0" err="1" smtClean="0"/>
              <a:t>the</a:t>
            </a:r>
            <a:r>
              <a:rPr lang="ru-RU" sz="2000" dirty="0" smtClean="0"/>
              <a:t> </a:t>
            </a:r>
            <a:r>
              <a:rPr lang="ru-RU" sz="2000" dirty="0" err="1" smtClean="0"/>
              <a:t>work</a:t>
            </a:r>
            <a:r>
              <a:rPr lang="ru-RU" sz="2000" dirty="0" smtClean="0"/>
              <a:t> </a:t>
            </a:r>
            <a:r>
              <a:rPr lang="ru-RU" sz="2000" dirty="0" err="1" smtClean="0"/>
              <a:t>of</a:t>
            </a:r>
            <a:r>
              <a:rPr lang="ru-RU" sz="2000" dirty="0" smtClean="0"/>
              <a:t> </a:t>
            </a:r>
            <a:r>
              <a:rPr lang="ru-RU" sz="2000" dirty="0" err="1" smtClean="0"/>
              <a:t>the</a:t>
            </a:r>
            <a:r>
              <a:rPr lang="ru-RU" sz="2000" dirty="0" smtClean="0"/>
              <a:t> </a:t>
            </a:r>
            <a:r>
              <a:rPr lang="ru-RU" sz="2000" dirty="0" err="1" smtClean="0"/>
              <a:t>innovative</a:t>
            </a:r>
            <a:r>
              <a:rPr lang="ru-RU" sz="2000" dirty="0" smtClean="0"/>
              <a:t> </a:t>
            </a:r>
            <a:r>
              <a:rPr lang="ru-RU" sz="2000" dirty="0" err="1" smtClean="0"/>
              <a:t>design-oriented</a:t>
            </a:r>
            <a:r>
              <a:rPr lang="ru-RU" sz="2000" dirty="0" smtClean="0"/>
              <a:t> </a:t>
            </a:r>
            <a:r>
              <a:rPr lang="ru-RU" sz="2000" dirty="0" err="1" smtClean="0"/>
              <a:t>university</a:t>
            </a:r>
            <a:endParaRPr lang="ru-RU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000" dirty="0" err="1" smtClean="0"/>
              <a:t>World</a:t>
            </a:r>
            <a:r>
              <a:rPr lang="ru-RU" sz="2000" dirty="0" smtClean="0"/>
              <a:t> </a:t>
            </a:r>
            <a:r>
              <a:rPr lang="ru-RU" sz="2000" dirty="0" err="1" smtClean="0"/>
              <a:t>trends</a:t>
            </a:r>
            <a:r>
              <a:rPr lang="ru-RU" sz="2000" dirty="0" smtClean="0"/>
              <a:t> </a:t>
            </a:r>
            <a:r>
              <a:rPr lang="ru-RU" sz="2000" dirty="0" err="1" smtClean="0"/>
              <a:t>and</a:t>
            </a:r>
            <a:r>
              <a:rPr lang="ru-RU" sz="2000" dirty="0" smtClean="0"/>
              <a:t> </a:t>
            </a:r>
            <a:r>
              <a:rPr lang="ru-RU" sz="2000" dirty="0" err="1" smtClean="0"/>
              <a:t>risks</a:t>
            </a:r>
            <a:r>
              <a:rPr lang="ru-RU" sz="2000" dirty="0" smtClean="0"/>
              <a:t> </a:t>
            </a:r>
            <a:r>
              <a:rPr lang="ru-RU" sz="2000" dirty="0" err="1" smtClean="0"/>
              <a:t>of</a:t>
            </a:r>
            <a:r>
              <a:rPr lang="ru-RU" sz="2000" dirty="0" smtClean="0"/>
              <a:t> </a:t>
            </a:r>
            <a:r>
              <a:rPr lang="ru-RU" sz="2000" dirty="0" err="1" smtClean="0"/>
              <a:t>education</a:t>
            </a:r>
            <a:endParaRPr lang="ru-RU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000" dirty="0" err="1" smtClean="0"/>
              <a:t>Simulation</a:t>
            </a:r>
            <a:r>
              <a:rPr lang="ru-RU" sz="2000" dirty="0" smtClean="0"/>
              <a:t> </a:t>
            </a:r>
            <a:r>
              <a:rPr lang="ru-RU" sz="2000" dirty="0" err="1" smtClean="0"/>
              <a:t>of</a:t>
            </a:r>
            <a:r>
              <a:rPr lang="ru-RU" sz="2000" dirty="0" smtClean="0"/>
              <a:t> </a:t>
            </a:r>
            <a:r>
              <a:rPr lang="ru-RU" sz="2000" dirty="0" err="1" smtClean="0"/>
              <a:t>Sustainable</a:t>
            </a:r>
            <a:r>
              <a:rPr lang="ru-RU" sz="2000" dirty="0" smtClean="0"/>
              <a:t> </a:t>
            </a:r>
            <a:r>
              <a:rPr lang="ru-RU" sz="2000" dirty="0" err="1" smtClean="0"/>
              <a:t>Development</a:t>
            </a:r>
            <a:r>
              <a:rPr lang="ru-RU" sz="2000" dirty="0" smtClean="0"/>
              <a:t> </a:t>
            </a:r>
            <a:r>
              <a:rPr lang="ru-RU" sz="2000" dirty="0" err="1" smtClean="0"/>
              <a:t>Goals</a:t>
            </a:r>
            <a:endParaRPr lang="ru-RU" sz="2000" dirty="0" smtClean="0"/>
          </a:p>
          <a:p>
            <a:pPr marL="457200" indent="-457200">
              <a:buFont typeface="+mj-lt"/>
              <a:buAutoNum type="arabicPeriod" startAt="9"/>
            </a:pPr>
            <a:r>
              <a:rPr lang="ru-RU" sz="2000" dirty="0" err="1" smtClean="0"/>
              <a:t>Simulation</a:t>
            </a:r>
            <a:r>
              <a:rPr lang="ru-RU" sz="2000" dirty="0" smtClean="0"/>
              <a:t> </a:t>
            </a:r>
            <a:r>
              <a:rPr lang="ru-RU" sz="2000" dirty="0" err="1" smtClean="0"/>
              <a:t>of</a:t>
            </a:r>
            <a:r>
              <a:rPr lang="ru-RU" sz="2000" dirty="0" smtClean="0"/>
              <a:t> </a:t>
            </a:r>
            <a:r>
              <a:rPr lang="ru-RU" sz="2000" dirty="0" err="1" smtClean="0"/>
              <a:t>Sustainable</a:t>
            </a:r>
            <a:r>
              <a:rPr lang="ru-RU" sz="2000" dirty="0" smtClean="0"/>
              <a:t> </a:t>
            </a:r>
            <a:r>
              <a:rPr lang="ru-RU" sz="2000" dirty="0" err="1" smtClean="0"/>
              <a:t>Development</a:t>
            </a:r>
            <a:r>
              <a:rPr lang="ru-RU" sz="2000" dirty="0" smtClean="0"/>
              <a:t> </a:t>
            </a:r>
            <a:r>
              <a:rPr lang="ru-RU" sz="2000" dirty="0" err="1" smtClean="0"/>
              <a:t>Goals</a:t>
            </a:r>
            <a:endParaRPr lang="ru-RU" sz="2000" dirty="0" smtClean="0"/>
          </a:p>
          <a:p>
            <a:pPr marL="457200" indent="-457200">
              <a:buFont typeface="+mj-lt"/>
              <a:buAutoNum type="arabicPeriod" startAt="9"/>
            </a:pPr>
            <a:r>
              <a:rPr lang="ru-RU" sz="2000" dirty="0" err="1" smtClean="0"/>
              <a:t>Modeling</a:t>
            </a:r>
            <a:r>
              <a:rPr lang="ru-RU" sz="2000" dirty="0" smtClean="0"/>
              <a:t> </a:t>
            </a:r>
            <a:r>
              <a:rPr lang="ru-RU" sz="2000" dirty="0" err="1" smtClean="0"/>
              <a:t>of</a:t>
            </a:r>
            <a:r>
              <a:rPr lang="ru-RU" sz="2000" dirty="0" smtClean="0"/>
              <a:t> </a:t>
            </a:r>
            <a:r>
              <a:rPr lang="ru-RU" sz="2000" dirty="0" err="1" smtClean="0"/>
              <a:t>factors</a:t>
            </a:r>
            <a:r>
              <a:rPr lang="ru-RU" sz="2000" dirty="0" smtClean="0"/>
              <a:t>. </a:t>
            </a:r>
            <a:r>
              <a:rPr lang="ru-RU" sz="2000" dirty="0" err="1" smtClean="0"/>
              <a:t>which</a:t>
            </a:r>
            <a:r>
              <a:rPr lang="ru-RU" sz="2000" dirty="0" smtClean="0"/>
              <a:t> </a:t>
            </a:r>
            <a:r>
              <a:rPr lang="ru-RU" sz="2000" dirty="0" err="1" smtClean="0"/>
              <a:t>will</a:t>
            </a:r>
            <a:r>
              <a:rPr lang="ru-RU" sz="2000" dirty="0" smtClean="0"/>
              <a:t> </a:t>
            </a:r>
            <a:r>
              <a:rPr lang="ru-RU" sz="2000" dirty="0" err="1" smtClean="0"/>
              <a:t>determine</a:t>
            </a:r>
            <a:r>
              <a:rPr lang="ru-RU" sz="2000" dirty="0" smtClean="0"/>
              <a:t> </a:t>
            </a:r>
            <a:r>
              <a:rPr lang="ru-RU" sz="2000" dirty="0" err="1" smtClean="0"/>
              <a:t>the</a:t>
            </a:r>
            <a:r>
              <a:rPr lang="ru-RU" sz="2000" dirty="0" smtClean="0"/>
              <a:t> </a:t>
            </a:r>
            <a:r>
              <a:rPr lang="ru-RU" sz="2000" dirty="0" err="1" smtClean="0"/>
              <a:t>formation</a:t>
            </a:r>
            <a:r>
              <a:rPr lang="ru-RU" sz="2000" dirty="0" smtClean="0"/>
              <a:t> </a:t>
            </a:r>
            <a:r>
              <a:rPr lang="ru-RU" sz="2000" dirty="0" err="1" smtClean="0"/>
              <a:t>and</a:t>
            </a:r>
            <a:r>
              <a:rPr lang="ru-RU" sz="2000" dirty="0" smtClean="0"/>
              <a:t> </a:t>
            </a:r>
            <a:r>
              <a:rPr lang="ru-RU" sz="2000" dirty="0" err="1" smtClean="0"/>
              <a:t>development</a:t>
            </a:r>
            <a:r>
              <a:rPr lang="ru-RU" sz="2000" dirty="0" smtClean="0"/>
              <a:t> </a:t>
            </a:r>
            <a:r>
              <a:rPr lang="ru-RU" sz="2000" dirty="0" err="1" smtClean="0"/>
              <a:t>of</a:t>
            </a:r>
            <a:r>
              <a:rPr lang="ru-RU" sz="2000" dirty="0" smtClean="0"/>
              <a:t> </a:t>
            </a:r>
            <a:r>
              <a:rPr lang="ru-RU" sz="2000" dirty="0" err="1" smtClean="0"/>
              <a:t>new</a:t>
            </a:r>
            <a:r>
              <a:rPr lang="ru-RU" sz="2000" dirty="0" smtClean="0"/>
              <a:t> </a:t>
            </a:r>
            <a:r>
              <a:rPr lang="ru-RU" sz="2000" dirty="0" err="1" smtClean="0"/>
              <a:t>professions</a:t>
            </a:r>
            <a:r>
              <a:rPr lang="ru-RU" sz="2000" dirty="0" smtClean="0"/>
              <a:t> (2035)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ru-RU" sz="2000" dirty="0" err="1" smtClean="0"/>
              <a:t>Modeling</a:t>
            </a:r>
            <a:r>
              <a:rPr lang="ru-RU" sz="2000" dirty="0" smtClean="0"/>
              <a:t> </a:t>
            </a:r>
            <a:r>
              <a:rPr lang="ru-RU" sz="2000" dirty="0" err="1" smtClean="0"/>
              <a:t>projects</a:t>
            </a:r>
            <a:r>
              <a:rPr lang="ru-RU" sz="2000" dirty="0" smtClean="0"/>
              <a:t> </a:t>
            </a:r>
            <a:r>
              <a:rPr lang="ru-RU" sz="2000" dirty="0" err="1" smtClean="0"/>
              <a:t>for</a:t>
            </a:r>
            <a:r>
              <a:rPr lang="ru-RU" sz="2000" dirty="0" smtClean="0"/>
              <a:t> </a:t>
            </a:r>
            <a:r>
              <a:rPr lang="ru-RU" sz="2000" dirty="0" err="1" smtClean="0"/>
              <a:t>the</a:t>
            </a:r>
            <a:r>
              <a:rPr lang="ru-RU" sz="2000" dirty="0" smtClean="0"/>
              <a:t> </a:t>
            </a:r>
            <a:r>
              <a:rPr lang="ru-RU" sz="2000" dirty="0" err="1" smtClean="0"/>
              <a:t>development</a:t>
            </a:r>
            <a:r>
              <a:rPr lang="ru-RU" sz="2000" dirty="0" smtClean="0"/>
              <a:t> </a:t>
            </a:r>
            <a:r>
              <a:rPr lang="ru-RU" sz="2000" dirty="0" err="1" smtClean="0"/>
              <a:t>of</a:t>
            </a:r>
            <a:r>
              <a:rPr lang="ru-RU" sz="2000" dirty="0" smtClean="0"/>
              <a:t> </a:t>
            </a:r>
            <a:r>
              <a:rPr lang="ru-RU" sz="2000" dirty="0" err="1" smtClean="0"/>
              <a:t>educational</a:t>
            </a:r>
            <a:r>
              <a:rPr lang="ru-RU" sz="2000" dirty="0" smtClean="0"/>
              <a:t> "</a:t>
            </a:r>
            <a:r>
              <a:rPr lang="ru-RU" sz="2000" dirty="0" err="1" smtClean="0"/>
              <a:t>ecosystems</a:t>
            </a:r>
            <a:r>
              <a:rPr lang="ru-RU" sz="2000" dirty="0" smtClean="0"/>
              <a:t>" </a:t>
            </a:r>
            <a:r>
              <a:rPr lang="ru-RU" sz="2000" dirty="0" err="1" smtClean="0"/>
              <a:t>of</a:t>
            </a:r>
            <a:r>
              <a:rPr lang="ru-RU" sz="2000" dirty="0" smtClean="0"/>
              <a:t> </a:t>
            </a:r>
            <a:r>
              <a:rPr lang="ru-RU" sz="2000" dirty="0" err="1" smtClean="0"/>
              <a:t>the</a:t>
            </a:r>
            <a:r>
              <a:rPr lang="ru-RU" sz="2000" dirty="0" smtClean="0"/>
              <a:t> </a:t>
            </a:r>
            <a:r>
              <a:rPr lang="ru-RU" sz="2000" dirty="0" err="1" smtClean="0"/>
              <a:t>future</a:t>
            </a:r>
            <a:r>
              <a:rPr lang="ru-RU" sz="2000" dirty="0" smtClean="0"/>
              <a:t> (2030)</a:t>
            </a:r>
          </a:p>
          <a:p>
            <a:pPr marL="342900" indent="-342900">
              <a:buFont typeface="+mj-lt"/>
              <a:buAutoNum type="arabicPeriod"/>
            </a:pP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156347" y="907070"/>
            <a:ext cx="4259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Subject Area -  higher education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703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4E1C-48EF-4F2A-A180-9A99A85AE69A}" type="slidenum">
              <a:rPr lang="ru-RU" smtClean="0"/>
              <a:pPr/>
              <a:t>7</a:t>
            </a:fld>
            <a:endParaRPr lang="ru-RU"/>
          </a:p>
        </p:txBody>
      </p:sp>
      <p:grpSp>
        <p:nvGrpSpPr>
          <p:cNvPr id="15" name="Группа 14"/>
          <p:cNvGrpSpPr/>
          <p:nvPr/>
        </p:nvGrpSpPr>
        <p:grpSpPr>
          <a:xfrm>
            <a:off x="1159255" y="1549020"/>
            <a:ext cx="6748819" cy="3475218"/>
            <a:chOff x="1262417" y="1890214"/>
            <a:chExt cx="6748819" cy="3475218"/>
          </a:xfrm>
        </p:grpSpPr>
        <p:sp>
          <p:nvSpPr>
            <p:cNvPr id="13" name="Скругленная прямоугольная выноска 12"/>
            <p:cNvSpPr/>
            <p:nvPr/>
          </p:nvSpPr>
          <p:spPr>
            <a:xfrm>
              <a:off x="1262417" y="4096889"/>
              <a:ext cx="1762205" cy="1111748"/>
            </a:xfrm>
            <a:prstGeom prst="wedgeRoundRectCallout">
              <a:avLst>
                <a:gd name="adj1" fmla="val 85269"/>
                <a:gd name="adj2" fmla="val -41846"/>
                <a:gd name="adj3" fmla="val 16667"/>
              </a:avLst>
            </a:prstGeom>
            <a:solidFill>
              <a:srgbClr val="CC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Скругленная прямоугольная выноска 11"/>
            <p:cNvSpPr/>
            <p:nvPr/>
          </p:nvSpPr>
          <p:spPr>
            <a:xfrm>
              <a:off x="6030667" y="4280685"/>
              <a:ext cx="1980569" cy="1084747"/>
            </a:xfrm>
            <a:prstGeom prst="wedgeRoundRectCallout">
              <a:avLst>
                <a:gd name="adj1" fmla="val -93876"/>
                <a:gd name="adj2" fmla="val -55153"/>
                <a:gd name="adj3" fmla="val 16667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Скругленная прямоугольная выноска 10"/>
            <p:cNvSpPr/>
            <p:nvPr/>
          </p:nvSpPr>
          <p:spPr>
            <a:xfrm>
              <a:off x="6106551" y="1890215"/>
              <a:ext cx="1828800" cy="1201003"/>
            </a:xfrm>
            <a:prstGeom prst="wedgeRoundRectCallout">
              <a:avLst>
                <a:gd name="adj1" fmla="val -94199"/>
                <a:gd name="adj2" fmla="val 60040"/>
                <a:gd name="adj3" fmla="val 16667"/>
              </a:avLst>
            </a:prstGeom>
            <a:solidFill>
              <a:srgbClr val="00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Скругленная прямоугольная выноска 9"/>
            <p:cNvSpPr/>
            <p:nvPr/>
          </p:nvSpPr>
          <p:spPr>
            <a:xfrm>
              <a:off x="1262417" y="1890214"/>
              <a:ext cx="1830444" cy="1201003"/>
            </a:xfrm>
            <a:prstGeom prst="wedgeRoundRectCallout">
              <a:avLst>
                <a:gd name="adj1" fmla="val 96226"/>
                <a:gd name="adj2" fmla="val 66801"/>
                <a:gd name="adj3" fmla="val 16667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338300" y="2075216"/>
              <a:ext cx="1720442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Game  goals (purposes)</a:t>
              </a:r>
              <a:endParaRPr lang="ru-RU" sz="24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240793" y="2075216"/>
              <a:ext cx="1712795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G</a:t>
              </a:r>
              <a:r>
                <a:rPr lang="en-US" sz="2400" dirty="0" smtClean="0"/>
                <a:t>ame rolls</a:t>
              </a:r>
              <a:endParaRPr lang="ru-RU" sz="2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627215" y="4280685"/>
              <a:ext cx="1032607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Game rules</a:t>
              </a:r>
              <a:endParaRPr lang="ru-RU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296932" y="4420229"/>
              <a:ext cx="1600518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Game scenario</a:t>
              </a:r>
              <a:endParaRPr lang="ru-RU" sz="2400" dirty="0"/>
            </a:p>
          </p:txBody>
        </p:sp>
        <p:sp>
          <p:nvSpPr>
            <p:cNvPr id="8" name="Овал 7"/>
            <p:cNvSpPr/>
            <p:nvPr/>
          </p:nvSpPr>
          <p:spPr>
            <a:xfrm>
              <a:off x="3548485" y="2939151"/>
              <a:ext cx="2292823" cy="213116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089742" y="3449688"/>
              <a:ext cx="1483262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Game    model</a:t>
              </a:r>
              <a:endParaRPr lang="ru-RU" sz="2400" b="1" dirty="0"/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3058742" y="13179"/>
            <a:ext cx="29498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00CC"/>
                </a:solidFill>
              </a:rPr>
              <a:t>Game    model</a:t>
            </a:r>
            <a:endParaRPr lang="ru-RU" sz="36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76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4E1C-48EF-4F2A-A180-9A99A85AE69A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105349"/>
            <a:ext cx="71241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 smtClean="0">
                <a:solidFill>
                  <a:srgbClr val="0000CC"/>
                </a:solidFill>
              </a:rPr>
              <a:t>Stages</a:t>
            </a:r>
            <a:r>
              <a:rPr lang="ru-RU" sz="3200" b="1" dirty="0" smtClean="0">
                <a:solidFill>
                  <a:srgbClr val="0000CC"/>
                </a:solidFill>
              </a:rPr>
              <a:t> </a:t>
            </a:r>
            <a:r>
              <a:rPr lang="ru-RU" sz="3200" b="1" dirty="0" err="1" smtClean="0">
                <a:solidFill>
                  <a:srgbClr val="0000CC"/>
                </a:solidFill>
              </a:rPr>
              <a:t>of</a:t>
            </a:r>
            <a:r>
              <a:rPr lang="ru-RU" sz="3200" b="1" dirty="0" smtClean="0">
                <a:solidFill>
                  <a:srgbClr val="0000CC"/>
                </a:solidFill>
              </a:rPr>
              <a:t> </a:t>
            </a:r>
            <a:r>
              <a:rPr lang="ru-RU" sz="3200" b="1" dirty="0" err="1" smtClean="0">
                <a:solidFill>
                  <a:srgbClr val="0000CC"/>
                </a:solidFill>
              </a:rPr>
              <a:t>the</a:t>
            </a:r>
            <a:r>
              <a:rPr lang="ru-RU" sz="3200" b="1" dirty="0" smtClean="0">
                <a:solidFill>
                  <a:srgbClr val="0000CC"/>
                </a:solidFill>
              </a:rPr>
              <a:t> </a:t>
            </a:r>
            <a:r>
              <a:rPr lang="ru-RU" sz="3200" b="1" dirty="0" err="1" smtClean="0">
                <a:solidFill>
                  <a:srgbClr val="0000CC"/>
                </a:solidFill>
              </a:rPr>
              <a:t>game</a:t>
            </a:r>
            <a:r>
              <a:rPr lang="en-US" sz="3200" b="1" dirty="0" smtClean="0">
                <a:solidFill>
                  <a:srgbClr val="0000CC"/>
                </a:solidFill>
              </a:rPr>
              <a:t> and its description</a:t>
            </a:r>
            <a:endParaRPr lang="ru-RU" sz="3200" b="1" dirty="0">
              <a:solidFill>
                <a:srgbClr val="0000CC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43802" y="1200709"/>
            <a:ext cx="748579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P</a:t>
            </a:r>
            <a:r>
              <a:rPr lang="ru-RU" sz="2000" dirty="0" err="1" smtClean="0"/>
              <a:t>reparation</a:t>
            </a:r>
            <a:endParaRPr lang="ru-RU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Determining the Actors and their roles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Distribution of tasks by players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F</a:t>
            </a:r>
            <a:r>
              <a:rPr lang="ru-RU" sz="2000" dirty="0" err="1" smtClean="0"/>
              <a:t>ormation</a:t>
            </a:r>
            <a:r>
              <a:rPr lang="ru-RU" sz="2000" dirty="0" smtClean="0"/>
              <a:t> </a:t>
            </a:r>
            <a:r>
              <a:rPr lang="ru-RU" sz="2000" dirty="0" err="1" smtClean="0"/>
              <a:t>of</a:t>
            </a:r>
            <a:r>
              <a:rPr lang="ru-RU" sz="2000" dirty="0" smtClean="0"/>
              <a:t> </a:t>
            </a:r>
            <a:r>
              <a:rPr lang="ru-RU" sz="2000" dirty="0" err="1" smtClean="0"/>
              <a:t>goals</a:t>
            </a:r>
            <a:endParaRPr lang="ru-RU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000" dirty="0" err="1" smtClean="0"/>
              <a:t>Formation</a:t>
            </a:r>
            <a:r>
              <a:rPr lang="ru-RU" sz="2000" dirty="0" smtClean="0"/>
              <a:t> </a:t>
            </a:r>
            <a:r>
              <a:rPr lang="ru-RU" sz="2000" dirty="0" err="1" smtClean="0"/>
              <a:t>of</a:t>
            </a:r>
            <a:r>
              <a:rPr lang="ru-RU" sz="2000" dirty="0" smtClean="0"/>
              <a:t> </a:t>
            </a:r>
            <a:r>
              <a:rPr lang="ru-RU" sz="2000" dirty="0" err="1" smtClean="0"/>
              <a:t>business</a:t>
            </a:r>
            <a:r>
              <a:rPr lang="ru-RU" sz="2000" dirty="0" smtClean="0"/>
              <a:t> </a:t>
            </a:r>
            <a:r>
              <a:rPr lang="ru-RU" sz="2000" dirty="0" err="1" smtClean="0"/>
              <a:t>ideas</a:t>
            </a: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Determining the rules of the game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Creation the </a:t>
            </a:r>
            <a:r>
              <a:rPr lang="en-US" sz="2000" dirty="0" err="1" smtClean="0"/>
              <a:t>scenatio</a:t>
            </a:r>
            <a:r>
              <a:rPr lang="en-US" sz="2000" dirty="0" smtClean="0"/>
              <a:t> of the game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err="1" smtClean="0"/>
              <a:t>Formation</a:t>
            </a:r>
            <a:r>
              <a:rPr lang="ru-RU" sz="2000" dirty="0" smtClean="0"/>
              <a:t> </a:t>
            </a:r>
            <a:r>
              <a:rPr lang="ru-RU" sz="2000" dirty="0" err="1" smtClean="0"/>
              <a:t>of</a:t>
            </a:r>
            <a:r>
              <a:rPr lang="ru-RU" sz="2000" dirty="0" smtClean="0"/>
              <a:t> </a:t>
            </a:r>
            <a:r>
              <a:rPr lang="ru-RU" sz="2000" dirty="0" err="1" smtClean="0"/>
              <a:t>the</a:t>
            </a:r>
            <a:r>
              <a:rPr lang="ru-RU" sz="2000" dirty="0" smtClean="0"/>
              <a:t> </a:t>
            </a:r>
            <a:r>
              <a:rPr lang="ru-RU" sz="2000" dirty="0" err="1" smtClean="0"/>
              <a:t>program</a:t>
            </a:r>
            <a:r>
              <a:rPr lang="ru-RU" sz="2000" dirty="0" smtClean="0"/>
              <a:t> </a:t>
            </a:r>
            <a:r>
              <a:rPr lang="ru-RU" sz="2000" dirty="0" err="1" smtClean="0"/>
              <a:t>of</a:t>
            </a:r>
            <a:r>
              <a:rPr lang="ru-RU" sz="2000" dirty="0" smtClean="0"/>
              <a:t> </a:t>
            </a:r>
            <a:r>
              <a:rPr lang="en-US" sz="2000" dirty="0" smtClean="0"/>
              <a:t>actor activities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Game evaluation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Summing </a:t>
            </a:r>
            <a:r>
              <a:rPr lang="en-US" sz="2000" dirty="0"/>
              <a:t>up</a:t>
            </a:r>
          </a:p>
          <a:p>
            <a:r>
              <a:rPr lang="en-US" sz="2000" u="sng" dirty="0"/>
              <a:t/>
            </a:r>
            <a:br>
              <a:rPr lang="en-US" sz="2000" u="sng" dirty="0"/>
            </a:b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35979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4E1C-48EF-4F2A-A180-9A99A85AE69A}" type="slidenum">
              <a:rPr lang="ru-RU" smtClean="0"/>
              <a:t>9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77670" y="997509"/>
            <a:ext cx="7980529" cy="2246769"/>
          </a:xfrm>
          <a:prstGeom prst="rect">
            <a:avLst/>
          </a:prstGeom>
          <a:ln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solidFill>
                  <a:srgbClr val="0000CC"/>
                </a:solidFill>
              </a:rPr>
              <a:t>Stage</a:t>
            </a:r>
            <a:r>
              <a:rPr lang="en-US" sz="2000" b="1" dirty="0" smtClean="0">
                <a:solidFill>
                  <a:srgbClr val="0000CC"/>
                </a:solidFill>
              </a:rPr>
              <a:t> 1:</a:t>
            </a:r>
            <a:r>
              <a:rPr lang="ru-RU" sz="2000" b="1" dirty="0" smtClean="0">
                <a:solidFill>
                  <a:srgbClr val="0000CC"/>
                </a:solidFill>
              </a:rPr>
              <a:t> </a:t>
            </a:r>
            <a:r>
              <a:rPr lang="en-US" sz="2000" b="1" dirty="0" smtClean="0">
                <a:solidFill>
                  <a:srgbClr val="0000CC"/>
                </a:solidFill>
              </a:rPr>
              <a:t>P</a:t>
            </a:r>
            <a:r>
              <a:rPr lang="ru-RU" sz="2000" b="1" dirty="0" err="1" smtClean="0">
                <a:solidFill>
                  <a:srgbClr val="0000CC"/>
                </a:solidFill>
              </a:rPr>
              <a:t>reparation</a:t>
            </a:r>
            <a:r>
              <a:rPr lang="ru-RU" sz="2000" b="1" dirty="0" smtClean="0">
                <a:solidFill>
                  <a:srgbClr val="0000CC"/>
                </a:solidFill>
              </a:rPr>
              <a:t> - </a:t>
            </a:r>
            <a:r>
              <a:rPr lang="ru-RU" sz="2000" b="1" dirty="0" err="1" smtClean="0">
                <a:solidFill>
                  <a:srgbClr val="0000CC"/>
                </a:solidFill>
              </a:rPr>
              <a:t>the</a:t>
            </a:r>
            <a:r>
              <a:rPr lang="ru-RU" sz="2000" b="1" dirty="0" smtClean="0">
                <a:solidFill>
                  <a:srgbClr val="0000CC"/>
                </a:solidFill>
              </a:rPr>
              <a:t> </a:t>
            </a:r>
            <a:r>
              <a:rPr lang="ru-RU" sz="2000" b="1" dirty="0" err="1" smtClean="0">
                <a:solidFill>
                  <a:srgbClr val="0000CC"/>
                </a:solidFill>
              </a:rPr>
              <a:t>task</a:t>
            </a:r>
            <a:r>
              <a:rPr lang="ru-RU" sz="2000" b="1" dirty="0" smtClean="0">
                <a:solidFill>
                  <a:srgbClr val="0000CC"/>
                </a:solidFill>
              </a:rPr>
              <a:t> </a:t>
            </a:r>
            <a:r>
              <a:rPr lang="ru-RU" sz="2000" b="1" dirty="0" err="1" smtClean="0">
                <a:solidFill>
                  <a:srgbClr val="0000CC"/>
                </a:solidFill>
              </a:rPr>
              <a:t>of</a:t>
            </a:r>
            <a:r>
              <a:rPr lang="ru-RU" sz="2000" b="1" dirty="0" smtClean="0">
                <a:solidFill>
                  <a:srgbClr val="0000CC"/>
                </a:solidFill>
              </a:rPr>
              <a:t> </a:t>
            </a:r>
            <a:r>
              <a:rPr lang="ru-RU" sz="2000" b="1" dirty="0" err="1" smtClean="0">
                <a:solidFill>
                  <a:srgbClr val="0000CC"/>
                </a:solidFill>
              </a:rPr>
              <a:t>the</a:t>
            </a:r>
            <a:r>
              <a:rPr lang="ru-RU" sz="2000" b="1" dirty="0" smtClean="0">
                <a:solidFill>
                  <a:srgbClr val="0000CC"/>
                </a:solidFill>
              </a:rPr>
              <a:t> </a:t>
            </a:r>
            <a:r>
              <a:rPr lang="ru-RU" sz="2000" b="1" dirty="0" err="1" smtClean="0">
                <a:solidFill>
                  <a:srgbClr val="0000CC"/>
                </a:solidFill>
              </a:rPr>
              <a:t>parameters</a:t>
            </a:r>
            <a:r>
              <a:rPr lang="ru-RU" sz="2000" b="1" dirty="0" smtClean="0">
                <a:solidFill>
                  <a:srgbClr val="0000CC"/>
                </a:solidFill>
              </a:rPr>
              <a:t> </a:t>
            </a:r>
            <a:r>
              <a:rPr lang="ru-RU" sz="2000" b="1" dirty="0" err="1" smtClean="0">
                <a:solidFill>
                  <a:srgbClr val="0000CC"/>
                </a:solidFill>
              </a:rPr>
              <a:t>of</a:t>
            </a:r>
            <a:r>
              <a:rPr lang="ru-RU" sz="2000" b="1" dirty="0" smtClean="0">
                <a:solidFill>
                  <a:srgbClr val="0000CC"/>
                </a:solidFill>
              </a:rPr>
              <a:t> </a:t>
            </a:r>
            <a:r>
              <a:rPr lang="ru-RU" sz="2000" b="1" dirty="0" err="1" smtClean="0">
                <a:solidFill>
                  <a:srgbClr val="0000CC"/>
                </a:solidFill>
              </a:rPr>
              <a:t>the</a:t>
            </a:r>
            <a:r>
              <a:rPr lang="ru-RU" sz="2000" b="1" dirty="0" smtClean="0">
                <a:solidFill>
                  <a:srgbClr val="0000CC"/>
                </a:solidFill>
              </a:rPr>
              <a:t> </a:t>
            </a:r>
            <a:r>
              <a:rPr lang="ru-RU" sz="2000" b="1" dirty="0" err="1" smtClean="0">
                <a:solidFill>
                  <a:srgbClr val="0000CC"/>
                </a:solidFill>
              </a:rPr>
              <a:t>game</a:t>
            </a:r>
            <a:r>
              <a:rPr lang="ru-RU" sz="2000" b="1" dirty="0" smtClean="0">
                <a:solidFill>
                  <a:srgbClr val="0000CC"/>
                </a:solidFill>
              </a:rPr>
              <a:t>:</a:t>
            </a:r>
            <a:endParaRPr lang="en-US" sz="2000" b="1" dirty="0" smtClean="0">
              <a:solidFill>
                <a:srgbClr val="0000CC"/>
              </a:solidFill>
            </a:endParaRPr>
          </a:p>
          <a:p>
            <a:endParaRPr lang="ru-RU" sz="2000" b="1" dirty="0" smtClean="0">
              <a:solidFill>
                <a:srgbClr val="0000CC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dirty="0" err="1" smtClean="0"/>
              <a:t>Game</a:t>
            </a:r>
            <a:r>
              <a:rPr lang="ru-RU" sz="2000" dirty="0" smtClean="0"/>
              <a:t> (</a:t>
            </a:r>
            <a:r>
              <a:rPr lang="ru-RU" sz="2000" dirty="0" err="1" smtClean="0"/>
              <a:t>title</a:t>
            </a:r>
            <a:r>
              <a:rPr lang="ru-RU" sz="2000" dirty="0" smtClean="0"/>
              <a:t>, </a:t>
            </a:r>
            <a:r>
              <a:rPr lang="ru-RU" sz="2000" dirty="0" err="1" smtClean="0"/>
              <a:t>course</a:t>
            </a:r>
            <a:r>
              <a:rPr lang="ru-RU" sz="2000" dirty="0" smtClean="0"/>
              <a:t>, </a:t>
            </a:r>
            <a:r>
              <a:rPr lang="ru-RU" sz="2000" dirty="0" err="1" smtClean="0"/>
              <a:t>start</a:t>
            </a:r>
            <a:r>
              <a:rPr lang="ru-RU" sz="2000" dirty="0" smtClean="0"/>
              <a:t> </a:t>
            </a:r>
            <a:r>
              <a:rPr lang="ru-RU" sz="2000" dirty="0" err="1" smtClean="0"/>
              <a:t>date</a:t>
            </a:r>
            <a:r>
              <a:rPr lang="ru-RU" sz="2000" dirty="0" smtClean="0"/>
              <a:t>, </a:t>
            </a:r>
            <a:r>
              <a:rPr lang="ru-RU" sz="2000" dirty="0" err="1" smtClean="0"/>
              <a:t>end</a:t>
            </a:r>
            <a:r>
              <a:rPr lang="ru-RU" sz="2000" dirty="0" smtClean="0"/>
              <a:t> </a:t>
            </a:r>
            <a:r>
              <a:rPr lang="ru-RU" sz="2000" dirty="0" err="1" smtClean="0"/>
              <a:t>date</a:t>
            </a:r>
            <a:r>
              <a:rPr lang="ru-RU" sz="2000" dirty="0" smtClean="0"/>
              <a:t>, </a:t>
            </a:r>
            <a:r>
              <a:rPr lang="ru-RU" sz="2000" dirty="0" err="1" smtClean="0"/>
              <a:t>task</a:t>
            </a:r>
            <a:r>
              <a:rPr lang="ru-RU" sz="2000" dirty="0" smtClean="0"/>
              <a:t> </a:t>
            </a:r>
            <a:r>
              <a:rPr lang="ru-RU" sz="2000" dirty="0" err="1" smtClean="0"/>
              <a:t>code</a:t>
            </a:r>
            <a:r>
              <a:rPr lang="ru-RU" sz="2000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dirty="0" err="1" smtClean="0"/>
              <a:t>Groups</a:t>
            </a:r>
            <a:r>
              <a:rPr lang="ru-RU" sz="2000" dirty="0" smtClean="0"/>
              <a:t> </a:t>
            </a:r>
            <a:r>
              <a:rPr lang="ru-RU" sz="2000" dirty="0" err="1" smtClean="0"/>
              <a:t>of</a:t>
            </a:r>
            <a:r>
              <a:rPr lang="ru-RU" sz="2000" dirty="0" smtClean="0"/>
              <a:t> </a:t>
            </a:r>
            <a:r>
              <a:rPr lang="ru-RU" sz="2000" dirty="0" err="1" smtClean="0"/>
              <a:t>game</a:t>
            </a:r>
            <a:r>
              <a:rPr lang="ru-RU" sz="2000" dirty="0" smtClean="0"/>
              <a:t> </a:t>
            </a:r>
            <a:r>
              <a:rPr lang="ru-RU" sz="2000" dirty="0" err="1" smtClean="0"/>
              <a:t>participants</a:t>
            </a:r>
            <a:r>
              <a:rPr lang="ru-RU" sz="2000" dirty="0" smtClean="0"/>
              <a:t> (</a:t>
            </a:r>
            <a:r>
              <a:rPr lang="ru-RU" sz="2000" dirty="0" err="1" smtClean="0"/>
              <a:t>game</a:t>
            </a:r>
            <a:r>
              <a:rPr lang="ru-RU" sz="2000" dirty="0" smtClean="0"/>
              <a:t> </a:t>
            </a:r>
            <a:r>
              <a:rPr lang="ru-RU" sz="2000" dirty="0" err="1" smtClean="0"/>
              <a:t>code</a:t>
            </a:r>
            <a:r>
              <a:rPr lang="ru-RU" sz="2000" dirty="0" smtClean="0"/>
              <a:t>, </a:t>
            </a:r>
            <a:r>
              <a:rPr lang="ru-RU" sz="2000" dirty="0" err="1" smtClean="0"/>
              <a:t>name</a:t>
            </a:r>
            <a:r>
              <a:rPr lang="ru-RU" sz="2000" dirty="0" smtClean="0"/>
              <a:t>, </a:t>
            </a:r>
            <a:r>
              <a:rPr lang="ru-RU" sz="2000" dirty="0" err="1" smtClean="0"/>
              <a:t>list</a:t>
            </a:r>
            <a:r>
              <a:rPr lang="ru-RU" sz="2000" dirty="0" smtClean="0"/>
              <a:t> </a:t>
            </a:r>
            <a:r>
              <a:rPr lang="ru-RU" sz="2000" dirty="0" err="1" smtClean="0"/>
              <a:t>of</a:t>
            </a:r>
            <a:r>
              <a:rPr lang="ru-RU" sz="2000" dirty="0" smtClean="0"/>
              <a:t> </a:t>
            </a:r>
            <a:r>
              <a:rPr lang="ru-RU" sz="2000" dirty="0" err="1" smtClean="0"/>
              <a:t>participants</a:t>
            </a:r>
            <a:r>
              <a:rPr lang="ru-RU" sz="2000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dirty="0" err="1" smtClean="0"/>
              <a:t>Roles</a:t>
            </a:r>
            <a:r>
              <a:rPr lang="ru-RU" sz="2000" dirty="0" smtClean="0"/>
              <a:t> </a:t>
            </a:r>
            <a:r>
              <a:rPr lang="ru-RU" sz="2000" dirty="0" err="1" smtClean="0"/>
              <a:t>in</a:t>
            </a:r>
            <a:r>
              <a:rPr lang="ru-RU" sz="2000" dirty="0" smtClean="0"/>
              <a:t> </a:t>
            </a:r>
            <a:r>
              <a:rPr lang="ru-RU" sz="2000" dirty="0" err="1" smtClean="0"/>
              <a:t>the</a:t>
            </a:r>
            <a:r>
              <a:rPr lang="ru-RU" sz="2000" dirty="0" smtClean="0"/>
              <a:t> </a:t>
            </a:r>
            <a:r>
              <a:rPr lang="ru-RU" sz="2000" dirty="0" err="1" smtClean="0"/>
              <a:t>stages</a:t>
            </a:r>
            <a:r>
              <a:rPr lang="ru-RU" sz="2000" dirty="0" smtClean="0"/>
              <a:t> </a:t>
            </a:r>
            <a:r>
              <a:rPr lang="ru-RU" sz="2000" dirty="0" err="1" smtClean="0"/>
              <a:t>of</a:t>
            </a:r>
            <a:r>
              <a:rPr lang="ru-RU" sz="2000" dirty="0" smtClean="0"/>
              <a:t> </a:t>
            </a:r>
            <a:r>
              <a:rPr lang="ru-RU" sz="2000" dirty="0" err="1" smtClean="0"/>
              <a:t>the</a:t>
            </a:r>
            <a:r>
              <a:rPr lang="ru-RU" sz="2000" dirty="0" smtClean="0"/>
              <a:t> </a:t>
            </a:r>
            <a:r>
              <a:rPr lang="ru-RU" sz="2000" dirty="0" err="1" smtClean="0"/>
              <a:t>game</a:t>
            </a:r>
            <a:r>
              <a:rPr lang="ru-RU" sz="2000" dirty="0" smtClean="0"/>
              <a:t> (</a:t>
            </a:r>
            <a:r>
              <a:rPr lang="ru-RU" sz="2000" dirty="0" err="1" smtClean="0"/>
              <a:t>game</a:t>
            </a:r>
            <a:r>
              <a:rPr lang="ru-RU" sz="2000" dirty="0" smtClean="0"/>
              <a:t>, </a:t>
            </a:r>
            <a:r>
              <a:rPr lang="ru-RU" sz="2000" dirty="0" err="1" smtClean="0"/>
              <a:t>stage</a:t>
            </a:r>
            <a:r>
              <a:rPr lang="ru-RU" sz="2000" dirty="0" smtClean="0"/>
              <a:t>, </a:t>
            </a:r>
            <a:r>
              <a:rPr lang="ru-RU" sz="2000" dirty="0" err="1" smtClean="0"/>
              <a:t>user-student</a:t>
            </a:r>
            <a:r>
              <a:rPr lang="ru-RU" sz="2000" dirty="0" smtClean="0"/>
              <a:t> </a:t>
            </a:r>
            <a:r>
              <a:rPr lang="ru-RU" sz="2000" dirty="0" err="1" smtClean="0"/>
              <a:t>code</a:t>
            </a:r>
            <a:r>
              <a:rPr lang="ru-RU" sz="2000" dirty="0" smtClean="0"/>
              <a:t>, </a:t>
            </a:r>
            <a:r>
              <a:rPr lang="ru-RU" sz="2000" dirty="0" err="1" smtClean="0"/>
              <a:t>role</a:t>
            </a:r>
            <a:r>
              <a:rPr lang="ru-RU" sz="2000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dirty="0" smtClean="0"/>
              <a:t>A </a:t>
            </a:r>
            <a:r>
              <a:rPr lang="ru-RU" sz="2000" dirty="0" err="1" smtClean="0"/>
              <a:t>role</a:t>
            </a:r>
            <a:r>
              <a:rPr lang="ru-RU" sz="2000" dirty="0" smtClean="0"/>
              <a:t> </a:t>
            </a:r>
            <a:r>
              <a:rPr lang="ru-RU" sz="2000" dirty="0" err="1" smtClean="0"/>
              <a:t>directory</a:t>
            </a:r>
            <a:r>
              <a:rPr lang="ru-RU" sz="2000" dirty="0" smtClean="0"/>
              <a:t> (</a:t>
            </a:r>
            <a:r>
              <a:rPr lang="ru-RU" sz="2000" dirty="0" err="1" smtClean="0"/>
              <a:t>manager</a:t>
            </a:r>
            <a:r>
              <a:rPr lang="ru-RU" sz="2000" dirty="0" smtClean="0"/>
              <a:t>, </a:t>
            </a:r>
            <a:r>
              <a:rPr lang="ru-RU" sz="2000" dirty="0" err="1" smtClean="0"/>
              <a:t>business</a:t>
            </a:r>
            <a:r>
              <a:rPr lang="ru-RU" sz="2000" dirty="0" smtClean="0"/>
              <a:t> </a:t>
            </a:r>
            <a:r>
              <a:rPr lang="ru-RU" sz="2000" dirty="0" err="1" smtClean="0"/>
              <a:t>analyst</a:t>
            </a:r>
            <a:r>
              <a:rPr lang="ru-RU" sz="2000" dirty="0" smtClean="0"/>
              <a:t>, </a:t>
            </a:r>
            <a:r>
              <a:rPr lang="ru-RU" sz="2000" dirty="0" err="1" smtClean="0"/>
              <a:t>financial</a:t>
            </a:r>
            <a:r>
              <a:rPr lang="ru-RU" sz="2000" dirty="0" smtClean="0"/>
              <a:t> </a:t>
            </a:r>
            <a:r>
              <a:rPr lang="ru-RU" sz="2000" dirty="0" err="1" smtClean="0"/>
              <a:t>analyst</a:t>
            </a:r>
            <a:r>
              <a:rPr lang="ru-RU" sz="2000" dirty="0" smtClean="0"/>
              <a:t>, </a:t>
            </a:r>
            <a:r>
              <a:rPr lang="ru-RU" sz="2000" dirty="0" err="1" smtClean="0"/>
              <a:t>expert</a:t>
            </a:r>
            <a:r>
              <a:rPr lang="ru-RU" sz="2000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dirty="0" err="1" smtClean="0"/>
              <a:t>Duration</a:t>
            </a:r>
            <a:r>
              <a:rPr lang="ru-RU" sz="2000" dirty="0" smtClean="0"/>
              <a:t> </a:t>
            </a:r>
            <a:r>
              <a:rPr lang="ru-RU" sz="2000" dirty="0" err="1" smtClean="0"/>
              <a:t>of</a:t>
            </a:r>
            <a:r>
              <a:rPr lang="ru-RU" sz="2000" dirty="0" smtClean="0"/>
              <a:t> </a:t>
            </a:r>
            <a:r>
              <a:rPr lang="ru-RU" sz="2000" dirty="0" err="1" smtClean="0"/>
              <a:t>the</a:t>
            </a:r>
            <a:r>
              <a:rPr lang="ru-RU" sz="2000" dirty="0" smtClean="0"/>
              <a:t> </a:t>
            </a:r>
            <a:r>
              <a:rPr lang="ru-RU" sz="2000" dirty="0" err="1" smtClean="0"/>
              <a:t>game</a:t>
            </a:r>
            <a:r>
              <a:rPr lang="ru-RU" sz="2000" dirty="0" smtClean="0"/>
              <a:t> </a:t>
            </a:r>
            <a:r>
              <a:rPr lang="ru-RU" sz="2000" dirty="0" err="1" smtClean="0"/>
              <a:t>stage</a:t>
            </a:r>
            <a:r>
              <a:rPr lang="ru-RU" sz="2000" dirty="0" smtClean="0"/>
              <a:t> (</a:t>
            </a:r>
            <a:r>
              <a:rPr lang="ru-RU" sz="2000" dirty="0" err="1" smtClean="0"/>
              <a:t>game</a:t>
            </a:r>
            <a:r>
              <a:rPr lang="ru-RU" sz="2000" dirty="0" smtClean="0"/>
              <a:t> </a:t>
            </a:r>
            <a:r>
              <a:rPr lang="ru-RU" sz="2000" dirty="0" err="1" smtClean="0"/>
              <a:t>code</a:t>
            </a:r>
            <a:r>
              <a:rPr lang="ru-RU" sz="2000" dirty="0" smtClean="0"/>
              <a:t>, </a:t>
            </a:r>
            <a:r>
              <a:rPr lang="ru-RU" sz="2000" dirty="0" err="1" smtClean="0"/>
              <a:t>stage</a:t>
            </a:r>
            <a:r>
              <a:rPr lang="ru-RU" sz="2000" dirty="0" smtClean="0"/>
              <a:t> </a:t>
            </a:r>
            <a:r>
              <a:rPr lang="ru-RU" sz="2000" dirty="0" err="1" smtClean="0"/>
              <a:t>code</a:t>
            </a:r>
            <a:r>
              <a:rPr lang="ru-RU" sz="2000" dirty="0" smtClean="0"/>
              <a:t>, </a:t>
            </a:r>
            <a:r>
              <a:rPr lang="ru-RU" sz="2000" dirty="0" err="1" smtClean="0"/>
              <a:t>duration</a:t>
            </a:r>
            <a:r>
              <a:rPr lang="ru-RU" sz="2000" dirty="0" smtClean="0"/>
              <a:t> (</a:t>
            </a:r>
            <a:r>
              <a:rPr lang="ru-RU" sz="2000" dirty="0" err="1" smtClean="0"/>
              <a:t>min</a:t>
            </a:r>
            <a:r>
              <a:rPr lang="ru-RU" sz="2000" dirty="0" smtClean="0"/>
              <a:t>))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05349"/>
            <a:ext cx="71241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 smtClean="0">
                <a:solidFill>
                  <a:srgbClr val="0000CC"/>
                </a:solidFill>
              </a:rPr>
              <a:t>Stages</a:t>
            </a:r>
            <a:r>
              <a:rPr lang="ru-RU" sz="3200" b="1" dirty="0" smtClean="0">
                <a:solidFill>
                  <a:srgbClr val="0000CC"/>
                </a:solidFill>
              </a:rPr>
              <a:t> </a:t>
            </a:r>
            <a:r>
              <a:rPr lang="ru-RU" sz="3200" b="1" dirty="0" err="1" smtClean="0">
                <a:solidFill>
                  <a:srgbClr val="0000CC"/>
                </a:solidFill>
              </a:rPr>
              <a:t>of</a:t>
            </a:r>
            <a:r>
              <a:rPr lang="ru-RU" sz="3200" b="1" dirty="0" smtClean="0">
                <a:solidFill>
                  <a:srgbClr val="0000CC"/>
                </a:solidFill>
              </a:rPr>
              <a:t> </a:t>
            </a:r>
            <a:r>
              <a:rPr lang="ru-RU" sz="3200" b="1" dirty="0" err="1" smtClean="0">
                <a:solidFill>
                  <a:srgbClr val="0000CC"/>
                </a:solidFill>
              </a:rPr>
              <a:t>the</a:t>
            </a:r>
            <a:r>
              <a:rPr lang="ru-RU" sz="3200" b="1" dirty="0" smtClean="0">
                <a:solidFill>
                  <a:srgbClr val="0000CC"/>
                </a:solidFill>
              </a:rPr>
              <a:t> </a:t>
            </a:r>
            <a:r>
              <a:rPr lang="ru-RU" sz="3200" b="1" dirty="0" err="1" smtClean="0">
                <a:solidFill>
                  <a:srgbClr val="0000CC"/>
                </a:solidFill>
              </a:rPr>
              <a:t>game</a:t>
            </a:r>
            <a:r>
              <a:rPr lang="en-US" sz="3200" b="1" dirty="0" smtClean="0">
                <a:solidFill>
                  <a:srgbClr val="0000CC"/>
                </a:solidFill>
              </a:rPr>
              <a:t> and its description</a:t>
            </a:r>
            <a:endParaRPr lang="ru-RU" sz="3200" b="1" dirty="0">
              <a:solidFill>
                <a:srgbClr val="0000CC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7670" y="3551663"/>
            <a:ext cx="7980529" cy="2554545"/>
          </a:xfrm>
          <a:prstGeom prst="rect">
            <a:avLst/>
          </a:prstGeom>
          <a:ln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solidFill>
                  <a:srgbClr val="0000CC"/>
                </a:solidFill>
              </a:rPr>
              <a:t>Stage</a:t>
            </a:r>
            <a:r>
              <a:rPr lang="ru-RU" sz="2000" b="1" dirty="0" smtClean="0">
                <a:solidFill>
                  <a:srgbClr val="0000CC"/>
                </a:solidFill>
              </a:rPr>
              <a:t> 2</a:t>
            </a:r>
            <a:r>
              <a:rPr lang="en-US" sz="2000" b="1" dirty="0" smtClean="0">
                <a:solidFill>
                  <a:srgbClr val="0000CC"/>
                </a:solidFill>
              </a:rPr>
              <a:t>:</a:t>
            </a:r>
            <a:r>
              <a:rPr lang="ru-RU" sz="2000" b="1" dirty="0" smtClean="0">
                <a:solidFill>
                  <a:srgbClr val="0000CC"/>
                </a:solidFill>
              </a:rPr>
              <a:t> </a:t>
            </a:r>
            <a:r>
              <a:rPr lang="ru-RU" sz="2000" b="1" dirty="0" err="1" smtClean="0">
                <a:solidFill>
                  <a:srgbClr val="0000CC"/>
                </a:solidFill>
              </a:rPr>
              <a:t>Distribution</a:t>
            </a:r>
            <a:r>
              <a:rPr lang="ru-RU" sz="2000" b="1" dirty="0" smtClean="0">
                <a:solidFill>
                  <a:srgbClr val="0000CC"/>
                </a:solidFill>
              </a:rPr>
              <a:t> </a:t>
            </a:r>
            <a:r>
              <a:rPr lang="ru-RU" sz="2000" b="1" dirty="0" err="1" smtClean="0">
                <a:solidFill>
                  <a:srgbClr val="0000CC"/>
                </a:solidFill>
              </a:rPr>
              <a:t>of</a:t>
            </a:r>
            <a:r>
              <a:rPr lang="ru-RU" sz="2000" b="1" dirty="0" smtClean="0">
                <a:solidFill>
                  <a:srgbClr val="0000CC"/>
                </a:solidFill>
              </a:rPr>
              <a:t> </a:t>
            </a:r>
            <a:r>
              <a:rPr lang="ru-RU" sz="2000" b="1" dirty="0" err="1" smtClean="0">
                <a:solidFill>
                  <a:srgbClr val="0000CC"/>
                </a:solidFill>
              </a:rPr>
              <a:t>tasks</a:t>
            </a:r>
            <a:r>
              <a:rPr lang="ru-RU" sz="2000" b="1" dirty="0" smtClean="0">
                <a:solidFill>
                  <a:srgbClr val="0000CC"/>
                </a:solidFill>
              </a:rPr>
              <a:t> </a:t>
            </a:r>
            <a:r>
              <a:rPr lang="ru-RU" sz="2000" b="1" dirty="0" err="1" smtClean="0">
                <a:solidFill>
                  <a:srgbClr val="0000CC"/>
                </a:solidFill>
              </a:rPr>
              <a:t>by</a:t>
            </a:r>
            <a:r>
              <a:rPr lang="ru-RU" sz="2000" b="1" dirty="0" smtClean="0">
                <a:solidFill>
                  <a:srgbClr val="0000CC"/>
                </a:solidFill>
              </a:rPr>
              <a:t> </a:t>
            </a:r>
            <a:r>
              <a:rPr lang="ru-RU" sz="2000" b="1" dirty="0" err="1" smtClean="0">
                <a:solidFill>
                  <a:srgbClr val="0000CC"/>
                </a:solidFill>
              </a:rPr>
              <a:t>players</a:t>
            </a:r>
            <a:endParaRPr lang="ru-RU" sz="2000" b="1" dirty="0" smtClean="0">
              <a:solidFill>
                <a:srgbClr val="0000CC"/>
              </a:solidFill>
            </a:endParaRPr>
          </a:p>
          <a:p>
            <a:r>
              <a:rPr lang="ru-RU" sz="2000" b="1" dirty="0" err="1" smtClean="0"/>
              <a:t>Example</a:t>
            </a:r>
            <a:r>
              <a:rPr lang="ru-RU" sz="2000" b="1" dirty="0" smtClean="0"/>
              <a:t> </a:t>
            </a:r>
            <a:r>
              <a:rPr lang="en-US" sz="2000" b="1" dirty="0"/>
              <a:t>:</a:t>
            </a:r>
            <a:endParaRPr lang="ru-RU" sz="2000" b="1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rgbClr val="C00000"/>
                </a:solidFill>
              </a:rPr>
              <a:t>Manager</a:t>
            </a:r>
            <a:r>
              <a:rPr lang="en-US" sz="2000" dirty="0" smtClean="0"/>
              <a:t> -</a:t>
            </a:r>
            <a:r>
              <a:rPr lang="ru-RU" sz="2000" dirty="0" smtClean="0"/>
              <a:t> </a:t>
            </a:r>
            <a:r>
              <a:rPr lang="ru-RU" sz="2000" dirty="0" err="1" smtClean="0"/>
              <a:t>formation</a:t>
            </a:r>
            <a:r>
              <a:rPr lang="ru-RU" sz="2000" dirty="0" smtClean="0"/>
              <a:t> </a:t>
            </a:r>
            <a:r>
              <a:rPr lang="ru-RU" sz="2000" dirty="0" err="1" smtClean="0"/>
              <a:t>of</a:t>
            </a:r>
            <a:r>
              <a:rPr lang="ru-RU" sz="2000" dirty="0" smtClean="0"/>
              <a:t> </a:t>
            </a:r>
            <a:r>
              <a:rPr lang="ru-RU" sz="2000" dirty="0" err="1" smtClean="0"/>
              <a:t>the</a:t>
            </a:r>
            <a:r>
              <a:rPr lang="ru-RU" sz="2000" dirty="0" smtClean="0"/>
              <a:t> </a:t>
            </a:r>
            <a:r>
              <a:rPr lang="ru-RU" sz="2000" dirty="0" err="1" smtClean="0"/>
              <a:t>final</a:t>
            </a:r>
            <a:r>
              <a:rPr lang="ru-RU" sz="2000" dirty="0" smtClean="0"/>
              <a:t> </a:t>
            </a:r>
            <a:r>
              <a:rPr lang="ru-RU" sz="2000" dirty="0" err="1" smtClean="0"/>
              <a:t>reports</a:t>
            </a:r>
            <a:r>
              <a:rPr lang="ru-RU" sz="2000" dirty="0" smtClean="0"/>
              <a:t> </a:t>
            </a:r>
            <a:r>
              <a:rPr lang="ru-RU" sz="2000" dirty="0" err="1" smtClean="0"/>
              <a:t>on</a:t>
            </a:r>
            <a:r>
              <a:rPr lang="ru-RU" sz="2000" dirty="0" smtClean="0"/>
              <a:t> </a:t>
            </a:r>
            <a:r>
              <a:rPr lang="ru-RU" sz="2000" dirty="0" err="1" smtClean="0"/>
              <a:t>the</a:t>
            </a:r>
            <a:r>
              <a:rPr lang="ru-RU" sz="2000" dirty="0" smtClean="0"/>
              <a:t> </a:t>
            </a:r>
            <a:r>
              <a:rPr lang="ru-RU" sz="2000" dirty="0" err="1" smtClean="0"/>
              <a:t>diagnostics</a:t>
            </a:r>
            <a:r>
              <a:rPr lang="ru-RU" sz="2000" dirty="0" smtClean="0"/>
              <a:t> </a:t>
            </a:r>
            <a:r>
              <a:rPr lang="ru-RU" sz="2000" dirty="0" err="1" smtClean="0"/>
              <a:t>of</a:t>
            </a:r>
            <a:r>
              <a:rPr lang="ru-RU" sz="2000" dirty="0" smtClean="0"/>
              <a:t> </a:t>
            </a:r>
            <a:r>
              <a:rPr lang="ru-RU" sz="2000" dirty="0" err="1" smtClean="0"/>
              <a:t>the</a:t>
            </a:r>
            <a:r>
              <a:rPr lang="ru-RU" sz="2000" dirty="0" smtClean="0"/>
              <a:t> </a:t>
            </a:r>
            <a:r>
              <a:rPr lang="ru-RU" sz="2000" dirty="0" err="1" smtClean="0"/>
              <a:t>enterprise</a:t>
            </a:r>
            <a:endParaRPr lang="ru-RU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rgbClr val="C00000"/>
                </a:solidFill>
              </a:rPr>
              <a:t>F</a:t>
            </a:r>
            <a:r>
              <a:rPr lang="ru-RU" sz="2000" dirty="0" err="1" smtClean="0">
                <a:solidFill>
                  <a:srgbClr val="C00000"/>
                </a:solidFill>
              </a:rPr>
              <a:t>inancial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A</a:t>
            </a:r>
            <a:r>
              <a:rPr lang="ru-RU" sz="2000" dirty="0" err="1" smtClean="0">
                <a:solidFill>
                  <a:srgbClr val="C00000"/>
                </a:solidFill>
              </a:rPr>
              <a:t>nalyst</a:t>
            </a:r>
            <a:r>
              <a:rPr lang="ru-RU" sz="2000" dirty="0" smtClean="0">
                <a:solidFill>
                  <a:srgbClr val="C00000"/>
                </a:solidFill>
              </a:rPr>
              <a:t>-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ru-RU" sz="2000" dirty="0" err="1" smtClean="0"/>
              <a:t>diagnostic</a:t>
            </a:r>
            <a:r>
              <a:rPr lang="ru-RU" sz="2000" dirty="0" smtClean="0"/>
              <a:t> </a:t>
            </a:r>
            <a:r>
              <a:rPr lang="ru-RU" sz="2000" dirty="0" err="1" smtClean="0"/>
              <a:t>company</a:t>
            </a:r>
            <a:r>
              <a:rPr lang="ru-RU" sz="2000" dirty="0" smtClean="0"/>
              <a:t> </a:t>
            </a:r>
            <a:r>
              <a:rPr lang="ru-RU" sz="2000" dirty="0" err="1" smtClean="0"/>
              <a:t>based</a:t>
            </a:r>
            <a:r>
              <a:rPr lang="ru-RU" sz="2000" dirty="0" smtClean="0"/>
              <a:t> </a:t>
            </a:r>
            <a:r>
              <a:rPr lang="ru-RU" sz="2000" dirty="0" err="1" smtClean="0"/>
              <a:t>on</a:t>
            </a:r>
            <a:r>
              <a:rPr lang="ru-RU" sz="2000" dirty="0" smtClean="0"/>
              <a:t> </a:t>
            </a:r>
            <a:r>
              <a:rPr lang="ru-RU" sz="2000" dirty="0" err="1" smtClean="0"/>
              <a:t>financial</a:t>
            </a:r>
            <a:r>
              <a:rPr lang="ru-RU" sz="2000" dirty="0" smtClean="0"/>
              <a:t> </a:t>
            </a:r>
            <a:r>
              <a:rPr lang="ru-RU" sz="2000" dirty="0" err="1" smtClean="0"/>
              <a:t>analysis</a:t>
            </a: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dirty="0" err="1" smtClean="0">
                <a:solidFill>
                  <a:srgbClr val="C00000"/>
                </a:solidFill>
              </a:rPr>
              <a:t>Business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A</a:t>
            </a:r>
            <a:r>
              <a:rPr lang="ru-RU" sz="2000" dirty="0" err="1" smtClean="0">
                <a:solidFill>
                  <a:srgbClr val="C00000"/>
                </a:solidFill>
              </a:rPr>
              <a:t>nalyst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2000" dirty="0" smtClean="0"/>
              <a:t>- </a:t>
            </a:r>
            <a:r>
              <a:rPr lang="ru-RU" sz="2000" dirty="0" err="1" smtClean="0"/>
              <a:t>enterprise</a:t>
            </a:r>
            <a:r>
              <a:rPr lang="ru-RU" sz="2000" dirty="0" smtClean="0"/>
              <a:t> </a:t>
            </a:r>
            <a:r>
              <a:rPr lang="ru-RU" sz="2000" dirty="0" err="1" smtClean="0"/>
              <a:t>diagnostics</a:t>
            </a:r>
            <a:r>
              <a:rPr lang="ru-RU" sz="2000" dirty="0" smtClean="0"/>
              <a:t> </a:t>
            </a:r>
            <a:r>
              <a:rPr lang="ru-RU" sz="2000" dirty="0" err="1" smtClean="0"/>
              <a:t>based</a:t>
            </a:r>
            <a:r>
              <a:rPr lang="ru-RU" sz="2000" dirty="0" smtClean="0"/>
              <a:t> </a:t>
            </a:r>
            <a:r>
              <a:rPr lang="ru-RU" sz="2000" dirty="0" err="1" smtClean="0"/>
              <a:t>on</a:t>
            </a:r>
            <a:r>
              <a:rPr lang="ru-RU" sz="2000" dirty="0" smtClean="0"/>
              <a:t> </a:t>
            </a:r>
            <a:r>
              <a:rPr lang="ru-RU" sz="2000" dirty="0" err="1" smtClean="0"/>
              <a:t>situational</a:t>
            </a:r>
            <a:r>
              <a:rPr lang="ru-RU" sz="2000" dirty="0" smtClean="0"/>
              <a:t> </a:t>
            </a:r>
            <a:r>
              <a:rPr lang="ru-RU" sz="2000" dirty="0" err="1" smtClean="0"/>
              <a:t>analysis</a:t>
            </a:r>
            <a:endParaRPr lang="ru-RU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C00000"/>
                </a:solidFill>
              </a:rPr>
              <a:t>T</a:t>
            </a:r>
            <a:r>
              <a:rPr lang="ru-RU" sz="2000" dirty="0" err="1" smtClean="0">
                <a:solidFill>
                  <a:srgbClr val="C00000"/>
                </a:solidFill>
              </a:rPr>
              <a:t>eacher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ru-RU" sz="2000" dirty="0" smtClean="0"/>
              <a:t>-</a:t>
            </a:r>
            <a:r>
              <a:rPr lang="en-US" sz="2000" dirty="0" smtClean="0"/>
              <a:t> </a:t>
            </a:r>
            <a:r>
              <a:rPr lang="ru-RU" sz="2000" dirty="0" err="1" smtClean="0"/>
              <a:t>start</a:t>
            </a:r>
            <a:r>
              <a:rPr lang="ru-RU" sz="2000" dirty="0" smtClean="0"/>
              <a:t> / </a:t>
            </a:r>
            <a:r>
              <a:rPr lang="ru-RU" sz="2000" dirty="0" err="1" smtClean="0"/>
              <a:t>stop</a:t>
            </a:r>
            <a:r>
              <a:rPr lang="ru-RU" sz="2000" dirty="0" smtClean="0"/>
              <a:t> </a:t>
            </a:r>
            <a:r>
              <a:rPr lang="ru-RU" sz="2000" dirty="0" err="1" smtClean="0"/>
              <a:t>games</a:t>
            </a:r>
            <a:r>
              <a:rPr lang="ru-RU" sz="2000" dirty="0" smtClean="0"/>
              <a:t>, </a:t>
            </a:r>
            <a:r>
              <a:rPr lang="ru-RU" sz="2000" dirty="0" err="1" smtClean="0"/>
              <a:t>checking</a:t>
            </a:r>
            <a:r>
              <a:rPr lang="ru-RU" sz="2000" dirty="0" smtClean="0"/>
              <a:t> </a:t>
            </a:r>
            <a:r>
              <a:rPr lang="ru-RU" sz="2000" dirty="0" err="1" smtClean="0"/>
              <a:t>out</a:t>
            </a:r>
            <a:r>
              <a:rPr lang="ru-RU" sz="2000" dirty="0" smtClean="0"/>
              <a:t> </a:t>
            </a:r>
            <a:r>
              <a:rPr lang="ru-RU" sz="2000" dirty="0" err="1" smtClean="0"/>
              <a:t>the</a:t>
            </a:r>
            <a:r>
              <a:rPr lang="ru-RU" sz="2000" dirty="0" smtClean="0"/>
              <a:t> </a:t>
            </a:r>
            <a:r>
              <a:rPr lang="ru-RU" sz="2000" dirty="0" err="1" smtClean="0"/>
              <a:t>results</a:t>
            </a:r>
            <a:endParaRPr lang="ru-RU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rgbClr val="C00000"/>
                </a:solidFill>
              </a:rPr>
              <a:t>Result</a:t>
            </a:r>
            <a:r>
              <a:rPr lang="en-US" sz="2000" dirty="0" smtClean="0"/>
              <a:t> - </a:t>
            </a:r>
            <a:r>
              <a:rPr lang="ru-RU" sz="2000" dirty="0" smtClean="0"/>
              <a:t> </a:t>
            </a:r>
            <a:r>
              <a:rPr lang="ru-RU" sz="2000" dirty="0" err="1" smtClean="0"/>
              <a:t>diagnostics</a:t>
            </a:r>
            <a:r>
              <a:rPr lang="ru-RU" sz="2000" dirty="0" smtClean="0"/>
              <a:t> </a:t>
            </a:r>
            <a:r>
              <a:rPr lang="ru-RU" sz="2000" dirty="0" err="1" smtClean="0"/>
              <a:t>report</a:t>
            </a:r>
            <a:r>
              <a:rPr lang="ru-RU" sz="2000" dirty="0" smtClean="0"/>
              <a:t> </a:t>
            </a:r>
            <a:r>
              <a:rPr lang="ru-RU" sz="2000" dirty="0" err="1" smtClean="0"/>
              <a:t>is</a:t>
            </a:r>
            <a:r>
              <a:rPr lang="ru-RU" sz="2000" dirty="0" smtClean="0"/>
              <a:t> </a:t>
            </a:r>
            <a:r>
              <a:rPr lang="ru-RU" sz="2000" dirty="0" err="1" smtClean="0"/>
              <a:t>being</a:t>
            </a:r>
            <a:r>
              <a:rPr lang="ru-RU" sz="2000" dirty="0" smtClean="0"/>
              <a:t> </a:t>
            </a:r>
            <a:r>
              <a:rPr lang="ru-RU" sz="2000" dirty="0" err="1" smtClean="0"/>
              <a:t>prepared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382341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235</TotalTime>
  <Words>965</Words>
  <Application>Microsoft Office PowerPoint</Application>
  <PresentationFormat>Экран (4:3)</PresentationFormat>
  <Paragraphs>158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Администратор</cp:lastModifiedBy>
  <cp:revision>20</cp:revision>
  <dcterms:created xsi:type="dcterms:W3CDTF">2018-04-15T18:09:34Z</dcterms:created>
  <dcterms:modified xsi:type="dcterms:W3CDTF">2018-05-07T18:15:37Z</dcterms:modified>
</cp:coreProperties>
</file>