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6" r:id="rId4"/>
    <p:sldId id="274" r:id="rId5"/>
    <p:sldId id="262" r:id="rId6"/>
    <p:sldId id="269" r:id="rId7"/>
    <p:sldId id="275" r:id="rId8"/>
    <p:sldId id="273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1E1E78"/>
    <a:srgbClr val="666699"/>
    <a:srgbClr val="3399FF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5" autoAdjust="0"/>
    <p:restoredTop sz="84604" autoAdjust="0"/>
  </p:normalViewPr>
  <p:slideViewPr>
    <p:cSldViewPr>
      <p:cViewPr varScale="1">
        <p:scale>
          <a:sx n="63" d="100"/>
          <a:sy n="63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6"/>
            <a:ext cx="5292080" cy="1728192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79712" y="802940"/>
            <a:ext cx="7092280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0" y="2276872"/>
            <a:ext cx="72362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 sz="2400">
                <a:solidFill>
                  <a:srgbClr val="C00000"/>
                </a:solidFill>
              </a:defRPr>
            </a:lvl2pPr>
            <a:lvl3pPr>
              <a:defRPr sz="2000">
                <a:solidFill>
                  <a:srgbClr val="C0000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C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 sz="2400">
                <a:solidFill>
                  <a:srgbClr val="C00000"/>
                </a:solidFill>
              </a:defRPr>
            </a:lvl2pPr>
            <a:lvl3pPr>
              <a:defRPr sz="2000">
                <a:solidFill>
                  <a:srgbClr val="C0000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C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748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951288"/>
          </a:xfrm>
        </p:spPr>
        <p:txBody>
          <a:bodyPr/>
          <a:lstStyle>
            <a:lvl1pPr>
              <a:defRPr sz="2400">
                <a:solidFill>
                  <a:srgbClr val="C00000"/>
                </a:solidFill>
              </a:defRPr>
            </a:lvl1pPr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C00000"/>
                </a:solidFill>
              </a:defRPr>
            </a:lvl3pPr>
            <a:lvl4pPr>
              <a:defRPr sz="1600">
                <a:solidFill>
                  <a:srgbClr val="C00000"/>
                </a:solidFill>
              </a:defRPr>
            </a:lvl4pPr>
            <a:lvl5pPr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92514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951288"/>
          </a:xfrm>
        </p:spPr>
        <p:txBody>
          <a:bodyPr/>
          <a:lstStyle>
            <a:lvl1pPr>
              <a:defRPr sz="2400">
                <a:solidFill>
                  <a:srgbClr val="C00000"/>
                </a:solidFill>
              </a:defRPr>
            </a:lvl1pPr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C00000"/>
                </a:solidFill>
              </a:defRPr>
            </a:lvl3pPr>
            <a:lvl4pPr>
              <a:defRPr sz="1600">
                <a:solidFill>
                  <a:srgbClr val="C00000"/>
                </a:solidFill>
              </a:defRPr>
            </a:lvl4pPr>
            <a:lvl5pPr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  <a:lvl2pPr>
              <a:defRPr sz="2800">
                <a:solidFill>
                  <a:srgbClr val="C00000"/>
                </a:solidFill>
              </a:defRPr>
            </a:lvl2pPr>
            <a:lvl3pPr>
              <a:defRPr sz="2400">
                <a:solidFill>
                  <a:srgbClr val="C00000"/>
                </a:solidFill>
              </a:defRPr>
            </a:lvl3pPr>
            <a:lvl4pPr>
              <a:defRPr sz="2000">
                <a:solidFill>
                  <a:srgbClr val="C00000"/>
                </a:solidFill>
              </a:defRPr>
            </a:lvl4pPr>
            <a:lvl5pPr>
              <a:defRPr sz="2000">
                <a:solidFill>
                  <a:srgbClr val="C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C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75266"/>
            <a:ext cx="7092280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276872"/>
            <a:ext cx="72362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learningapps.org/watch?v=pnqj8cjqj2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2fHg0qGI14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52736"/>
            <a:ext cx="5292080" cy="1728192"/>
          </a:xfrm>
        </p:spPr>
        <p:txBody>
          <a:bodyPr>
            <a:normAutofit/>
          </a:bodyPr>
          <a:lstStyle/>
          <a:p>
            <a:r>
              <a:rPr lang="ru-RU" b="0" dirty="0" err="1"/>
              <a:t>Створення</a:t>
            </a:r>
            <a:r>
              <a:rPr lang="ru-RU" b="0" dirty="0"/>
              <a:t> </a:t>
            </a:r>
            <a:r>
              <a:rPr lang="ru-RU" b="0" dirty="0" err="1"/>
              <a:t>програмних</a:t>
            </a:r>
            <a:r>
              <a:rPr lang="ru-RU" b="0" dirty="0"/>
              <a:t> </a:t>
            </a:r>
            <a:r>
              <a:rPr lang="ru-RU" b="0" dirty="0" err="1"/>
              <a:t>об’єктів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3A3364-5E9F-406D-8323-8593CD9CCB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3354506"/>
            <a:ext cx="1745141" cy="1883999"/>
          </a:xfrm>
          <a:prstGeom prst="rect">
            <a:avLst/>
          </a:prstGeom>
        </p:spPr>
      </p:pic>
      <p:pic>
        <p:nvPicPr>
          <p:cNvPr id="4" name="Picture 2" descr="algorithm, diagram, flowchart, usability, workflow icon">
            <a:extLst>
              <a:ext uri="{FF2B5EF4-FFF2-40B4-BE49-F238E27FC236}">
                <a16:creationId xmlns="" xmlns:a16="http://schemas.microsoft.com/office/drawing/2014/main" id="{141C142B-6F30-44C2-BAE1-7F99D4DA8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594" y="4825078"/>
            <a:ext cx="1929406" cy="192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76264" y="476672"/>
            <a:ext cx="6588224" cy="1150897"/>
          </a:xfrm>
        </p:spPr>
        <p:txBody>
          <a:bodyPr>
            <a:normAutofit/>
          </a:bodyPr>
          <a:lstStyle/>
          <a:p>
            <a:r>
              <a:rPr lang="uk-UA" dirty="0" smtClean="0"/>
              <a:t>Гра «</a:t>
            </a:r>
            <a:r>
              <a:rPr lang="uk-UA" dirty="0" smtClean="0"/>
              <a:t>Міліонер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979712" y="957794"/>
            <a:ext cx="7632848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kumimoji="0" lang="ru-RU" altLang="ru-RU" sz="2800" b="0" i="0" u="sng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learningapps.org/watch?v=pnqj8cjqj21</a:t>
            </a:r>
            <a:r>
              <a:rPr kumimoji="0" lang="ru-RU" altLang="ru-RU" sz="13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lh6.googleusercontent.com/nHRHH3bKSZ9f8HQ-MFotz0at9-PYbfRu-eZVkrxtDUovKxzcPIn9YjmBKU3JBqPGV_nkP2lSi8NAPJRi0PTmeYXlPebLEUeOtjUbSrz_i1YZMIFu0cgpUjvy2N5VF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46" y="2924944"/>
            <a:ext cx="3583979" cy="355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6628" y="3140968"/>
            <a:ext cx="4721348" cy="26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6983" y="510309"/>
            <a:ext cx="6716362" cy="646331"/>
          </a:xfrm>
          <a:prstGeom prst="rect">
            <a:avLst/>
          </a:prstGeom>
          <a:solidFill>
            <a:srgbClr val="19426B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indent="457189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600" b="1" i="1" kern="0" dirty="0" smtClean="0">
                <a:solidFill>
                  <a:srgbClr val="FFFFFF"/>
                </a:solidFill>
              </a:rPr>
              <a:t>Створення </a:t>
            </a:r>
            <a:r>
              <a:rPr lang="uk-UA" sz="3600" b="1" i="1" kern="0" dirty="0" err="1" smtClean="0">
                <a:solidFill>
                  <a:srgbClr val="FFFFFF"/>
                </a:solidFill>
              </a:rPr>
              <a:t>спрайтів</a:t>
            </a:r>
            <a:endParaRPr lang="uk-UA" sz="3600" b="1" i="1" kern="0" dirty="0">
              <a:solidFill>
                <a:srgbClr val="FFFFFF"/>
              </a:solidFill>
            </a:endParaRPr>
          </a:p>
        </p:txBody>
      </p:sp>
      <p:sp>
        <p:nvSpPr>
          <p:cNvPr id="5" name="Стрілка вліво 8">
            <a:extLst>
              <a:ext uri="{FF2B5EF4-FFF2-40B4-BE49-F238E27FC236}">
                <a16:creationId xmlns="" xmlns:a16="http://schemas.microsoft.com/office/drawing/2014/main" id="{420548AC-E0A0-4BBB-8596-0AEB99DCC82F}"/>
              </a:ext>
            </a:extLst>
          </p:cNvPr>
          <p:cNvSpPr/>
          <p:nvPr/>
        </p:nvSpPr>
        <p:spPr bwMode="auto">
          <a:xfrm rot="19650813">
            <a:off x="2330587" y="1692654"/>
            <a:ext cx="1051105" cy="589926"/>
          </a:xfrm>
          <a:prstGeom prst="leftArrow">
            <a:avLst>
              <a:gd name="adj1" fmla="val 49553"/>
              <a:gd name="adj2" fmla="val 50000"/>
            </a:avLst>
          </a:prstGeom>
          <a:solidFill>
            <a:srgbClr val="398A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6" name="Стрілка вліво 9">
            <a:extLst>
              <a:ext uri="{FF2B5EF4-FFF2-40B4-BE49-F238E27FC236}">
                <a16:creationId xmlns="" xmlns:a16="http://schemas.microsoft.com/office/drawing/2014/main" id="{FE786216-00E5-4EBB-8B25-2F8A18B74D19}"/>
              </a:ext>
            </a:extLst>
          </p:cNvPr>
          <p:cNvSpPr/>
          <p:nvPr/>
        </p:nvSpPr>
        <p:spPr bwMode="auto">
          <a:xfrm rot="4566237" flipH="1">
            <a:off x="6728993" y="1448922"/>
            <a:ext cx="847992" cy="589926"/>
          </a:xfrm>
          <a:prstGeom prst="leftArrow">
            <a:avLst/>
          </a:prstGeom>
          <a:solidFill>
            <a:srgbClr val="398A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Стрілка вліво 10">
            <a:extLst>
              <a:ext uri="{FF2B5EF4-FFF2-40B4-BE49-F238E27FC236}">
                <a16:creationId xmlns="" xmlns:a16="http://schemas.microsoft.com/office/drawing/2014/main" id="{6DA8B388-8BD9-4C41-94E8-31A52FB5EC09}"/>
              </a:ext>
            </a:extLst>
          </p:cNvPr>
          <p:cNvSpPr/>
          <p:nvPr/>
        </p:nvSpPr>
        <p:spPr bwMode="auto">
          <a:xfrm rot="17194167">
            <a:off x="4159803" y="1776084"/>
            <a:ext cx="1039153" cy="672474"/>
          </a:xfrm>
          <a:prstGeom prst="leftArrow">
            <a:avLst/>
          </a:prstGeom>
          <a:solidFill>
            <a:srgbClr val="398AC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0" cap="none" spc="0" normalizeH="0" baseline="0" noProof="0">
              <a:ln>
                <a:noFill/>
              </a:ln>
              <a:solidFill>
                <a:srgbClr val="19426B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F621567-263D-4CBA-BBE5-3B58C5A6D2A5}"/>
              </a:ext>
            </a:extLst>
          </p:cNvPr>
          <p:cNvSpPr txBox="1"/>
          <p:nvPr/>
        </p:nvSpPr>
        <p:spPr>
          <a:xfrm>
            <a:off x="188131" y="2545531"/>
            <a:ext cx="2825581" cy="58477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 i="1" kern="0" dirty="0" smtClean="0">
                <a:solidFill>
                  <a:srgbClr val="FFFFFF"/>
                </a:solidFill>
              </a:rPr>
              <a:t>Намалювати</a:t>
            </a:r>
            <a:endParaRPr lang="uk-UA" sz="3200" b="1" i="1" kern="0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86AD91B-9624-413E-A451-3DF876BA4A72}"/>
              </a:ext>
            </a:extLst>
          </p:cNvPr>
          <p:cNvSpPr txBox="1"/>
          <p:nvPr/>
        </p:nvSpPr>
        <p:spPr>
          <a:xfrm>
            <a:off x="3215927" y="3128564"/>
            <a:ext cx="2706629" cy="95410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2800" b="1" i="1" kern="0" dirty="0" smtClean="0">
                <a:solidFill>
                  <a:srgbClr val="FFFFFF"/>
                </a:solidFill>
              </a:rPr>
              <a:t>Вибрати з бібліотеки</a:t>
            </a:r>
            <a:endParaRPr lang="uk-UA" sz="2800" b="1" i="1" kern="0" dirty="0">
              <a:solidFill>
                <a:srgbClr val="FFFF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A13B863A-938D-44CA-B444-DF45E720AC29}"/>
              </a:ext>
            </a:extLst>
          </p:cNvPr>
          <p:cNvSpPr txBox="1"/>
          <p:nvPr/>
        </p:nvSpPr>
        <p:spPr>
          <a:xfrm>
            <a:off x="5978619" y="2435769"/>
            <a:ext cx="2994726" cy="584775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uk-UA" sz="3200" b="1" i="1" kern="0" dirty="0" smtClean="0">
                <a:solidFill>
                  <a:srgbClr val="FFFFFF"/>
                </a:solidFill>
              </a:rPr>
              <a:t>Вивантажити</a:t>
            </a:r>
            <a:endParaRPr lang="uk-UA" sz="3200" b="1" i="1" kern="0" dirty="0">
              <a:solidFill>
                <a:srgbClr val="FFFF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416" y="4001453"/>
            <a:ext cx="549592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9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37616" y="477903"/>
            <a:ext cx="7092280" cy="1150897"/>
          </a:xfrm>
        </p:spPr>
        <p:txBody>
          <a:bodyPr>
            <a:noAutofit/>
          </a:bodyPr>
          <a:lstStyle/>
          <a:p>
            <a:r>
              <a:rPr lang="ru-RU" sz="4000" b="1" dirty="0" err="1" smtClean="0">
                <a:effectLst/>
              </a:rPr>
              <a:t>Створення</a:t>
            </a:r>
            <a:r>
              <a:rPr lang="ru-RU" sz="4000" b="1" dirty="0" smtClean="0">
                <a:effectLst/>
              </a:rPr>
              <a:t> </a:t>
            </a:r>
            <a:r>
              <a:rPr lang="ru-RU" sz="4000" b="1" dirty="0" err="1" smtClean="0">
                <a:effectLst/>
              </a:rPr>
              <a:t>об’єкту</a:t>
            </a:r>
            <a:r>
              <a:rPr lang="ru-RU" sz="4000" b="1" dirty="0" smtClean="0">
                <a:effectLst/>
              </a:rPr>
              <a:t> у </a:t>
            </a:r>
            <a:r>
              <a:rPr lang="ru-RU" sz="4000" b="1" dirty="0" err="1" smtClean="0">
                <a:effectLst/>
              </a:rPr>
              <a:t>редакторі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616" y="1628800"/>
            <a:ext cx="6553200" cy="50387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5536" y="5445224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Растрове чи векторне зображення (є можливість перемикання)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203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60648"/>
            <a:ext cx="7905750" cy="608742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4757" y="3356149"/>
            <a:ext cx="2448272" cy="1296144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effectLst/>
              </a:rPr>
              <a:t>Інструменти</a:t>
            </a:r>
            <a:r>
              <a:rPr lang="ru-RU" sz="3200" b="1" dirty="0" smtClean="0">
                <a:effectLst/>
              </a:rPr>
              <a:t> </a:t>
            </a:r>
            <a:r>
              <a:rPr lang="ru-RU" sz="3200" b="1" dirty="0" err="1" smtClean="0">
                <a:effectLst/>
              </a:rPr>
              <a:t>малювання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6228184" y="3404587"/>
            <a:ext cx="244827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effectLst/>
              </a:rPr>
              <a:t>Область </a:t>
            </a:r>
            <a:r>
              <a:rPr lang="ru-RU" sz="3200" b="1" dirty="0" err="1" smtClean="0">
                <a:effectLst/>
              </a:rPr>
              <a:t>малювання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-180528" y="5373216"/>
            <a:ext cx="244827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effectLst/>
              </a:rPr>
              <a:t>Режими</a:t>
            </a:r>
            <a:r>
              <a:rPr lang="ru-RU" sz="3200" b="1" dirty="0" smtClean="0">
                <a:effectLst/>
              </a:rPr>
              <a:t> </a:t>
            </a:r>
            <a:r>
              <a:rPr lang="ru-RU" sz="3200" b="1" dirty="0" err="1" smtClean="0">
                <a:effectLst/>
              </a:rPr>
              <a:t>роботи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034695">
            <a:off x="1529330" y="5389804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2476011">
            <a:off x="2060912" y="2898814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8217979">
            <a:off x="5760132" y="4768744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2"/>
          <p:cNvSpPr txBox="1">
            <a:spLocks/>
          </p:cNvSpPr>
          <p:nvPr/>
        </p:nvSpPr>
        <p:spPr>
          <a:xfrm>
            <a:off x="3813557" y="1879795"/>
            <a:ext cx="244827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chemeClr val="tx1"/>
                </a:solidFill>
                <a:effectLst/>
              </a:rPr>
              <a:t>Параметри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effectLst/>
              </a:rPr>
              <a:t>обраного</a:t>
            </a:r>
            <a:r>
              <a:rPr lang="ru-RU" sz="32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effectLst/>
              </a:rPr>
              <a:t>інструмента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12476011">
            <a:off x="3179712" y="1422460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>
            <a:hlinkClick r:id="rId3"/>
          </p:cNvPr>
          <p:cNvSpPr/>
          <p:nvPr/>
        </p:nvSpPr>
        <p:spPr>
          <a:xfrm>
            <a:off x="5276949" y="5915284"/>
            <a:ext cx="3096345" cy="72008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ФІЗКУЛЬТ ХВИЛИНКА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620688"/>
            <a:ext cx="5220072" cy="1150897"/>
          </a:xfrm>
        </p:spPr>
        <p:txBody>
          <a:bodyPr/>
          <a:lstStyle/>
          <a:p>
            <a:r>
              <a:rPr lang="uk-UA" dirty="0" smtClean="0"/>
              <a:t>РОБОТА ЗА ПК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44008" y="1628800"/>
            <a:ext cx="46700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Створити довільний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лабіринт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та об’єкти для 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нього. Жук повинен рухатись за допомогою стрілок на клавіатурі, якщо він доторкається до межі, повертатись на </a:t>
            </a:r>
            <a:r>
              <a:rPr lang="uk-UA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початко-ве</a:t>
            </a:r>
            <a:r>
              <a:rPr lang="uk-UA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положення. При доторканні яблука, жук зникає або збільшується в розмірі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52113"/>
          <a:stretch/>
        </p:blipFill>
        <p:spPr>
          <a:xfrm>
            <a:off x="238160" y="1757112"/>
            <a:ext cx="4378816" cy="509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0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192688" cy="115089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Варіант виконаної роботи</a:t>
            </a:r>
            <a:endParaRPr lang="uk-UA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0" y="1759313"/>
            <a:ext cx="9144000" cy="509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82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3" t="28849" r="9746" b="5212"/>
          <a:stretch/>
        </p:blipFill>
        <p:spPr>
          <a:xfrm>
            <a:off x="1259631" y="2492896"/>
            <a:ext cx="6408713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908720"/>
            <a:ext cx="6192688" cy="1150897"/>
          </a:xfrm>
        </p:spPr>
        <p:txBody>
          <a:bodyPr/>
          <a:lstStyle/>
          <a:p>
            <a:r>
              <a:rPr lang="uk-UA" dirty="0" smtClean="0"/>
              <a:t>ДЯКУЮ ЗА УВАГУ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371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02c8512ff1af89d852c668e8e966b41a6e2217"/>
</p:tagLst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1734</TotalTime>
  <Words>97</Words>
  <Application>Microsoft Office PowerPoint</Application>
  <PresentationFormat>Экран (4:3)</PresentationFormat>
  <Paragraphs>20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Створення програмних об’єктів</vt:lpstr>
      <vt:lpstr>Гра «Міліонер»</vt:lpstr>
      <vt:lpstr>Презентация PowerPoint</vt:lpstr>
      <vt:lpstr>Створення об’єкту у редакторі</vt:lpstr>
      <vt:lpstr>Інструменти малювання</vt:lpstr>
      <vt:lpstr>РОБОТА ЗА ПК</vt:lpstr>
      <vt:lpstr>Варіант виконаної роботи</vt:lpstr>
      <vt:lpstr>ДЯКУЮ ЗА УВАГУ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Множество цветных треугольников</dc:title>
  <dc:creator>obstinate</dc:creator>
  <dc:description>Шаблон презентации с сайта https://presentation-creation.ru/</dc:description>
  <cp:lastModifiedBy>Admin</cp:lastModifiedBy>
  <cp:revision>512</cp:revision>
  <dcterms:created xsi:type="dcterms:W3CDTF">2018-02-25T09:09:03Z</dcterms:created>
  <dcterms:modified xsi:type="dcterms:W3CDTF">2021-09-07T06:35:15Z</dcterms:modified>
</cp:coreProperties>
</file>