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19"/>
  </p:notesMasterIdLst>
  <p:handoutMasterIdLst>
    <p:handoutMasterId r:id="rId20"/>
  </p:handoutMasterIdLst>
  <p:sldIdLst>
    <p:sldId id="256" r:id="rId2"/>
    <p:sldId id="785" r:id="rId3"/>
    <p:sldId id="776" r:id="rId4"/>
    <p:sldId id="787" r:id="rId5"/>
    <p:sldId id="775" r:id="rId6"/>
    <p:sldId id="793" r:id="rId7"/>
    <p:sldId id="781" r:id="rId8"/>
    <p:sldId id="792" r:id="rId9"/>
    <p:sldId id="794" r:id="rId10"/>
    <p:sldId id="788" r:id="rId11"/>
    <p:sldId id="795" r:id="rId12"/>
    <p:sldId id="783" r:id="rId13"/>
    <p:sldId id="791" r:id="rId14"/>
    <p:sldId id="790" r:id="rId15"/>
    <p:sldId id="784" r:id="rId16"/>
    <p:sldId id="796" r:id="rId17"/>
    <p:sldId id="789" r:id="rId18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27724"/>
    <a:srgbClr val="FFC60C"/>
    <a:srgbClr val="002060"/>
    <a:srgbClr val="783A06"/>
    <a:srgbClr val="008000"/>
    <a:srgbClr val="19426B"/>
    <a:srgbClr val="996600"/>
    <a:srgbClr val="0000FF"/>
    <a:srgbClr val="FFC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8" autoAdjust="0"/>
    <p:restoredTop sz="93957" autoAdjust="0"/>
  </p:normalViewPr>
  <p:slideViewPr>
    <p:cSldViewPr snapToGrid="0">
      <p:cViewPr>
        <p:scale>
          <a:sx n="70" d="100"/>
          <a:sy n="70" d="100"/>
        </p:scale>
        <p:origin x="-294" y="-2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011EA9-01D4-4AB0-8E5A-33367A3204B1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AAFAB-B72F-4408-A5F7-4F569CAB80B9}">
      <dgm:prSet phldrT="[Текст]" custT="1"/>
      <dgm:spPr/>
      <dgm:t>
        <a:bodyPr/>
        <a:lstStyle/>
        <a:p>
          <a:pPr algn="l"/>
          <a:r>
            <a:rPr lang="uk-UA" sz="3200" b="1" i="0" dirty="0" smtClean="0">
              <a:latin typeface="Times New Roman" pitchFamily="18" charset="0"/>
              <a:cs typeface="Times New Roman" pitchFamily="18" charset="0"/>
            </a:rPr>
            <a:t>1.розміри сторінки</a:t>
          </a:r>
        </a:p>
        <a:p>
          <a:pPr algn="l"/>
          <a:r>
            <a:rPr lang="uk-UA" sz="3200" b="1" i="0" dirty="0" smtClean="0">
              <a:latin typeface="Times New Roman" pitchFamily="18" charset="0"/>
              <a:cs typeface="Times New Roman" pitchFamily="18" charset="0"/>
            </a:rPr>
            <a:t>2.розміри полів</a:t>
          </a:r>
          <a:endParaRPr lang="ru-RU" sz="3200" b="1" i="0" dirty="0">
            <a:latin typeface="Times New Roman" pitchFamily="18" charset="0"/>
            <a:cs typeface="Times New Roman" pitchFamily="18" charset="0"/>
          </a:endParaRPr>
        </a:p>
      </dgm:t>
    </dgm:pt>
    <dgm:pt modelId="{72DBC02E-3311-4888-AF41-41AFC6691C9B}" type="parTrans" cxnId="{22EBBA7A-71DB-4983-8B47-3142B539AD64}">
      <dgm:prSet/>
      <dgm:spPr/>
      <dgm:t>
        <a:bodyPr/>
        <a:lstStyle/>
        <a:p>
          <a:endParaRPr lang="ru-RU"/>
        </a:p>
      </dgm:t>
    </dgm:pt>
    <dgm:pt modelId="{E2C1ADE5-A34B-4A57-BC1D-D6CEA94A6C76}" type="sibTrans" cxnId="{22EBBA7A-71DB-4983-8B47-3142B539AD64}">
      <dgm:prSet/>
      <dgm:spPr/>
      <dgm:t>
        <a:bodyPr/>
        <a:lstStyle/>
        <a:p>
          <a:endParaRPr lang="ru-RU"/>
        </a:p>
      </dgm:t>
    </dgm:pt>
    <dgm:pt modelId="{9F77EE9E-339F-40C3-9FFF-EE12025AC0D6}">
      <dgm:prSet phldrT="[Текст]" custT="1"/>
      <dgm:spPr/>
      <dgm:t>
        <a:bodyPr/>
        <a:lstStyle/>
        <a:p>
          <a:r>
            <a:rPr lang="uk-UA" sz="3200" b="1" i="0" dirty="0" smtClean="0">
              <a:latin typeface="Times New Roman" pitchFamily="18" charset="0"/>
              <a:cs typeface="Times New Roman" pitchFamily="18" charset="0"/>
            </a:rPr>
            <a:t>3.орієнтація сторін­ки</a:t>
          </a:r>
          <a:endParaRPr lang="ru-RU" sz="3200" i="0" dirty="0">
            <a:latin typeface="Times New Roman" pitchFamily="18" charset="0"/>
            <a:cs typeface="Times New Roman" pitchFamily="18" charset="0"/>
          </a:endParaRPr>
        </a:p>
      </dgm:t>
    </dgm:pt>
    <dgm:pt modelId="{EDF4A43A-8FB3-435A-8837-E24D66B99533}" type="parTrans" cxnId="{AADA4589-B078-42FF-9124-F22CD6532FA0}">
      <dgm:prSet/>
      <dgm:spPr/>
      <dgm:t>
        <a:bodyPr/>
        <a:lstStyle/>
        <a:p>
          <a:endParaRPr lang="ru-RU"/>
        </a:p>
      </dgm:t>
    </dgm:pt>
    <dgm:pt modelId="{6A819037-975A-4C33-8850-E3EEA16F3391}" type="sibTrans" cxnId="{AADA4589-B078-42FF-9124-F22CD6532FA0}">
      <dgm:prSet/>
      <dgm:spPr/>
      <dgm:t>
        <a:bodyPr/>
        <a:lstStyle/>
        <a:p>
          <a:endParaRPr lang="ru-RU"/>
        </a:p>
      </dgm:t>
    </dgm:pt>
    <dgm:pt modelId="{66B5FC12-E69D-4E20-AE2E-247652E52852}">
      <dgm:prSet phldrT="[Текст]" custT="1"/>
      <dgm:spPr/>
      <dgm:t>
        <a:bodyPr/>
        <a:lstStyle/>
        <a:p>
          <a:r>
            <a:rPr lang="uk-UA" sz="3200" i="1" dirty="0" smtClean="0">
              <a:latin typeface="Times New Roman" pitchFamily="18" charset="0"/>
              <a:cs typeface="Times New Roman" pitchFamily="18" charset="0"/>
            </a:rPr>
            <a:t>книжкова</a:t>
          </a:r>
          <a:endParaRPr lang="ru-RU" sz="3200" i="1" dirty="0">
            <a:latin typeface="Times New Roman" pitchFamily="18" charset="0"/>
            <a:cs typeface="Times New Roman" pitchFamily="18" charset="0"/>
          </a:endParaRPr>
        </a:p>
      </dgm:t>
    </dgm:pt>
    <dgm:pt modelId="{2F052B1D-A57B-4F60-95AB-4552A7E057FC}" type="parTrans" cxnId="{803CBE9A-A612-45CA-9F07-F1C64C6195A0}">
      <dgm:prSet/>
      <dgm:spPr/>
      <dgm:t>
        <a:bodyPr/>
        <a:lstStyle/>
        <a:p>
          <a:endParaRPr lang="ru-RU"/>
        </a:p>
      </dgm:t>
    </dgm:pt>
    <dgm:pt modelId="{EF40D6F3-A622-4B88-A5F0-ABFE9A9513DA}" type="sibTrans" cxnId="{803CBE9A-A612-45CA-9F07-F1C64C6195A0}">
      <dgm:prSet/>
      <dgm:spPr/>
      <dgm:t>
        <a:bodyPr/>
        <a:lstStyle/>
        <a:p>
          <a:endParaRPr lang="ru-RU"/>
        </a:p>
      </dgm:t>
    </dgm:pt>
    <dgm:pt modelId="{DA3F24D6-0A12-4510-A41B-082071D9AAEC}">
      <dgm:prSet phldrT="[Текст]" custT="1"/>
      <dgm:spPr/>
      <dgm:t>
        <a:bodyPr/>
        <a:lstStyle/>
        <a:p>
          <a:r>
            <a:rPr lang="uk-UA" sz="3200" i="1" dirty="0" smtClean="0">
              <a:latin typeface="Times New Roman" pitchFamily="18" charset="0"/>
              <a:cs typeface="Times New Roman" pitchFamily="18" charset="0"/>
            </a:rPr>
            <a:t>альбомна</a:t>
          </a:r>
          <a:endParaRPr lang="ru-RU" sz="3200" i="1" dirty="0">
            <a:latin typeface="Times New Roman" pitchFamily="18" charset="0"/>
            <a:cs typeface="Times New Roman" pitchFamily="18" charset="0"/>
          </a:endParaRPr>
        </a:p>
      </dgm:t>
    </dgm:pt>
    <dgm:pt modelId="{049D544C-EC17-4EF4-AF03-545FEEC16DFD}" type="parTrans" cxnId="{1276203E-A872-4924-858E-3736BA0E7BA8}">
      <dgm:prSet/>
      <dgm:spPr/>
      <dgm:t>
        <a:bodyPr/>
        <a:lstStyle/>
        <a:p>
          <a:endParaRPr lang="ru-RU"/>
        </a:p>
      </dgm:t>
    </dgm:pt>
    <dgm:pt modelId="{3E40B0C2-8F5B-4BC6-8271-2E02641D7B18}" type="sibTrans" cxnId="{1276203E-A872-4924-858E-3736BA0E7BA8}">
      <dgm:prSet/>
      <dgm:spPr/>
      <dgm:t>
        <a:bodyPr/>
        <a:lstStyle/>
        <a:p>
          <a:endParaRPr lang="ru-RU"/>
        </a:p>
      </dgm:t>
    </dgm:pt>
    <dgm:pt modelId="{FA4DE55F-3422-445B-BF63-F97948C99481}">
      <dgm:prSet phldrT="[Текст]" custT="1"/>
      <dgm:spPr/>
      <dgm:t>
        <a:bodyPr/>
        <a:lstStyle/>
        <a:p>
          <a:pPr algn="l"/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4.нумерація</a:t>
          </a:r>
          <a:r>
            <a:rPr lang="uk-UA" sz="3200" i="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сторінок</a:t>
          </a:r>
        </a:p>
        <a:p>
          <a:pPr algn="l"/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5.наявність колонтитулів</a:t>
          </a:r>
        </a:p>
        <a:p>
          <a:pPr algn="l"/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6.колонки</a:t>
          </a:r>
          <a:endParaRPr lang="ru-RU" sz="3200" i="0" dirty="0"/>
        </a:p>
      </dgm:t>
    </dgm:pt>
    <dgm:pt modelId="{58B64A57-4A92-4F68-AC34-A7A5B92E1D2B}" type="parTrans" cxnId="{30E5001E-1E64-471B-A284-52C51250EBE3}">
      <dgm:prSet/>
      <dgm:spPr/>
      <dgm:t>
        <a:bodyPr/>
        <a:lstStyle/>
        <a:p>
          <a:endParaRPr lang="ru-RU"/>
        </a:p>
      </dgm:t>
    </dgm:pt>
    <dgm:pt modelId="{8B20FD15-5463-48A6-88B9-A0D7EAA35175}" type="sibTrans" cxnId="{30E5001E-1E64-471B-A284-52C51250EBE3}">
      <dgm:prSet/>
      <dgm:spPr/>
      <dgm:t>
        <a:bodyPr/>
        <a:lstStyle/>
        <a:p>
          <a:endParaRPr lang="ru-RU"/>
        </a:p>
      </dgm:t>
    </dgm:pt>
    <dgm:pt modelId="{CB8EF768-2CB8-4E47-A99F-33D49637BF9A}" type="pres">
      <dgm:prSet presAssocID="{87011EA9-01D4-4AB0-8E5A-33367A3204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9A78B-226B-42FC-A408-E5D5D682DEFB}" type="pres">
      <dgm:prSet presAssocID="{153AAFAB-B72F-4408-A5F7-4F569CAB80B9}" presName="node" presStyleLbl="node1" presStyleIdx="0" presStyleCnt="3" custScaleX="60219" custScaleY="81563" custLinFactNeighborX="-223" custLinFactNeighborY="-3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068A1-67C6-4985-9E97-DE6803421111}" type="pres">
      <dgm:prSet presAssocID="{E2C1ADE5-A34B-4A57-BC1D-D6CEA94A6C76}" presName="sibTrans" presStyleCnt="0"/>
      <dgm:spPr/>
    </dgm:pt>
    <dgm:pt modelId="{39A8B43A-6E4E-4136-BFB8-CCA726C96ACE}" type="pres">
      <dgm:prSet presAssocID="{9F77EE9E-339F-40C3-9FFF-EE12025AC0D6}" presName="node" presStyleLbl="node1" presStyleIdx="1" presStyleCnt="3" custScaleX="62203" custScaleY="84369" custLinFactNeighborX="-35336" custLinFactNeighborY="-4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618C-6C35-4E56-B1B2-634F523A59DF}" type="pres">
      <dgm:prSet presAssocID="{6A819037-975A-4C33-8850-E3EEA16F3391}" presName="sibTrans" presStyleCnt="0"/>
      <dgm:spPr/>
    </dgm:pt>
    <dgm:pt modelId="{9EE58C3B-FC40-48AB-8ECE-124579ED27E8}" type="pres">
      <dgm:prSet presAssocID="{FA4DE55F-3422-445B-BF63-F97948C99481}" presName="node" presStyleLbl="node1" presStyleIdx="2" presStyleCnt="3" custScaleX="62936" custScaleY="90032" custLinFactNeighborX="-17546" custLinFactNeighborY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DA4589-B078-42FF-9124-F22CD6532FA0}" srcId="{87011EA9-01D4-4AB0-8E5A-33367A3204B1}" destId="{9F77EE9E-339F-40C3-9FFF-EE12025AC0D6}" srcOrd="1" destOrd="0" parTransId="{EDF4A43A-8FB3-435A-8837-E24D66B99533}" sibTransId="{6A819037-975A-4C33-8850-E3EEA16F3391}"/>
    <dgm:cxn modelId="{3F0AB939-983C-4BEF-ADD9-882E7B94662F}" type="presOf" srcId="{DA3F24D6-0A12-4510-A41B-082071D9AAEC}" destId="{39A8B43A-6E4E-4136-BFB8-CCA726C96ACE}" srcOrd="0" destOrd="2" presId="urn:microsoft.com/office/officeart/2005/8/layout/hList6"/>
    <dgm:cxn modelId="{22EBBA7A-71DB-4983-8B47-3142B539AD64}" srcId="{87011EA9-01D4-4AB0-8E5A-33367A3204B1}" destId="{153AAFAB-B72F-4408-A5F7-4F569CAB80B9}" srcOrd="0" destOrd="0" parTransId="{72DBC02E-3311-4888-AF41-41AFC6691C9B}" sibTransId="{E2C1ADE5-A34B-4A57-BC1D-D6CEA94A6C76}"/>
    <dgm:cxn modelId="{25C7CA39-FF76-467D-8621-1907813AE1B9}" type="presOf" srcId="{FA4DE55F-3422-445B-BF63-F97948C99481}" destId="{9EE58C3B-FC40-48AB-8ECE-124579ED27E8}" srcOrd="0" destOrd="0" presId="urn:microsoft.com/office/officeart/2005/8/layout/hList6"/>
    <dgm:cxn modelId="{A37CEC4D-D39F-48CA-BDD3-385C398553B2}" type="presOf" srcId="{66B5FC12-E69D-4E20-AE2E-247652E52852}" destId="{39A8B43A-6E4E-4136-BFB8-CCA726C96ACE}" srcOrd="0" destOrd="1" presId="urn:microsoft.com/office/officeart/2005/8/layout/hList6"/>
    <dgm:cxn modelId="{0FFDFDD9-E2F2-43B5-AF22-CB2E049DDFE0}" type="presOf" srcId="{87011EA9-01D4-4AB0-8E5A-33367A3204B1}" destId="{CB8EF768-2CB8-4E47-A99F-33D49637BF9A}" srcOrd="0" destOrd="0" presId="urn:microsoft.com/office/officeart/2005/8/layout/hList6"/>
    <dgm:cxn modelId="{F8E75381-60BC-4F5C-8F25-519C8BF15CA5}" type="presOf" srcId="{9F77EE9E-339F-40C3-9FFF-EE12025AC0D6}" destId="{39A8B43A-6E4E-4136-BFB8-CCA726C96ACE}" srcOrd="0" destOrd="0" presId="urn:microsoft.com/office/officeart/2005/8/layout/hList6"/>
    <dgm:cxn modelId="{803CBE9A-A612-45CA-9F07-F1C64C6195A0}" srcId="{9F77EE9E-339F-40C3-9FFF-EE12025AC0D6}" destId="{66B5FC12-E69D-4E20-AE2E-247652E52852}" srcOrd="0" destOrd="0" parTransId="{2F052B1D-A57B-4F60-95AB-4552A7E057FC}" sibTransId="{EF40D6F3-A622-4B88-A5F0-ABFE9A9513DA}"/>
    <dgm:cxn modelId="{30E5001E-1E64-471B-A284-52C51250EBE3}" srcId="{87011EA9-01D4-4AB0-8E5A-33367A3204B1}" destId="{FA4DE55F-3422-445B-BF63-F97948C99481}" srcOrd="2" destOrd="0" parTransId="{58B64A57-4A92-4F68-AC34-A7A5B92E1D2B}" sibTransId="{8B20FD15-5463-48A6-88B9-A0D7EAA35175}"/>
    <dgm:cxn modelId="{1276203E-A872-4924-858E-3736BA0E7BA8}" srcId="{9F77EE9E-339F-40C3-9FFF-EE12025AC0D6}" destId="{DA3F24D6-0A12-4510-A41B-082071D9AAEC}" srcOrd="1" destOrd="0" parTransId="{049D544C-EC17-4EF4-AF03-545FEEC16DFD}" sibTransId="{3E40B0C2-8F5B-4BC6-8271-2E02641D7B18}"/>
    <dgm:cxn modelId="{26844654-DAE6-494B-86E6-00C43D5DAF1F}" type="presOf" srcId="{153AAFAB-B72F-4408-A5F7-4F569CAB80B9}" destId="{A1F9A78B-226B-42FC-A408-E5D5D682DEFB}" srcOrd="0" destOrd="0" presId="urn:microsoft.com/office/officeart/2005/8/layout/hList6"/>
    <dgm:cxn modelId="{8A16C315-BE5A-4484-BAD3-13D60901A7C2}" type="presParOf" srcId="{CB8EF768-2CB8-4E47-A99F-33D49637BF9A}" destId="{A1F9A78B-226B-42FC-A408-E5D5D682DEFB}" srcOrd="0" destOrd="0" presId="urn:microsoft.com/office/officeart/2005/8/layout/hList6"/>
    <dgm:cxn modelId="{2870A636-4905-49F3-80BE-F38DD26A478B}" type="presParOf" srcId="{CB8EF768-2CB8-4E47-A99F-33D49637BF9A}" destId="{91E068A1-67C6-4985-9E97-DE6803421111}" srcOrd="1" destOrd="0" presId="urn:microsoft.com/office/officeart/2005/8/layout/hList6"/>
    <dgm:cxn modelId="{70DF39FE-C879-47E7-A2FA-C79F73B2E2C8}" type="presParOf" srcId="{CB8EF768-2CB8-4E47-A99F-33D49637BF9A}" destId="{39A8B43A-6E4E-4136-BFB8-CCA726C96ACE}" srcOrd="2" destOrd="0" presId="urn:microsoft.com/office/officeart/2005/8/layout/hList6"/>
    <dgm:cxn modelId="{081672CA-DA6C-429F-A4DD-DD6A28F83652}" type="presParOf" srcId="{CB8EF768-2CB8-4E47-A99F-33D49637BF9A}" destId="{D3E2618C-6C35-4E56-B1B2-634F523A59DF}" srcOrd="3" destOrd="0" presId="urn:microsoft.com/office/officeart/2005/8/layout/hList6"/>
    <dgm:cxn modelId="{53B3AE4E-A841-4D4E-9A57-6E31BDB76B2A}" type="presParOf" srcId="{CB8EF768-2CB8-4E47-A99F-33D49637BF9A}" destId="{9EE58C3B-FC40-48AB-8ECE-124579ED27E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9A78B-226B-42FC-A408-E5D5D682DEFB}">
      <dsp:nvSpPr>
        <dsp:cNvPr id="0" name=""/>
        <dsp:cNvSpPr/>
      </dsp:nvSpPr>
      <dsp:spPr>
        <a:xfrm rot="16200000">
          <a:off x="-234764" y="447949"/>
          <a:ext cx="3166917" cy="269738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Times New Roman" pitchFamily="18" charset="0"/>
              <a:cs typeface="Times New Roman" pitchFamily="18" charset="0"/>
            </a:rPr>
            <a:t>1.розміри сторінки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Times New Roman" pitchFamily="18" charset="0"/>
              <a:cs typeface="Times New Roman" pitchFamily="18" charset="0"/>
            </a:rPr>
            <a:t>2.розміри полів</a:t>
          </a:r>
          <a:endParaRPr lang="ru-RU" sz="3200" b="1" i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" y="846567"/>
        <a:ext cx="2697388" cy="1900151"/>
      </dsp:txXfrm>
    </dsp:sp>
    <dsp:sp modelId="{39A8B43A-6E4E-4136-BFB8-CCA726C96ACE}">
      <dsp:nvSpPr>
        <dsp:cNvPr id="0" name=""/>
        <dsp:cNvSpPr/>
      </dsp:nvSpPr>
      <dsp:spPr>
        <a:xfrm rot="16200000">
          <a:off x="2670567" y="361657"/>
          <a:ext cx="3275868" cy="278625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t" anchorCtr="0">
          <a:noAutofit/>
          <a:sp3d extrusionH="28000" prstMaterial="matte"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>
              <a:latin typeface="Times New Roman" pitchFamily="18" charset="0"/>
              <a:cs typeface="Times New Roman" pitchFamily="18" charset="0"/>
            </a:rPr>
            <a:t>3.орієнтація сторін­ки</a:t>
          </a:r>
          <a:endParaRPr lang="ru-RU" sz="3200" i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dirty="0" smtClean="0">
              <a:latin typeface="Times New Roman" pitchFamily="18" charset="0"/>
              <a:cs typeface="Times New Roman" pitchFamily="18" charset="0"/>
            </a:rPr>
            <a:t>книжкова</a:t>
          </a:r>
          <a:endParaRPr lang="ru-RU" sz="3200" i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i="1" kern="1200" dirty="0" smtClean="0">
              <a:latin typeface="Times New Roman" pitchFamily="18" charset="0"/>
              <a:cs typeface="Times New Roman" pitchFamily="18" charset="0"/>
            </a:rPr>
            <a:t>альбомна</a:t>
          </a:r>
          <a:endParaRPr lang="ru-RU" sz="3200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915373" y="772025"/>
        <a:ext cx="2786257" cy="1965520"/>
      </dsp:txXfrm>
    </dsp:sp>
    <dsp:sp modelId="{9EE58C3B-FC40-48AB-8ECE-124579ED27E8}">
      <dsp:nvSpPr>
        <dsp:cNvPr id="0" name=""/>
        <dsp:cNvSpPr/>
      </dsp:nvSpPr>
      <dsp:spPr>
        <a:xfrm rot="16200000">
          <a:off x="5759013" y="596185"/>
          <a:ext cx="3495750" cy="281909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  <a:sp3d extrusionH="28000" prstMaterial="matte"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Times New Roman" pitchFamily="18" charset="0"/>
              <a:cs typeface="Times New Roman" pitchFamily="18" charset="0"/>
            </a:rPr>
            <a:t>4.нумерація</a:t>
          </a:r>
          <a:r>
            <a:rPr lang="uk-UA" sz="3200" i="0" kern="1200" dirty="0" smtClean="0">
              <a:latin typeface="Times New Roman" pitchFamily="18" charset="0"/>
              <a:cs typeface="Times New Roman" pitchFamily="18" charset="0"/>
            </a:rPr>
            <a:t>   </a:t>
          </a:r>
          <a:r>
            <a:rPr lang="uk-UA" sz="2800" b="1" i="0" kern="1200" dirty="0" smtClean="0">
              <a:latin typeface="Times New Roman" pitchFamily="18" charset="0"/>
              <a:cs typeface="Times New Roman" pitchFamily="18" charset="0"/>
            </a:rPr>
            <a:t>сторінок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Times New Roman" pitchFamily="18" charset="0"/>
              <a:cs typeface="Times New Roman" pitchFamily="18" charset="0"/>
            </a:rPr>
            <a:t>5.наявність колонтитулів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latin typeface="Times New Roman" pitchFamily="18" charset="0"/>
              <a:cs typeface="Times New Roman" pitchFamily="18" charset="0"/>
            </a:rPr>
            <a:t>6.колонки</a:t>
          </a:r>
          <a:endParaRPr lang="ru-RU" sz="3200" i="0" kern="1200" dirty="0"/>
        </a:p>
      </dsp:txBody>
      <dsp:txXfrm rot="5400000">
        <a:off x="6097343" y="957005"/>
        <a:ext cx="2819090" cy="2097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A5B71-F9AF-47F6-A000-FC462374A1E6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9DA1F-A5D8-4F66-872E-43DD16A17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047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D74A-8F75-4EB9-A52E-E1C1EC959C2C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Для 5 класу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94161-C49B-4298-976B-5EA067BCC7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1987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02D4A1-B004-4BE5-B609-243941072B43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6A55-6057-463C-9B42-D61950580669}" type="datetime1">
              <a:rPr lang="uk-UA" smtClean="0"/>
              <a:t>02.10.2021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0CDE8-2257-4A97-A65A-5C54DEF1DDF6}" type="datetime1">
              <a:rPr lang="uk-UA" smtClean="0"/>
              <a:t>02.10.2021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0630-CF48-4061-9D9C-9767367207D9}" type="datetime1">
              <a:rPr lang="uk-UA" smtClean="0"/>
              <a:t>02.10.2021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65E6-360C-4FB1-B9B4-4AFDB7B0B6D5}" type="datetime1">
              <a:rPr lang="uk-UA" smtClean="0"/>
              <a:t>02.10.2021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4E51-43D7-4AD2-8114-1F05B0EE2224}" type="datetime1">
              <a:rPr lang="uk-UA" smtClean="0"/>
              <a:t>02.10.2021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329-42FC-441F-8867-9DE646332522}" type="datetime1">
              <a:rPr lang="uk-UA" smtClean="0"/>
              <a:t>02.10.2021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8F6DD-3E50-400C-A184-488ED036EF41}" type="datetime1">
              <a:rPr lang="uk-UA" smtClean="0"/>
              <a:t>02.10.2021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7932D-D74B-4712-8D9D-22CAFC42B5F7}" type="datetime1">
              <a:rPr lang="uk-UA" smtClean="0"/>
              <a:t>02.10.2021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9D1-13B2-4E8D-8491-4D2126E82B6D}" type="datetime1">
              <a:rPr lang="uk-UA" smtClean="0"/>
              <a:t>02.10.2021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565A-BE31-4B37-A5FC-2B9FA5B3C480}" type="datetime1">
              <a:rPr lang="uk-UA" smtClean="0"/>
              <a:t>02.10.2021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4C0B-01C3-45BD-8AE5-7B9F0B7E454E}" type="datetime1">
              <a:rPr lang="uk-UA" smtClean="0"/>
              <a:t>02.10.2021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07C93-164B-4B11-AF67-5AAF442AB1EF}" type="datetime1">
              <a:rPr lang="uk-UA" smtClean="0"/>
              <a:t>02.10.2021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Для 5 класу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99340" y="6525346"/>
            <a:ext cx="507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0" i="1" dirty="0" smtClean="0">
                <a:latin typeface="+mn-lt"/>
              </a:rPr>
              <a:t>Допомога при вивченні інформатики</a:t>
            </a:r>
          </a:p>
        </p:txBody>
      </p:sp>
      <p:pic>
        <p:nvPicPr>
          <p:cNvPr id="14" name="Picture 3" descr="F:\Документи\Iнформатика\5 клас\kla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5" y="6553643"/>
            <a:ext cx="257148" cy="2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8.jpe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3.wdp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250" t="23784" r="27725" b="13242"/>
          <a:stretch/>
        </p:blipFill>
        <p:spPr bwMode="auto">
          <a:xfrm>
            <a:off x="1490429" y="2535660"/>
            <a:ext cx="3070746" cy="2219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utoShape 2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3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5" descr="Картинки по запросу безпека интернет иконка 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abiword, doc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91">
            <a:off x="3033376" y="3874050"/>
            <a:ext cx="2509687" cy="26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67468" t="34439" r="2564" b="16150"/>
          <a:stretch/>
        </p:blipFill>
        <p:spPr bwMode="auto">
          <a:xfrm>
            <a:off x="6059606" y="3452798"/>
            <a:ext cx="3123063" cy="260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975" y="343421"/>
            <a:ext cx="7801969" cy="2917233"/>
          </a:xfrm>
        </p:spPr>
        <p:txBody>
          <a:bodyPr>
            <a:noAutofit/>
          </a:bodyPr>
          <a:lstStyle/>
          <a:p>
            <a:pPr algn="ctr"/>
            <a:r>
              <a:rPr lang="uk-UA" sz="4400" b="1" cap="none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Сторінки документа </a:t>
            </a:r>
            <a:r>
              <a:rPr lang="uk-UA" sz="4400" b="1" cap="none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/>
            </a:r>
            <a:br>
              <a:rPr lang="uk-UA" sz="4400" b="1" cap="none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</a:br>
            <a:r>
              <a:rPr lang="uk-UA" sz="4400" b="1" cap="none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та </a:t>
            </a:r>
            <a:r>
              <a:rPr lang="uk-UA" sz="4400" b="1" cap="none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їх </a:t>
            </a:r>
            <a:r>
              <a:rPr lang="uk-UA" sz="4400" b="1" cap="none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форматування</a:t>
            </a:r>
            <a:br>
              <a:rPr lang="uk-UA" sz="4400" b="1" cap="none" dirty="0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</a:br>
            <a:r>
              <a:rPr lang="uk-UA" sz="4400" b="1" cap="none" dirty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Друк текстового документа</a:t>
            </a:r>
            <a:endParaRPr lang="ru-RU" sz="4400" b="1" cap="none" dirty="0">
              <a:ln w="1905"/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</p:txBody>
      </p:sp>
      <p:pic>
        <p:nvPicPr>
          <p:cNvPr id="20" name="Picture 6" descr="Рисунок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915771">
            <a:off x="27251" y="3876940"/>
            <a:ext cx="2096345" cy="2618894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2332" y="381952"/>
            <a:ext cx="1607364" cy="2838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5" y="1274504"/>
            <a:ext cx="4401678" cy="3439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5867" y="2587778"/>
            <a:ext cx="3983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Друкування документа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отримання копії документа, зазвичай 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папері.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2768" y="1233561"/>
            <a:ext cx="5523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ДЛЯ ДРУКУВАННЯ ДОКУМЕНТА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ВИКОНАТИ КОМАНДИ: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6225" y="1941448"/>
            <a:ext cx="45197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Вкладка </a:t>
            </a:r>
            <a:r>
              <a:rPr lang="uk-UA" sz="2400" b="1" i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Файл </a:t>
            </a:r>
            <a:r>
              <a:rPr lang="en-US" sz="2400" b="1" i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endParaRPr lang="ru-RU" sz="2400" b="1" i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4"/>
          <a:srcRect r="10577" b="35130"/>
          <a:stretch/>
        </p:blipFill>
        <p:spPr bwMode="auto">
          <a:xfrm>
            <a:off x="4629353" y="2403113"/>
            <a:ext cx="5074205" cy="43252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51184" y="162511"/>
            <a:ext cx="7356338" cy="8201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Друк документа</a:t>
            </a:r>
            <a:endParaRPr lang="uk-UA" sz="66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Документи\Sait\сайт кабінет\icons\принте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15" y="4561337"/>
            <a:ext cx="3079941" cy="231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405049" y="1910670"/>
            <a:ext cx="15009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  <a:sym typeface="Wingdings"/>
              </a:rPr>
              <a:t></a:t>
            </a:r>
            <a:r>
              <a:rPr lang="uk-UA" sz="2800" b="1" i="1" dirty="0" smtClean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Друк</a:t>
            </a:r>
            <a:endParaRPr lang="ru-RU" sz="2800" b="1" i="1" dirty="0">
              <a:ln w="18415" cmpd="sng">
                <a:noFill/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30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1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" y="274639"/>
            <a:ext cx="9344169" cy="63445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86" y="1664804"/>
            <a:ext cx="2553314" cy="33400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0618" y="274639"/>
            <a:ext cx="6630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обійтись без відпочинку,</a:t>
            </a:r>
          </a:p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Запрошую на </a:t>
            </a:r>
            <a:r>
              <a:rPr lang="uk-UA" sz="36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фізхвилинку</a:t>
            </a:r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! </a:t>
            </a:r>
            <a:endParaRPr lang="uk-UA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5154" y="1297547"/>
            <a:ext cx="51042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Руки в сторони та вгору —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На носочки піднялись.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Підніми голівку вгору —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Й на долоньки подивись.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Присідати ми почнемо,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Добре ноги розімнемо.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Раз — присіли, руки прямо.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Встали — знову все так само.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Повертаємося вправно,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Все виконуємо гарно.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Вліво-вправо повернулись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І сусіду усміхнулись. </a:t>
            </a:r>
            <a:endParaRPr lang="uk-UA" sz="2400" b="1" dirty="0"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5 класу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1"/>
            <a:ext cx="7356338" cy="820127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7652" y="5302296"/>
            <a:ext cx="5021011" cy="919401"/>
          </a:xfrm>
          <a:prstGeom prst="roundRect">
            <a:avLst/>
          </a:prstGeom>
          <a:noFill/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Сторінка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7" y="1311053"/>
            <a:ext cx="9755875" cy="3958367"/>
          </a:xfrm>
          <a:prstGeom prst="rect">
            <a:avLst/>
          </a:prstGeom>
        </p:spPr>
      </p:pic>
      <p:pic>
        <p:nvPicPr>
          <p:cNvPr id="5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25" y="4490113"/>
            <a:ext cx="2219362" cy="236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7" y="1643360"/>
            <a:ext cx="8494176" cy="44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70" y="5386462"/>
            <a:ext cx="1248569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8162" y="5405100"/>
            <a:ext cx="3465757" cy="76944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ОРІЄНТАЦІЯ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67" y="3430932"/>
            <a:ext cx="6564110" cy="1659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51184" y="162511"/>
            <a:ext cx="7356338" cy="820127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Розгадайте ребус</a:t>
            </a:r>
            <a:endParaRPr lang="uk-UA" sz="54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0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225" y="3716704"/>
            <a:ext cx="1643775" cy="2284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346" y="443412"/>
            <a:ext cx="2853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227968"/>
            <a:ext cx="866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Питання самоконтролю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428" y="6596390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4428" y="6465585"/>
            <a:ext cx="1858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346" y="1328520"/>
            <a:ext cx="8065043" cy="44012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Значення яких властивостей сторінки можна задати? Які засоби для цього можна використати?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 задається розмір сторінки документа?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Які ви знаєте види орієнтації сторінки?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Що таке поля сторінки? Які поля є в текстовому </a:t>
            </a:r>
            <a:r>
              <a:rPr lang="uk-UA" sz="2800" b="1" i="1" kern="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документі? 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 встановити номер сторінки документа?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 додати колонку на лист документа?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endParaRPr lang="uk-UA" sz="2800" b="1" i="1" kern="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278" y="5082608"/>
            <a:ext cx="1826410" cy="16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31" y="3845322"/>
            <a:ext cx="1744878" cy="18631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3" y="627797"/>
            <a:ext cx="7373951" cy="245659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 та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376" y="1109211"/>
            <a:ext cx="8857398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наведеному списку підкресліть властивості сторінок текстового документа: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423" y="2216704"/>
            <a:ext cx="3016961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відступ від краю поля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2607" y="3270865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вирівнювання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2607" y="3949730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розмір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12225" y="2304257"/>
            <a:ext cx="3016961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відступ першого рядка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07409" y="3358418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колір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7409" y="4037284"/>
            <a:ext cx="3016961" cy="91940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міжрядковий інтервал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2607" y="4628595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накреслення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12573" y="5124771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нумерація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0575" y="5307460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орієнтація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07409" y="5775173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розміри полів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0575" y="5927013"/>
            <a:ext cx="3016961" cy="51077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шрифт</a:t>
            </a:r>
          </a:p>
        </p:txBody>
      </p:sp>
      <p:cxnSp>
        <p:nvCxnSpPr>
          <p:cNvPr id="25" name="Пряма сполучна лінія 24"/>
          <p:cNvCxnSpPr/>
          <p:nvPr/>
        </p:nvCxnSpPr>
        <p:spPr>
          <a:xfrm>
            <a:off x="959131" y="5905791"/>
            <a:ext cx="332283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6" name="Пряма сполучна лінія 25"/>
          <p:cNvCxnSpPr/>
          <p:nvPr/>
        </p:nvCxnSpPr>
        <p:spPr>
          <a:xfrm>
            <a:off x="5673933" y="5627237"/>
            <a:ext cx="332283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7" name="Пряма сполучна лінія 26"/>
          <p:cNvCxnSpPr/>
          <p:nvPr/>
        </p:nvCxnSpPr>
        <p:spPr>
          <a:xfrm>
            <a:off x="5673933" y="6285951"/>
            <a:ext cx="332283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Пряма сполучна лінія 27"/>
          <p:cNvCxnSpPr/>
          <p:nvPr/>
        </p:nvCxnSpPr>
        <p:spPr>
          <a:xfrm>
            <a:off x="5673933" y="3860884"/>
            <a:ext cx="3322839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8004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96" y="341194"/>
            <a:ext cx="9294127" cy="6186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6665" y="657657"/>
            <a:ext cx="566217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</a:rPr>
              <a:t>Домашнє завдання: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753135" y="1444801"/>
            <a:ext cx="3957850" cy="4887759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220980">
              <a:spcAft>
                <a:spcPts val="0"/>
              </a:spcAft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 </a:t>
            </a:r>
            <a:r>
              <a:rPr lang="uk-UA" sz="32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Вивчити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</a:p>
          <a:p>
            <a:pPr indent="220980">
              <a:spcAft>
                <a:spcPts val="0"/>
              </a:spcAft>
            </a:pP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§3.7 підручника, стор.148- 153,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виконати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вправу №1,3.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6959" y="6569075"/>
            <a:ext cx="3632200" cy="288925"/>
          </a:xfrm>
        </p:spPr>
        <p:txBody>
          <a:bodyPr/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Для 5 класу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5" y="1826002"/>
            <a:ext cx="3253220" cy="31871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88" y="3868379"/>
            <a:ext cx="2333766" cy="2381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41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7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br>
              <a:rPr lang="uk-UA" sz="67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7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7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69943" y="1398290"/>
            <a:ext cx="6380534" cy="10370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Бажаю успіху!</a:t>
            </a:r>
          </a:p>
          <a:p>
            <a:pPr marL="0" indent="0" algn="ctr">
              <a:buNone/>
            </a:pP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027447" y="6258637"/>
            <a:ext cx="3136900" cy="288925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5 класу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Лариса\AppData\Local\Microsoft\Windows\Temporary Internet Files\Content.IE5\U73DV7NI\smiley_PNG6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1916832"/>
            <a:ext cx="3413586" cy="31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:\newtek\_backgrounds_1.02\Greg\First Day of School\teacher_kids_wavi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3" y="2780928"/>
            <a:ext cx="4056451" cy="39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7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1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5083"/>
            <a:ext cx="1987357" cy="21446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32263" y="1366503"/>
            <a:ext cx="892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273" y="251810"/>
            <a:ext cx="9034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/>
            <a:r>
              <a:rPr lang="uk-UA" sz="3200" b="1" i="1" dirty="0" smtClean="0">
                <a:solidFill>
                  <a:srgbClr val="7030A0"/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Під час створення документа текстовий процесор автоматично розбиває текст на сторінки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Verdana"/>
                <a:cs typeface="Times New Roman" pitchFamily="18" charset="0"/>
                <a:sym typeface="Verdana"/>
              </a:rPr>
              <a:t>. </a:t>
            </a:r>
            <a:endParaRPr lang="uk-UA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016" y="1855083"/>
            <a:ext cx="7440303" cy="1311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Сторінка як об’єкт текстового документа має такі властивості:</a:t>
            </a:r>
            <a:endParaRPr lang="uk-UA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7329"/>
              </p:ext>
            </p:extLst>
          </p:nvPr>
        </p:nvGraphicFramePr>
        <p:xfrm>
          <a:off x="507017" y="2579427"/>
          <a:ext cx="8976127" cy="3882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544" y="5104264"/>
            <a:ext cx="1433014" cy="15967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00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77" y="177421"/>
            <a:ext cx="8420668" cy="131018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dirty="0">
                <a:ln/>
                <a:effectLst/>
                <a:latin typeface="Times New Roman" pitchFamily="18" charset="0"/>
                <a:cs typeface="Times New Roman" pitchFamily="18" charset="0"/>
              </a:rPr>
              <a:t>Сторінки документа та їх форматування</a:t>
            </a:r>
          </a:p>
        </p:txBody>
      </p:sp>
      <p:pic>
        <p:nvPicPr>
          <p:cNvPr id="9" name="Picture 2" descr="http://www.europos.com.ua/image/cache/data/product/102004/scheme/102004_1-480x42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07" y="4867676"/>
            <a:ext cx="2224938" cy="17337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319975" y="1487606"/>
            <a:ext cx="9315343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Розмір сторінки 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це висота і ширина сторінки текстового документа. Наприклад, стандартний аркуш паперу, на якому друкують більшість документів, має такі розміри: ширина 21 см та висота 29,7 см (аркуш формату А4).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976" y="3220367"/>
            <a:ext cx="9315343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Поля сторінки 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це частини сторінки вздовж країв аркуша, які залишають для різних позначок і кращого сприйняття тексту. На сторінці є верхнє, нижнє, ліве та праве поля. Розмір полів за замовчуванням задається в сантиметрах.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975" y="5031785"/>
            <a:ext cx="7158998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Орієнтація сторінки </a:t>
            </a:r>
            <a:r>
              <a:rPr lang="uk-UA" sz="2400" b="1" i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спосіб розміщення сторінки на площині. Розрізняють </a:t>
            </a:r>
            <a:r>
              <a:rPr lang="uk-UA" sz="24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книжкову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(вертикальну) і </a:t>
            </a:r>
            <a:r>
              <a:rPr lang="uk-UA" sz="2400" b="1" i="1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альбомну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(горизонтальну)</a:t>
            </a:r>
            <a:r>
              <a:rPr lang="uk-UA" sz="2400" b="1" i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kern="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орієнтації</a:t>
            </a:r>
          </a:p>
        </p:txBody>
      </p:sp>
      <p:pic>
        <p:nvPicPr>
          <p:cNvPr id="10" name="Рисунок 9" descr="9I6BHROci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715" y="0"/>
            <a:ext cx="1455777" cy="148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6192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981" y="46713"/>
            <a:ext cx="8240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Форматування </a:t>
            </a:r>
            <a:r>
              <a:rPr lang="uk-UA" sz="5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сторінки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1239" y="1112600"/>
            <a:ext cx="9703558" cy="3752082"/>
            <a:chOff x="131239" y="1112600"/>
            <a:chExt cx="9703558" cy="3752082"/>
          </a:xfrm>
        </p:grpSpPr>
        <p:pic>
          <p:nvPicPr>
            <p:cNvPr id="16" name="Рисунок 15"/>
            <p:cNvPicPr/>
            <p:nvPr/>
          </p:nvPicPr>
          <p:blipFill rotWithShape="1">
            <a:blip r:embed="rId3"/>
            <a:srcRect l="7057" t="1635" r="4931" b="47197"/>
            <a:stretch/>
          </p:blipFill>
          <p:spPr bwMode="auto">
            <a:xfrm>
              <a:off x="131239" y="1112600"/>
              <a:ext cx="9703558" cy="3752082"/>
            </a:xfrm>
            <a:prstGeom prst="rect">
              <a:avLst/>
            </a:prstGeom>
            <a:ln w="1905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131239" y="1228299"/>
              <a:ext cx="2734791" cy="94169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pic>
        <p:nvPicPr>
          <p:cNvPr id="1026" name="Picture 2" descr="C:\Documents and Settings\Admin\Рабочий стол\Дистанційний курс\картинки\permanecer_en_el-200x26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3002" y="4424295"/>
            <a:ext cx="2091795" cy="2433705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25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3" y="162512"/>
            <a:ext cx="8124577" cy="1038491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dirty="0">
                <a:ln/>
                <a:effectLst/>
                <a:latin typeface="Times New Roman" pitchFamily="18" charset="0"/>
                <a:cs typeface="Times New Roman" pitchFamily="18" charset="0"/>
              </a:rPr>
              <a:t>Схема розміщення об'єктів </a:t>
            </a:r>
            <a:r>
              <a:rPr lang="uk-UA" sz="400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сторінки</a:t>
            </a:r>
            <a:r>
              <a:rPr lang="en-US" sz="4000" dirty="0" smtClean="0">
                <a:ln/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lang="uk-UA" sz="4000" dirty="0">
              <a:ln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2855" t="18649" r="23558" b="23784"/>
          <a:stretch/>
        </p:blipFill>
        <p:spPr bwMode="auto">
          <a:xfrm>
            <a:off x="1337481" y="1282890"/>
            <a:ext cx="8234542" cy="5281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C:\Documents and Settings\Admin\Рабочий стол\Дистанційний курс\картинки\permanecer_en_el-200x266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4613" y="2766479"/>
            <a:ext cx="1529596" cy="1927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74934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498143"/>
            <a:ext cx="9410700" cy="120782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Орієнтація  сторінки – це спосіб розміщення сторінки на площині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20987" t="30947" r="29033" b="19215"/>
          <a:stretch/>
        </p:blipFill>
        <p:spPr bwMode="auto">
          <a:xfrm>
            <a:off x="2524836" y="2006222"/>
            <a:ext cx="6619164" cy="39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pic>
        <p:nvPicPr>
          <p:cNvPr id="7" name="Picture 32" descr="j01953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1" y="2511188"/>
            <a:ext cx="2225894" cy="227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184" y="162512"/>
            <a:ext cx="7356338" cy="738240"/>
          </a:xfrm>
        </p:spPr>
        <p:txBody>
          <a:bodyPr>
            <a:noAutofit/>
          </a:bodyPr>
          <a:lstStyle/>
          <a:p>
            <a:pPr algn="ctr"/>
            <a:r>
              <a:rPr lang="uk-UA" sz="66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Розміри полів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7" y="1196764"/>
            <a:ext cx="9790740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Розміри полів сторінки можна також установити на </a:t>
            </a:r>
            <a:r>
              <a:rPr lang="uk-UA" sz="2400" b="1" i="1" kern="0" dirty="0">
                <a:solidFill>
                  <a:srgbClr val="FFFF00"/>
                </a:solidFill>
              </a:rPr>
              <a:t>вертикальній</a:t>
            </a:r>
            <a:r>
              <a:rPr lang="uk-UA" sz="2400" b="1" i="1" kern="0" dirty="0">
                <a:solidFill>
                  <a:srgbClr val="FFFFFF"/>
                </a:solidFill>
              </a:rPr>
              <a:t> і </a:t>
            </a:r>
            <a:r>
              <a:rPr lang="uk-UA" sz="2400" b="1" i="1" kern="0" dirty="0">
                <a:solidFill>
                  <a:srgbClr val="FFFF00"/>
                </a:solidFill>
              </a:rPr>
              <a:t>горизонтальній</a:t>
            </a:r>
            <a:r>
              <a:rPr lang="uk-UA" sz="2400" b="1" i="1" kern="0" dirty="0">
                <a:solidFill>
                  <a:srgbClr val="FFFFFF"/>
                </a:solidFill>
              </a:rPr>
              <a:t> </a:t>
            </a:r>
            <a:r>
              <a:rPr lang="uk-UA" sz="2400" b="1" i="1" kern="0" dirty="0">
                <a:solidFill>
                  <a:srgbClr val="FFFF00"/>
                </a:solidFill>
              </a:rPr>
              <a:t>лінійках</a:t>
            </a:r>
            <a:r>
              <a:rPr lang="uk-UA" sz="2400" b="1" i="1" kern="0" dirty="0">
                <a:solidFill>
                  <a:srgbClr val="FFFFFF"/>
                </a:solidFill>
              </a:rPr>
              <a:t>. На лінійках полям відповідають ділянки сіро-блакитного кольору. Щоб змінити їх розміри, необхідно перетягнути межу поля вздовж лінійки в потрібне місце.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8738" y="3609887"/>
            <a:ext cx="3828216" cy="2771557"/>
            <a:chOff x="608738" y="3609887"/>
            <a:chExt cx="3828216" cy="277155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738" y="3609887"/>
              <a:ext cx="3828216" cy="2771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396259" y="4097926"/>
              <a:ext cx="551701" cy="523220"/>
            </a:xfrm>
            <a:prstGeom prst="wedgeRectCallout">
              <a:avLst>
                <a:gd name="adj1" fmla="val 40680"/>
                <a:gd name="adj2" fmla="val -90208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6219" y="4995665"/>
              <a:ext cx="551701" cy="523220"/>
            </a:xfrm>
            <a:prstGeom prst="wedgeRectCallout">
              <a:avLst>
                <a:gd name="adj1" fmla="val -98551"/>
                <a:gd name="adj2" fmla="val 63821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72502" y="3826864"/>
            <a:ext cx="4380932" cy="1891172"/>
            <a:chOff x="5172502" y="3826864"/>
            <a:chExt cx="4380932" cy="1891172"/>
          </a:xfrm>
        </p:grpSpPr>
        <p:sp>
          <p:nvSpPr>
            <p:cNvPr id="9" name="TextBox 8"/>
            <p:cNvSpPr txBox="1"/>
            <p:nvPr/>
          </p:nvSpPr>
          <p:spPr>
            <a:xfrm>
              <a:off x="5172502" y="3826864"/>
              <a:ext cx="4380932" cy="8309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514350" lvl="0" indent="-514350" algn="ctr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uk-UA" sz="2400" b="1" i="1" kern="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Межа лівого поля на горизонтальній лінійці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72502" y="4887039"/>
              <a:ext cx="4380932" cy="8309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514350" lvl="0" indent="-514350" algn="ctr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 startAt="2"/>
                <a:defRPr/>
              </a:pPr>
              <a:r>
                <a:rPr lang="uk-UA" sz="2400" b="1" i="1" kern="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Межа верхнього поля на вертикальній лінійці</a:t>
              </a:r>
            </a:p>
          </p:txBody>
        </p:sp>
      </p:grpSp>
      <p:pic>
        <p:nvPicPr>
          <p:cNvPr id="10" name="Picture 3" descr="C:\Documents and Settings\Admin\Рабочий стол\Дистанційний курс\картинки\0_85bb8_4909c444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8856">
            <a:off x="8028476" y="141194"/>
            <a:ext cx="1244753" cy="11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Для 5 класу</a:t>
            </a:r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862981" y="46713"/>
            <a:ext cx="82400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Форматування </a:t>
            </a:r>
            <a:r>
              <a:rPr lang="uk-UA" sz="5400" b="1" dirty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сторінки 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r="51763" b="51351"/>
          <a:stretch/>
        </p:blipFill>
        <p:spPr bwMode="auto">
          <a:xfrm>
            <a:off x="234244" y="2147248"/>
            <a:ext cx="4250923" cy="3558360"/>
          </a:xfrm>
          <a:prstGeom prst="rect">
            <a:avLst/>
          </a:prstGeom>
          <a:ln w="38100">
            <a:solidFill>
              <a:srgbClr val="F2772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3470" y="1078173"/>
            <a:ext cx="905090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Вставка колонок  та номері </a:t>
            </a:r>
            <a:r>
              <a:rPr lang="uk-UA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сторінки </a:t>
            </a:r>
            <a:endParaRPr lang="ru-RU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Picture 2" descr="C:\Documents and Settings\Admin\Рабочий стол\Дистанційний курс\картинки\0_85bb8_4909c444_S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129">
            <a:off x="466835" y="5550304"/>
            <a:ext cx="1300053" cy="119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1037227" y="3016155"/>
            <a:ext cx="702942" cy="3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555926" y="2388359"/>
            <a:ext cx="1136135" cy="30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443291" y="2631744"/>
            <a:ext cx="225270" cy="42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5116370" y="2222313"/>
            <a:ext cx="4394579" cy="3558360"/>
            <a:chOff x="5068923" y="2169995"/>
            <a:chExt cx="4394579" cy="3558360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4"/>
            <a:srcRect r="54487" b="62162"/>
            <a:stretch/>
          </p:blipFill>
          <p:spPr bwMode="auto">
            <a:xfrm>
              <a:off x="5068923" y="2169995"/>
              <a:ext cx="4394579" cy="3558360"/>
            </a:xfrm>
            <a:prstGeom prst="rect">
              <a:avLst/>
            </a:prstGeom>
            <a:ln w="38100">
              <a:solidFill>
                <a:srgbClr val="F27724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6747396" y="3041177"/>
              <a:ext cx="1037631" cy="2979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6567506" y="2515737"/>
              <a:ext cx="1136135" cy="3002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трелка вниз 15"/>
            <p:cNvSpPr/>
            <p:nvPr/>
          </p:nvSpPr>
          <p:spPr>
            <a:xfrm>
              <a:off x="7518174" y="2665862"/>
              <a:ext cx="225270" cy="4230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3" descr="C:\Documents and Settings\Admin\Рабочий стол\Дистанційний курс\картинки\0_85bb8_4909c444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559">
            <a:off x="7927912" y="544043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0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 rotWithShape="1">
          <a:blip r:embed="rId2"/>
          <a:srcRect r="8494" b="61891"/>
          <a:stretch/>
        </p:blipFill>
        <p:spPr bwMode="auto">
          <a:xfrm>
            <a:off x="487571" y="2266806"/>
            <a:ext cx="9079510" cy="395657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764" y="326284"/>
            <a:ext cx="7697338" cy="18604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Вставлення </a:t>
            </a:r>
            <a:r>
              <a:rPr lang="uk-UA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колонтитулів</a:t>
            </a: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створення  колонтитулів  використовуються  елементи  керування </a:t>
            </a:r>
            <a:r>
              <a:rPr lang="uk-UA" sz="2400" i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вкладки Вставлення </a:t>
            </a:r>
            <a:r>
              <a:rPr lang="uk-UA" sz="2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2400" i="1" kern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Колонтитули.</a:t>
            </a:r>
            <a:r>
              <a:rPr lang="uk-UA" sz="2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i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684697" y="2822031"/>
            <a:ext cx="1302957" cy="12995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460310" y="2618522"/>
            <a:ext cx="692554" cy="37346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5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67313</TotalTime>
  <Words>407</Words>
  <Application>Microsoft Office PowerPoint</Application>
  <PresentationFormat>Лист A4 (210x297 мм)</PresentationFormat>
  <Paragraphs>93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Сторінки документа  та їх форматування Друк текстового документа</vt:lpstr>
      <vt:lpstr>Сторінка як об’єкт текстового документа має такі властивості:</vt:lpstr>
      <vt:lpstr>Сторінки документа та їх форматування</vt:lpstr>
      <vt:lpstr>Презентация PowerPoint</vt:lpstr>
      <vt:lpstr>Схема розміщення об'єктів сторінки      </vt:lpstr>
      <vt:lpstr>Орієнтація  сторінки – це спосіб розміщення сторінки на площині</vt:lpstr>
      <vt:lpstr>Розміри полів</vt:lpstr>
      <vt:lpstr>Презентация PowerPoint</vt:lpstr>
      <vt:lpstr>Вставлення колонтитулів  Для створення  колонтитулів  використовуються  елементи  керування вкладки Вставлення групи Колонтитули. </vt:lpstr>
      <vt:lpstr>Презентация PowerPoint</vt:lpstr>
      <vt:lpstr>Презентация PowerPoint</vt:lpstr>
      <vt:lpstr>Розгадайте ребус</vt:lpstr>
      <vt:lpstr>Презентация PowerPoint</vt:lpstr>
      <vt:lpstr>Презентация PowerPoint</vt:lpstr>
      <vt:lpstr>Запитання та завдання</vt:lpstr>
      <vt:lpstr>Презентация PowerPoint</vt:lpstr>
      <vt:lpstr>  Дякую за увагу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vchytel-inf.at.ua</dc:creator>
  <cp:lastModifiedBy>Лариса</cp:lastModifiedBy>
  <cp:revision>625</cp:revision>
  <dcterms:created xsi:type="dcterms:W3CDTF">2016-06-06T19:48:43Z</dcterms:created>
  <dcterms:modified xsi:type="dcterms:W3CDTF">2021-10-02T17:19:31Z</dcterms:modified>
</cp:coreProperties>
</file>