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7" r:id="rId15"/>
    <p:sldId id="268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045" y="-52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105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014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8037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1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7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51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14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1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0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6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522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31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41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4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6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02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87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28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78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38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9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074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5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08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4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22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625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6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010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93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024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EAEF3-28D1-486B-856B-1745814DFF4E}" type="datetimeFigureOut">
              <a:rPr lang="uk-UA" smtClean="0"/>
              <a:t>29.07.2021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89742-ED67-4D19-B998-80277A77EA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78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2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2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r="8844"/>
          <a:stretch/>
        </p:blipFill>
        <p:spPr bwMode="auto">
          <a:xfrm>
            <a:off x="-1513" y="0"/>
            <a:ext cx="96683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98898"/>
            <a:ext cx="7772400" cy="113801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Bad Script" panose="02000000000000000000" pitchFamily="2" charset="0"/>
              </a:rPr>
              <a:t>Розвиток комунікативно-творчих здібностей</a:t>
            </a:r>
            <a:endParaRPr lang="uk-UA" sz="3600" b="1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2348880"/>
            <a:ext cx="5400600" cy="266429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усіх видів руйнівної зброї, яку здатна придумати людина, найжахливіша й найсильніша – це слово. Воно руйнує непомітно…</a:t>
            </a:r>
          </a:p>
          <a:p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Пауло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Коельо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письменник 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1683" y="116632"/>
            <a:ext cx="40591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d Script" panose="02000000000000000000" pitchFamily="2" charset="0"/>
              </a:rPr>
              <a:t>Рівень 4</a:t>
            </a:r>
            <a:b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d Script" panose="02000000000000000000" pitchFamily="2" charset="0"/>
              </a:rPr>
            </a:b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d Script" panose="02000000000000000000" pitchFamily="2" charset="0"/>
              </a:rPr>
              <a:t>Фінальна Битва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178242" cy="290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6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35305" r="51937" b="111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83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/>
          <a:stretch/>
        </p:blipFill>
        <p:spPr bwMode="auto">
          <a:xfrm>
            <a:off x="-5267" y="0"/>
            <a:ext cx="9149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3730426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5 тобі не виконати без дорослих.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Твої близькі дорослі – батьки – напевно, тебе дуже люблять, але іноді вони, як і ти, можуть помилятися. Тоді ти ображаєшся на них. Якщо ви вибачите один одного, то зможете дружити. Своїх рідних слід оберігати та піклуватися про них.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517232"/>
            <a:ext cx="8640960" cy="13407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уривок з твору Антуана Екзюпері «Маленький Принц» та подумай над запитаннями після тексту.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56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0831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зустрілися у Великій Битві!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твоїй працелюбності ти зібрав майже всю броню! Але у мене ще є шанс тебе перемогти! 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 не впораєшся із підсумковим тестом! 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якщо впораєшся – мені кінець…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Переходь до підсумкового тесту! 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https://docs.google.com/forms/d/e/1FAIpQLSfYV6d2Gy-3Unh6hvgy_tKew_j-aeedPd6fQHbdk_EhVbGt4Q/viewform?usp=sf_link</a:t>
            </a:r>
            <a:endParaRPr lang="uk-UA" sz="2800" b="1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Онлайн курс ХНЕУ\thanos-i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03" y="3282664"/>
            <a:ext cx="6373391" cy="35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0831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ТЕБЕ ВИЙШЛО, СУПЕРГЕРОЮ! Я ПЕРЕМОЖЕНИЙ! </a:t>
            </a:r>
            <a:b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Твоя інтелектуальна броня стала міцною, а розум чистим! Ти сильніший, бо захищаєш те, що любиш… </a:t>
            </a:r>
            <a:endParaRPr lang="uk-UA" sz="2800" b="1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52" y="2794753"/>
            <a:ext cx="653918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2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88640"/>
            <a:ext cx="5112568" cy="640871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заняття п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родемонструє тобі важливість спілкування в житті людини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Ти </a:t>
            </a:r>
            <a:r>
              <a:rPr lang="uk-U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навчишся розуміти емоційний стан людини, потренуєшся проявляти вміння заспокоїти. Пізнаєш себе глибше, складеш правила поведінки вихованої людини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Вихованість, доброта, любов та слово – ось єдина зброя проти всесвітнього Зла! 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r="5574"/>
          <a:stretch/>
        </p:blipFill>
        <p:spPr bwMode="auto">
          <a:xfrm>
            <a:off x="0" y="0"/>
            <a:ext cx="33870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5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3" y="1628800"/>
            <a:ext cx="8400927" cy="472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Виконуй завдання сумлінно, самостійно та уважно! Ти маєш врятувати реальність!</a:t>
            </a:r>
            <a:b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Проявляй любов до того, що робиш – </a:t>
            </a:r>
            <a:r>
              <a:rPr lang="uk-UA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 допоможе тобі у боротьбі зі злом!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6264696" cy="48245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1.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Попроси батьків роздрукувати для тебе матеріали заняття.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2.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Підготуй для заняття аркуші паперу, кольорові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олівці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фломастери, обов’язково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уважність, таємничий настрій та силу у боротьбі зі злом, яке хоче спотворити нашу реальність.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 батьків, родичів чи друзів допомогти тобі на цьому занятті та обговорити з тобою питання, які ти будеш зустрічати! В кінці завжди важко боротися на самоті, тож знайди однодумців! </a:t>
            </a:r>
            <a:endParaRPr lang="uk-UA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3.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ознайомся зі словничком та запам’ятай визначення термінів, які будуть зустрічатися тобі під час роботи. </a:t>
            </a:r>
          </a:p>
          <a:p>
            <a:pPr marL="0" lvl="0" indent="0">
              <a:buNone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4.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Після фізкультхвилинки повертайся до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</a:p>
          <a:p>
            <a:pPr marL="0" lvl="0" indent="0">
              <a:buNone/>
            </a:pPr>
            <a:r>
              <a:rPr lang="uk-UA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5.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Здобудь перемогу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врятуй Всесвіт! </a:t>
            </a:r>
            <a:endParaRPr lang="uk-UA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0"/>
            <a:ext cx="9238778" cy="692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331" y="3448146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чого ми спілкуємось?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87" y="4151232"/>
            <a:ext cx="8964488" cy="270676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 в нашому житті відіграє велику роль! Подивись мультфільм «Місток» та переконайся, що домовитись інколи корисніше, ніж сваритися! </a:t>
            </a:r>
          </a:p>
          <a:p>
            <a:pPr marL="0" indent="0">
              <a:buNone/>
            </a:pPr>
            <a:r>
              <a:rPr lang="en-US" dirty="0"/>
              <a:t>https://www.youtube.com/watch?v=ro0ABHV2hFQ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7361" r="34062" b="26528"/>
          <a:stretch/>
        </p:blipFill>
        <p:spPr bwMode="auto">
          <a:xfrm>
            <a:off x="1547664" y="116632"/>
            <a:ext cx="5843414" cy="318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73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щоб правильно спілкуватися та запобігати конфліктам ти маєш навчитися розпізнавати емоції людей</a:t>
            </a:r>
            <a:endParaRPr lang="uk-UA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3"/>
            <a:ext cx="8229600" cy="19442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щоб зрозуміти, що таке емоції ти можеш переглянути навчальне відео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https://www.youtube.com/watch?v=-WMFSe7GEH4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0"/>
          <a:stretch/>
        </p:blipFill>
        <p:spPr bwMode="auto">
          <a:xfrm>
            <a:off x="1331640" y="3789040"/>
            <a:ext cx="7056784" cy="27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9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63" y="4054513"/>
            <a:ext cx="2478981" cy="256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4978"/>
          <a:stretch/>
        </p:blipFill>
        <p:spPr bwMode="auto">
          <a:xfrm>
            <a:off x="6878141" y="2413818"/>
            <a:ext cx="1905000" cy="187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" y="4293096"/>
            <a:ext cx="3593976" cy="212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Фінальною Битвою спробуй потренуватися у розпізнаванні емоцій.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кожне завдання ти отримаєш по 2 деталі до броні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1. Розглянь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смайлики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слайді та знайди відповідні їм емоції на друкованому аркуші. Напиши, яку емоцію передає обличчя людини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1728589" cy="175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2081808" cy="20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46712"/>
            <a:ext cx="23812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8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тебе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друзі? Хто зараз поруч із тобою? Подякуй їм за це. </a:t>
            </a:r>
            <a:b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Наступне завдання допоможе тобі більше пізнати себе…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949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2. На друкованому аркуші замалюй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червоним кольором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 риси характеру, </a:t>
            </a:r>
            <a:r>
              <a:rPr lang="uk-U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для тебе є найважливішими у дружбі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uk-UA" sz="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Зеленим – ті риси, які для тебе не є важливими!</a:t>
            </a:r>
          </a:p>
          <a:p>
            <a:pPr marL="0" indent="0" algn="ctr">
              <a:buNone/>
            </a:pPr>
            <a:r>
              <a:rPr lang="uk-UA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Синім кольором – ті риси, яких не має бути у твого друга. </a:t>
            </a:r>
          </a:p>
          <a:p>
            <a:pPr marL="0" indent="0" algn="ctr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 завдання уважно!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4249316" cy="318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2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4"/>
          <a:stretch/>
        </p:blipFill>
        <p:spPr bwMode="auto">
          <a:xfrm>
            <a:off x="-188722" y="0"/>
            <a:ext cx="93283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464496" cy="596267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цього рівня принесуть тобі 10 деталей до броні, а підсумковий тест ще 10! Коли ти набереш 50 деталей до броні – станеш непереможним та нанесеш удар! </a:t>
            </a:r>
            <a:br>
              <a:rPr lang="uk-UA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Виконуй завдання сумлінно та уважно! Щоб виконати завдання 3-5 на друкованих аркушах тобі знадобиться допомога друзів та дорослих! </a:t>
            </a:r>
            <a:br>
              <a:rPr lang="uk-UA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уважним! </a:t>
            </a:r>
            <a:endParaRPr lang="uk-UA" sz="28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Bad Script" panose="02000000000000000000" pitchFamily="2" charset="0"/>
              </a:rPr>
              <a:t>Перш ніж перейти до виконання завдань, виконай розминку для рук!</a:t>
            </a:r>
            <a:endParaRPr lang="uk-UA" dirty="0"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Нейропсихологічна гра "Майстерні руки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0" indent="0">
              <a:buNone/>
            </a:pPr>
            <a:r>
              <a:rPr lang="en-US" dirty="0" smtClean="0"/>
              <a:t>https</a:t>
            </a:r>
            <a:r>
              <a:rPr lang="en-US" dirty="0"/>
              <a:t>://www.youtube.com/watch?v=H3jbfL0zUYo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756151" cy="383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890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504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1_Тема Office</vt:lpstr>
      <vt:lpstr>2_Тема Office</vt:lpstr>
      <vt:lpstr>Розвиток комунікативно-творчих здібностей</vt:lpstr>
      <vt:lpstr>Презентация PowerPoint</vt:lpstr>
      <vt:lpstr>Виконуй завдання сумлінно, самостійно та уважно! Ти маєш врятувати реальність! Проявляй любов до того, що робиш – це допоможе тобі у боротьбі зі злом! </vt:lpstr>
      <vt:lpstr>Для чого ми спілкуємось? </vt:lpstr>
      <vt:lpstr>Для того, щоб правильно спілкуватися та запобігати конфліктам ти маєш навчитися розпізнавати емоції людей</vt:lpstr>
      <vt:lpstr>Перед Фінальною Битвою спробуй потренуватися у розпізнаванні емоцій.  За кожне завдання ти отримаєш по 2 деталі до броні! </vt:lpstr>
      <vt:lpstr>У тебе є друзі? Хто зараз поруч із тобою? Подякуй їм за це.  Наступне завдання допоможе тобі більше пізнати себе…</vt:lpstr>
      <vt:lpstr>Завдання цього рівня принесуть тобі 10 деталей до броні, а підсумковий тест ще 10! Коли ти набереш 50 деталей до броні – станеш непереможним та нанесеш удар!  Виконуй завдання сумлінно та уважно! Щоб виконати завдання 3-5 на друкованих аркушах тобі знадобиться допомога друзів та дорослих!  Будь уважним! </vt:lpstr>
      <vt:lpstr>Перш ніж перейти до виконання завдань, виконай розминку для рук!</vt:lpstr>
      <vt:lpstr>Презентация PowerPoint</vt:lpstr>
      <vt:lpstr>Завдання 5 тобі не виконати без дорослих. Твої близькі дорослі – батьки – напевно, тебе дуже люблять, але іноді вони, як і ти, можуть помилятися. Тоді ти ображаєшся на них. Якщо ви вибачите один одного, то зможете дружити. Своїх рідних слід оберігати та піклуватися про них.</vt:lpstr>
      <vt:lpstr>Ми зустрілися у Великій Битві! Завдяки твоїй працелюбності ти зібрав майже всю броню! Але у мене ще є шанс тебе перемогти!  Ти не впораєшся із підсумковим тестом!  Але якщо впораєшся – мені кінець… Переходь до підсумкового тесту!  https://docs.google.com/forms/d/e/1FAIpQLSfYV6d2Gy-3Unh6hvgy_tKew_j-aeedPd6fQHbdk_EhVbGt4Q/viewform?usp=sf_link</vt:lpstr>
      <vt:lpstr>У ТЕБЕ ВИЙШЛО, СУПЕРГЕРОЮ! Я ПЕРЕМОЖЕНИЙ!  Твоя інтелектуальна броня стала міцною, а розум чистим! Ти сильніший, бо захищаєш те, що любиш…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комунікативно-творчих здібностей</dc:title>
  <dc:creator>School</dc:creator>
  <cp:lastModifiedBy>School</cp:lastModifiedBy>
  <cp:revision>16</cp:revision>
  <dcterms:created xsi:type="dcterms:W3CDTF">2021-07-29T12:01:49Z</dcterms:created>
  <dcterms:modified xsi:type="dcterms:W3CDTF">2021-07-29T17:17:41Z</dcterms:modified>
</cp:coreProperties>
</file>