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FFAD94-FF7C-403B-B716-3AADF14D57E3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3275856" cy="1470025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Bad Script" panose="02000000000000000000" pitchFamily="2" charset="0"/>
              </a:rPr>
              <a:t>Рівень 3</a:t>
            </a:r>
            <a:endParaRPr lang="uk-UA" sz="5400" b="1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437112"/>
            <a:ext cx="6120680" cy="2232248"/>
          </a:xfrm>
        </p:spPr>
        <p:txBody>
          <a:bodyPr/>
          <a:lstStyle/>
          <a:p>
            <a:pPr algn="r"/>
            <a:r>
              <a:rPr lang="uk-UA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Занурюючись у фантазії, ми не маємо втрачати дійсність…</a:t>
            </a:r>
          </a:p>
          <a:p>
            <a:pPr algn="r"/>
            <a:r>
              <a:rPr lang="uk-UA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Уолт </a:t>
            </a:r>
            <a:r>
              <a:rPr lang="uk-UA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Дійсней</a:t>
            </a:r>
            <a:r>
              <a:rPr lang="uk-UA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художник-мультиплікатор</a:t>
            </a:r>
            <a:endParaRPr lang="uk-UA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8696" y="260648"/>
            <a:ext cx="57358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Розвиток уяви 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і фантазії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290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4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4</a:t>
            </a:r>
            <a:endParaRPr lang="uk-UA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Вийди на вулицю чи просто поглянь у вікно на небо. Над нами летять хмари. Розглянь їх. Уяви, на що схожа кожна хмарка і як може твій розум змінювати їх форми… Це магія!</a:t>
            </a:r>
          </a:p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Намалюй ті хмаринки, які тобі запам’яталися найбільше! </a:t>
            </a:r>
          </a:p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Практикуй цю вправу, щоб уява розвивалася ще швидше!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7"/>
          <a:stretch/>
        </p:blipFill>
        <p:spPr bwMode="auto">
          <a:xfrm>
            <a:off x="107504" y="2780928"/>
            <a:ext cx="3024336" cy="1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19790" b="12062"/>
          <a:stretch/>
        </p:blipFill>
        <p:spPr bwMode="auto">
          <a:xfrm>
            <a:off x="4637225" y="4541711"/>
            <a:ext cx="3181917" cy="223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4"/>
          <a:stretch/>
        </p:blipFill>
        <p:spPr bwMode="auto">
          <a:xfrm>
            <a:off x="6280" y="4700573"/>
            <a:ext cx="3944034" cy="21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0" b="35739"/>
          <a:stretch/>
        </p:blipFill>
        <p:spPr bwMode="auto">
          <a:xfrm>
            <a:off x="3419872" y="2760407"/>
            <a:ext cx="5616624" cy="18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18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r="8378" b="14820"/>
          <a:stretch/>
        </p:blipFill>
        <p:spPr bwMode="auto">
          <a:xfrm>
            <a:off x="-23614" y="2170733"/>
            <a:ext cx="9167614" cy="46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5"/>
          <a:stretch/>
        </p:blipFill>
        <p:spPr bwMode="auto">
          <a:xfrm>
            <a:off x="0" y="13320"/>
            <a:ext cx="91440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5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важливе завдання, яке приведе тебе до фінальної битви! </a:t>
            </a:r>
          </a:p>
          <a:p>
            <a:pPr marL="0" indent="0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Уяви, що ти Володар Планети! Напиши, хто буде її мешканцями, склади розумні закони для своєї планети та розумні вимоги.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Опиши свою планету та намалюй. Обговори свої міркування з батьками чи з товаришами. 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Думай про те, що твою планету може атакувати зло! Ти маєш її рятувати! </a:t>
            </a:r>
          </a:p>
        </p:txBody>
      </p:sp>
    </p:spTree>
    <p:extLst>
      <p:ext uri="{BB962C8B-B14F-4D97-AF65-F5344CB8AC3E}">
        <p14:creationId xmlns:p14="http://schemas.microsoft.com/office/powerpoint/2010/main" val="4191030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14436" r="16551"/>
          <a:stretch/>
        </p:blipFill>
        <p:spPr bwMode="auto">
          <a:xfrm>
            <a:off x="0" y="0"/>
            <a:ext cx="92136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ВІТАЄМО!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000" b="1" dirty="0" smtClean="0"/>
              <a:t>Якщо ти вказав, що Володар має захищати свою Планету, а твої думки щодо управління нею та розподіл обов’язків ухвалили ті, з ким велося обговорення, тобі вдалося зібрати 10 деталей до броні та дійти до ФІНАЛЬНОЇ ІНТЕЛЕКТУАЛЬНОЇ БИТВИ!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30030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376264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зустрінемось у Великій Битві! Якщо ти не згадаєш усіх уроків, які здобув та не використаєш знання, які отримав – я зруйную твою Планету та твій Всесвіт! Переходь на останній рівень!</a:t>
            </a:r>
            <a:endParaRPr lang="uk-UA" sz="2800" b="1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Онлайн курс ХНЕУ\thanos-i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11" y="257175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9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82"/>
            <a:ext cx="9144000" cy="688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16632"/>
            <a:ext cx="4464496" cy="655272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 вже маєш достатню кількість деталей, щоб зібрати міцну інтелектуальну броню! 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ми маємо працювати над тим, що називається фантазією… Фантазія та реальність стоять поруч – ти маєш їх розрізняти, тому слід фантазувати.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 </a:t>
            </a:r>
            <a:r>
              <a:rPr lang="uk-U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зрозумієш, чому мати уяву важливо, чому фантазувати корисно та яке значення має правильне та логічне висловлювання думки. Цікаво, яке відношення до фантазії мають звичайні хмарки? </a:t>
            </a:r>
            <a:endParaRPr lang="uk-UA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11335"/>
          <a:stretch/>
        </p:blipFill>
        <p:spPr bwMode="auto">
          <a:xfrm>
            <a:off x="0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33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3" y="1628800"/>
            <a:ext cx="8400927" cy="472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Виконуй завдання сумлінно, самостійно та уважно! Ти маєш врятувати реальність!</a:t>
            </a:r>
            <a:b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Передбачуй варіанти розвитку подій – це допоможе тобі у боротьбі зі злом!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6264696" cy="4824536"/>
          </a:xfrm>
        </p:spPr>
        <p:txBody>
          <a:bodyPr/>
          <a:lstStyle/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1.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Попроси батьків роздрукувати для тебе матеріали заняття.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2.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Підготуй для заняття аркуші паперу, кольорові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олівці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фломастери, фарбу, пензлик та воду для малювання,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ручку,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уважність, таємничий настрій та силу у боротьбі зі злом, яке хоче спотворити нашу реальність. 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3.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ознайомся зі словничком та запам’ятай визначення термінів, які будуть зустрічатися тобі під час роботи. 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4.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Після фізкультхвилинки повертайся до роботи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5.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Якщо після завдань стоять питання, то відповідай на них вголос або запроси до обговорення батьків, рідних або друзів. </a:t>
            </a:r>
          </a:p>
        </p:txBody>
      </p:sp>
    </p:spTree>
    <p:extLst>
      <p:ext uri="{BB962C8B-B14F-4D97-AF65-F5344CB8AC3E}">
        <p14:creationId xmlns:p14="http://schemas.microsoft.com/office/powerpoint/2010/main" val="337691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30402"/>
          <a:stretch/>
        </p:blipFill>
        <p:spPr bwMode="auto">
          <a:xfrm>
            <a:off x="0" y="-10641"/>
            <a:ext cx="9170345" cy="68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592288" cy="1143000"/>
          </a:xfrm>
        </p:spPr>
        <p:txBody>
          <a:bodyPr>
            <a:noAutofit/>
          </a:bodyPr>
          <a:lstStyle/>
          <a:p>
            <a:pPr algn="r"/>
            <a:r>
              <a:rPr lang="uk-UA" sz="8000" dirty="0" smtClean="0">
                <a:solidFill>
                  <a:schemeClr val="accent4">
                    <a:lumMod val="50000"/>
                  </a:schemeClr>
                </a:solidFill>
                <a:latin typeface="Bad Script" panose="02000000000000000000" pitchFamily="2" charset="0"/>
              </a:rPr>
              <a:t>Уява</a:t>
            </a:r>
            <a:endParaRPr lang="uk-UA" sz="8000" dirty="0">
              <a:solidFill>
                <a:schemeClr val="accent4">
                  <a:lumMod val="50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260648"/>
            <a:ext cx="5148064" cy="201622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 уявляти образні ситуації, відновлювати образи минулого в пам’яті або планувати майбутнє. Тобто уява – це те, що допомагає думкам-картинкам виникати в твоїй голові, але вони можуть бути пов’язані з реальними подіями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0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/>
          <a:stretch/>
        </p:blipFill>
        <p:spPr bwMode="auto">
          <a:xfrm>
            <a:off x="0" y="-1"/>
            <a:ext cx="9144000" cy="68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20688"/>
            <a:ext cx="5796136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00B0F0"/>
                </a:solidFill>
                <a:latin typeface="Bad Script" panose="02000000000000000000" pitchFamily="2" charset="0"/>
              </a:rPr>
              <a:t>Фантазія</a:t>
            </a:r>
            <a:endParaRPr lang="uk-UA" sz="7200" dirty="0">
              <a:solidFill>
                <a:srgbClr val="00B0F0"/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66CCFF"/>
                </a:solidFill>
              </a:rPr>
              <a:t>Щось таке, що не пов’язане з реальністю</a:t>
            </a:r>
            <a:endParaRPr lang="uk-UA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7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чому полягає різниця?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39552" y="126876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uk-UA" i="1" dirty="0" smtClean="0"/>
              <a:t>Уява – відтворення реально існуючого об’єкта</a:t>
            </a:r>
            <a:endParaRPr lang="uk-UA" i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572000" y="126876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uk-UA" i="1" dirty="0" smtClean="0"/>
              <a:t>Фантазія – створення неіснуючого образу</a:t>
            </a:r>
            <a:endParaRPr lang="uk-UA" i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0132"/>
            <a:ext cx="3593976" cy="471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39" y="2050132"/>
            <a:ext cx="3384376" cy="46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5726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завдань у друкованому варіанті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кожне завдання тобі буде надаватися по 2 деталі до броні!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1052736"/>
            <a:ext cx="8280920" cy="5472608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1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 треба скласти вірш із запропонованими словами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866606" cy="38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34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завдань у друкованому варіанті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кожне завдання тобі буде надаватися по 2 деталі до броні!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83568" y="1052736"/>
            <a:ext cx="5256584" cy="5472608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2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було, якби…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Зосередься та уяви, що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Коти літають;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Квіти говорять;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Хмара замість дощу поливає землю лимонадом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Напиши, що було би, якщо це відбувалося!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4" y="2764512"/>
            <a:ext cx="1404664" cy="193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3305944" cy="18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32359"/>
            <a:ext cx="3289548" cy="21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4515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3</a:t>
            </a:r>
            <a:endParaRPr lang="uk-UA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268760"/>
            <a:ext cx="4330824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Прослухай музичний твір композитора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Антоніо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Вівальді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«Пори року. Літо», який подано нижче. 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слухання заплющ очі та починай фантазувати. </a:t>
            </a:r>
          </a:p>
          <a:p>
            <a:pPr marL="0" indent="0" algn="ctr">
              <a:buNone/>
            </a:pPr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 можеш рухатися, танцювати, уявляти себе актором або воїном, </a:t>
            </a:r>
            <a:r>
              <a:rPr lang="uk-UA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супергероєм</a:t>
            </a:r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злодієм…</a:t>
            </a: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Після цього зобрази всі свої почуття за допомогою кольорів на папері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290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valdi-vremena-goda-le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6146452" y="5832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585</Words>
  <Application>Microsoft Office PowerPoint</Application>
  <PresentationFormat>Экран (4:3)</PresentationFormat>
  <Paragraphs>51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Рівень 3</vt:lpstr>
      <vt:lpstr>Презентация PowerPoint</vt:lpstr>
      <vt:lpstr>Виконуй завдання сумлінно, самостійно та уважно! Ти маєш врятувати реальність! Передбачуй варіанти розвитку подій – це допоможе тобі у боротьбі зі злом! </vt:lpstr>
      <vt:lpstr>Уява</vt:lpstr>
      <vt:lpstr>Фантазія</vt:lpstr>
      <vt:lpstr>У чому полягає різниця?</vt:lpstr>
      <vt:lpstr>Виконання завдань у друкованому варіанті За кожне завдання тобі буде надаватися по 2 деталі до броні! </vt:lpstr>
      <vt:lpstr>Виконання завдань у друкованому варіанті За кожне завдання тобі буде надаватися по 2 деталі до броні! </vt:lpstr>
      <vt:lpstr>Завдання 3</vt:lpstr>
      <vt:lpstr>Завдання 4</vt:lpstr>
      <vt:lpstr>Завдання 5</vt:lpstr>
      <vt:lpstr>ВІТАЄМО! </vt:lpstr>
      <vt:lpstr>Ми зустрінемось у Великій Битві! Якщо ти не згадаєш усіх уроків, які здобув та не використаєш знання, які отримав – я зруйную твою Планету та твій Всесвіт! Переходь на останній рівень!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Рівень 3</dc:title>
  <dc:creator>School</dc:creator>
  <cp:lastModifiedBy>School</cp:lastModifiedBy>
  <cp:revision>16</cp:revision>
  <dcterms:created xsi:type="dcterms:W3CDTF">2021-07-28T12:20:05Z</dcterms:created>
  <dcterms:modified xsi:type="dcterms:W3CDTF">2021-07-29T11:15:05Z</dcterms:modified>
</cp:coreProperties>
</file>