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70" r:id="rId7"/>
    <p:sldId id="262" r:id="rId8"/>
    <p:sldId id="263" r:id="rId9"/>
    <p:sldId id="264" r:id="rId10"/>
    <p:sldId id="268" r:id="rId11"/>
    <p:sldId id="267" r:id="rId12"/>
    <p:sldId id="269" r:id="rId13"/>
    <p:sldId id="272" r:id="rId14"/>
    <p:sldId id="271" r:id="rId15"/>
    <p:sldId id="265" r:id="rId16"/>
    <p:sldId id="26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17CB"/>
    <a:srgbClr val="00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233C6BD-57D5-45A6-B025-DBFC2C819250}" type="datetimeFigureOut">
              <a:rPr lang="ru-RU" smtClean="0"/>
              <a:t>29.07.2021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7BEF9B-F45A-42FB-A9F9-A107BE75A271}" type="slidenum">
              <a:rPr lang="ru-RU" smtClean="0"/>
              <a:t>‹#›</a:t>
            </a:fld>
            <a:endParaRPr lang="ru-RU"/>
          </a:p>
        </p:txBody>
      </p:sp>
    </p:spTree>
    <p:extLst>
      <p:ext uri="{BB962C8B-B14F-4D97-AF65-F5344CB8AC3E}">
        <p14:creationId xmlns:p14="http://schemas.microsoft.com/office/powerpoint/2010/main" val="36212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33C6BD-57D5-45A6-B025-DBFC2C819250}" type="datetimeFigureOut">
              <a:rPr lang="ru-RU" smtClean="0"/>
              <a:t>29.07.2021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7BEF9B-F45A-42FB-A9F9-A107BE75A271}" type="slidenum">
              <a:rPr lang="ru-RU" smtClean="0"/>
              <a:t>‹#›</a:t>
            </a:fld>
            <a:endParaRPr lang="ru-RU"/>
          </a:p>
        </p:txBody>
      </p:sp>
    </p:spTree>
    <p:extLst>
      <p:ext uri="{BB962C8B-B14F-4D97-AF65-F5344CB8AC3E}">
        <p14:creationId xmlns:p14="http://schemas.microsoft.com/office/powerpoint/2010/main" val="320782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33C6BD-57D5-45A6-B025-DBFC2C819250}" type="datetimeFigureOut">
              <a:rPr lang="ru-RU" smtClean="0"/>
              <a:t>29.07.2021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7BEF9B-F45A-42FB-A9F9-A107BE75A271}" type="slidenum">
              <a:rPr lang="ru-RU" smtClean="0"/>
              <a:t>‹#›</a:t>
            </a:fld>
            <a:endParaRPr lang="ru-RU"/>
          </a:p>
        </p:txBody>
      </p:sp>
    </p:spTree>
    <p:extLst>
      <p:ext uri="{BB962C8B-B14F-4D97-AF65-F5344CB8AC3E}">
        <p14:creationId xmlns:p14="http://schemas.microsoft.com/office/powerpoint/2010/main" val="139890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33C6BD-57D5-45A6-B025-DBFC2C819250}" type="datetimeFigureOut">
              <a:rPr lang="ru-RU" smtClean="0"/>
              <a:t>29.07.2021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7BEF9B-F45A-42FB-A9F9-A107BE75A271}" type="slidenum">
              <a:rPr lang="ru-RU" smtClean="0"/>
              <a:t>‹#›</a:t>
            </a:fld>
            <a:endParaRPr lang="ru-RU"/>
          </a:p>
        </p:txBody>
      </p:sp>
    </p:spTree>
    <p:extLst>
      <p:ext uri="{BB962C8B-B14F-4D97-AF65-F5344CB8AC3E}">
        <p14:creationId xmlns:p14="http://schemas.microsoft.com/office/powerpoint/2010/main" val="331871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233C6BD-57D5-45A6-B025-DBFC2C819250}" type="datetimeFigureOut">
              <a:rPr lang="ru-RU" smtClean="0"/>
              <a:t>29.07.2021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7BEF9B-F45A-42FB-A9F9-A107BE75A271}" type="slidenum">
              <a:rPr lang="ru-RU" smtClean="0"/>
              <a:t>‹#›</a:t>
            </a:fld>
            <a:endParaRPr lang="ru-RU"/>
          </a:p>
        </p:txBody>
      </p:sp>
    </p:spTree>
    <p:extLst>
      <p:ext uri="{BB962C8B-B14F-4D97-AF65-F5344CB8AC3E}">
        <p14:creationId xmlns:p14="http://schemas.microsoft.com/office/powerpoint/2010/main" val="205734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233C6BD-57D5-45A6-B025-DBFC2C819250}" type="datetimeFigureOut">
              <a:rPr lang="ru-RU" smtClean="0"/>
              <a:t>29.07.2021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7BEF9B-F45A-42FB-A9F9-A107BE75A271}" type="slidenum">
              <a:rPr lang="ru-RU" smtClean="0"/>
              <a:t>‹#›</a:t>
            </a:fld>
            <a:endParaRPr lang="ru-RU"/>
          </a:p>
        </p:txBody>
      </p:sp>
    </p:spTree>
    <p:extLst>
      <p:ext uri="{BB962C8B-B14F-4D97-AF65-F5344CB8AC3E}">
        <p14:creationId xmlns:p14="http://schemas.microsoft.com/office/powerpoint/2010/main" val="382743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233C6BD-57D5-45A6-B025-DBFC2C819250}" type="datetimeFigureOut">
              <a:rPr lang="ru-RU" smtClean="0"/>
              <a:t>29.07.2021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7BEF9B-F45A-42FB-A9F9-A107BE75A271}" type="slidenum">
              <a:rPr lang="ru-RU" smtClean="0"/>
              <a:t>‹#›</a:t>
            </a:fld>
            <a:endParaRPr lang="ru-RU"/>
          </a:p>
        </p:txBody>
      </p:sp>
    </p:spTree>
    <p:extLst>
      <p:ext uri="{BB962C8B-B14F-4D97-AF65-F5344CB8AC3E}">
        <p14:creationId xmlns:p14="http://schemas.microsoft.com/office/powerpoint/2010/main" val="281924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233C6BD-57D5-45A6-B025-DBFC2C819250}" type="datetimeFigureOut">
              <a:rPr lang="ru-RU" smtClean="0"/>
              <a:t>29.07.2021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7BEF9B-F45A-42FB-A9F9-A107BE75A271}" type="slidenum">
              <a:rPr lang="ru-RU" smtClean="0"/>
              <a:t>‹#›</a:t>
            </a:fld>
            <a:endParaRPr lang="ru-RU"/>
          </a:p>
        </p:txBody>
      </p:sp>
    </p:spTree>
    <p:extLst>
      <p:ext uri="{BB962C8B-B14F-4D97-AF65-F5344CB8AC3E}">
        <p14:creationId xmlns:p14="http://schemas.microsoft.com/office/powerpoint/2010/main" val="151050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33C6BD-57D5-45A6-B025-DBFC2C819250}" type="datetimeFigureOut">
              <a:rPr lang="ru-RU" smtClean="0"/>
              <a:t>29.07.2021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7BEF9B-F45A-42FB-A9F9-A107BE75A271}" type="slidenum">
              <a:rPr lang="ru-RU" smtClean="0"/>
              <a:t>‹#›</a:t>
            </a:fld>
            <a:endParaRPr lang="ru-RU"/>
          </a:p>
        </p:txBody>
      </p:sp>
    </p:spTree>
    <p:extLst>
      <p:ext uri="{BB962C8B-B14F-4D97-AF65-F5344CB8AC3E}">
        <p14:creationId xmlns:p14="http://schemas.microsoft.com/office/powerpoint/2010/main" val="206681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33C6BD-57D5-45A6-B025-DBFC2C819250}" type="datetimeFigureOut">
              <a:rPr lang="ru-RU" smtClean="0"/>
              <a:t>29.07.2021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7BEF9B-F45A-42FB-A9F9-A107BE75A271}" type="slidenum">
              <a:rPr lang="ru-RU" smtClean="0"/>
              <a:t>‹#›</a:t>
            </a:fld>
            <a:endParaRPr lang="ru-RU"/>
          </a:p>
        </p:txBody>
      </p:sp>
    </p:spTree>
    <p:extLst>
      <p:ext uri="{BB962C8B-B14F-4D97-AF65-F5344CB8AC3E}">
        <p14:creationId xmlns:p14="http://schemas.microsoft.com/office/powerpoint/2010/main" val="3920331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33C6BD-57D5-45A6-B025-DBFC2C819250}" type="datetimeFigureOut">
              <a:rPr lang="ru-RU" smtClean="0"/>
              <a:t>29.07.2021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7BEF9B-F45A-42FB-A9F9-A107BE75A271}" type="slidenum">
              <a:rPr lang="ru-RU" smtClean="0"/>
              <a:t>‹#›</a:t>
            </a:fld>
            <a:endParaRPr lang="ru-RU"/>
          </a:p>
        </p:txBody>
      </p:sp>
    </p:spTree>
    <p:extLst>
      <p:ext uri="{BB962C8B-B14F-4D97-AF65-F5344CB8AC3E}">
        <p14:creationId xmlns:p14="http://schemas.microsoft.com/office/powerpoint/2010/main" val="362530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3C6BD-57D5-45A6-B025-DBFC2C819250}" type="datetimeFigureOut">
              <a:rPr lang="ru-RU" smtClean="0"/>
              <a:t>29.07.2021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BEF9B-F45A-42FB-A9F9-A107BE75A271}" type="slidenum">
              <a:rPr lang="ru-RU" smtClean="0"/>
              <a:t>‹#›</a:t>
            </a:fld>
            <a:endParaRPr lang="ru-RU"/>
          </a:p>
        </p:txBody>
      </p:sp>
    </p:spTree>
    <p:extLst>
      <p:ext uri="{BB962C8B-B14F-4D97-AF65-F5344CB8AC3E}">
        <p14:creationId xmlns:p14="http://schemas.microsoft.com/office/powerpoint/2010/main" val="2616950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youtube.com/watch?v=nQxmHFu2t88"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443" t="3104" r="4392" b="4220"/>
          <a:stretch/>
        </p:blipFill>
        <p:spPr bwMode="auto">
          <a:xfrm>
            <a:off x="0" y="7937"/>
            <a:ext cx="9167926"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755576" y="1124744"/>
            <a:ext cx="7772400" cy="1470025"/>
          </a:xfrm>
        </p:spPr>
        <p:txBody>
          <a:bodyPr>
            <a:noAutofit/>
          </a:bodyPr>
          <a:lstStyle/>
          <a:p>
            <a:r>
              <a:rPr lang="uk-UA" sz="8000" b="1" dirty="0" smtClean="0">
                <a:solidFill>
                  <a:srgbClr val="7030A0"/>
                </a:solidFill>
                <a:latin typeface="Bahnschrift Condensed" panose="020B0502040204020203" pitchFamily="34" charset="0"/>
              </a:rPr>
              <a:t>Рівень </a:t>
            </a:r>
            <a:r>
              <a:rPr lang="uk-UA" sz="8000" b="1" dirty="0">
                <a:solidFill>
                  <a:srgbClr val="7030A0"/>
                </a:solidFill>
                <a:latin typeface="Bahnschrift Condensed" panose="020B0502040204020203" pitchFamily="34" charset="0"/>
              </a:rPr>
              <a:t>2</a:t>
            </a:r>
            <a:r>
              <a:rPr lang="uk-UA" sz="8000" b="1" dirty="0" smtClean="0">
                <a:solidFill>
                  <a:srgbClr val="7030A0"/>
                </a:solidFill>
                <a:latin typeface="Bahnschrift Condensed" panose="020B0502040204020203" pitchFamily="34" charset="0"/>
              </a:rPr>
              <a:t>. </a:t>
            </a:r>
            <a:r>
              <a:rPr lang="uk-UA" sz="8000" dirty="0">
                <a:latin typeface="Bahnschrift Condensed" panose="020B0502040204020203" pitchFamily="34" charset="0"/>
              </a:rPr>
              <a:t>Сприймання часу </a:t>
            </a:r>
            <a:endParaRPr lang="ru-RU" sz="8000" b="1" dirty="0">
              <a:solidFill>
                <a:srgbClr val="7030A0"/>
              </a:solidFill>
              <a:latin typeface="Bahnschrift Condensed" panose="020B0502040204020203" pitchFamily="34" charset="0"/>
            </a:endParaRPr>
          </a:p>
        </p:txBody>
      </p:sp>
      <p:sp>
        <p:nvSpPr>
          <p:cNvPr id="3" name="Подзаголовок 2"/>
          <p:cNvSpPr>
            <a:spLocks noGrp="1"/>
          </p:cNvSpPr>
          <p:nvPr>
            <p:ph type="subTitle" idx="1"/>
          </p:nvPr>
        </p:nvSpPr>
        <p:spPr>
          <a:xfrm>
            <a:off x="2987824" y="4077072"/>
            <a:ext cx="5760640" cy="2376264"/>
          </a:xfrm>
        </p:spPr>
        <p:txBody>
          <a:bodyPr>
            <a:normAutofit fontScale="92500" lnSpcReduction="10000"/>
          </a:bodyPr>
          <a:lstStyle/>
          <a:p>
            <a:pPr algn="r"/>
            <a:r>
              <a:rPr lang="uk-UA" b="1" i="1" dirty="0">
                <a:solidFill>
                  <a:schemeClr val="tx1"/>
                </a:solidFill>
                <a:latin typeface="Times New Roman" panose="02020603050405020304" pitchFamily="18" charset="0"/>
                <a:cs typeface="Times New Roman" panose="02020603050405020304" pitchFamily="18" charset="0"/>
              </a:rPr>
              <a:t>Могутня річ – час, і небезпечна, якщо в неї втручатися.</a:t>
            </a:r>
            <a:endParaRPr lang="uk-UA" b="1" dirty="0">
              <a:solidFill>
                <a:schemeClr val="tx1"/>
              </a:solidFill>
              <a:latin typeface="Times New Roman" panose="02020603050405020304" pitchFamily="18" charset="0"/>
              <a:cs typeface="Times New Roman" panose="02020603050405020304" pitchFamily="18" charset="0"/>
            </a:endParaRPr>
          </a:p>
          <a:p>
            <a:pPr algn="r"/>
            <a:r>
              <a:rPr lang="uk-UA" dirty="0" smtClean="0">
                <a:solidFill>
                  <a:schemeClr val="tx1"/>
                </a:solidFill>
                <a:latin typeface="Times New Roman" panose="02020603050405020304" pitchFamily="18" charset="0"/>
                <a:cs typeface="Times New Roman" panose="02020603050405020304" pitchFamily="18" charset="0"/>
              </a:rPr>
              <a:t>«</a:t>
            </a:r>
            <a:r>
              <a:rPr lang="uk-UA" dirty="0">
                <a:solidFill>
                  <a:schemeClr val="tx1"/>
                </a:solidFill>
                <a:latin typeface="Times New Roman" panose="02020603050405020304" pitchFamily="18" charset="0"/>
                <a:cs typeface="Times New Roman" panose="02020603050405020304" pitchFamily="18" charset="0"/>
              </a:rPr>
              <a:t>Гаррі </a:t>
            </a:r>
            <a:r>
              <a:rPr lang="uk-UA" dirty="0" err="1">
                <a:solidFill>
                  <a:schemeClr val="tx1"/>
                </a:solidFill>
                <a:latin typeface="Times New Roman" panose="02020603050405020304" pitchFamily="18" charset="0"/>
                <a:cs typeface="Times New Roman" panose="02020603050405020304" pitchFamily="18" charset="0"/>
              </a:rPr>
              <a:t>Поттер</a:t>
            </a:r>
            <a:r>
              <a:rPr lang="uk-UA" dirty="0">
                <a:solidFill>
                  <a:schemeClr val="tx1"/>
                </a:solidFill>
                <a:latin typeface="Times New Roman" panose="02020603050405020304" pitchFamily="18" charset="0"/>
                <a:cs typeface="Times New Roman" panose="02020603050405020304" pitchFamily="18" charset="0"/>
              </a:rPr>
              <a:t> і В’язень </a:t>
            </a:r>
            <a:r>
              <a:rPr lang="uk-UA" dirty="0" err="1">
                <a:solidFill>
                  <a:schemeClr val="tx1"/>
                </a:solidFill>
                <a:latin typeface="Times New Roman" panose="02020603050405020304" pitchFamily="18" charset="0"/>
                <a:cs typeface="Times New Roman" panose="02020603050405020304" pitchFamily="18" charset="0"/>
              </a:rPr>
              <a:t>Азкабану</a:t>
            </a:r>
            <a:r>
              <a:rPr lang="uk-UA" dirty="0">
                <a:solidFill>
                  <a:schemeClr val="tx1"/>
                </a:solidFill>
                <a:latin typeface="Times New Roman" panose="02020603050405020304" pitchFamily="18" charset="0"/>
                <a:cs typeface="Times New Roman" panose="02020603050405020304" pitchFamily="18" charset="0"/>
              </a:rPr>
              <a:t>» </a:t>
            </a:r>
            <a:endParaRPr lang="uk-UA" dirty="0" smtClean="0">
              <a:solidFill>
                <a:schemeClr val="tx1"/>
              </a:solidFill>
              <a:latin typeface="Times New Roman" panose="02020603050405020304" pitchFamily="18" charset="0"/>
              <a:cs typeface="Times New Roman" panose="02020603050405020304" pitchFamily="18" charset="0"/>
            </a:endParaRPr>
          </a:p>
          <a:p>
            <a:pPr algn="r"/>
            <a:r>
              <a:rPr lang="uk-UA" dirty="0" err="1" smtClean="0">
                <a:solidFill>
                  <a:schemeClr val="tx1"/>
                </a:solidFill>
                <a:latin typeface="Times New Roman" panose="02020603050405020304" pitchFamily="18" charset="0"/>
                <a:cs typeface="Times New Roman" panose="02020603050405020304" pitchFamily="18" charset="0"/>
              </a:rPr>
              <a:t>Джоан</a:t>
            </a:r>
            <a:r>
              <a:rPr lang="uk-UA" dirty="0" smtClean="0">
                <a:solidFill>
                  <a:schemeClr val="tx1"/>
                </a:solidFill>
                <a:latin typeface="Times New Roman" panose="02020603050405020304" pitchFamily="18" charset="0"/>
                <a:cs typeface="Times New Roman" panose="02020603050405020304" pitchFamily="18" charset="0"/>
              </a:rPr>
              <a:t> </a:t>
            </a:r>
            <a:r>
              <a:rPr lang="uk-UA" dirty="0" err="1" smtClean="0">
                <a:solidFill>
                  <a:schemeClr val="tx1"/>
                </a:solidFill>
                <a:latin typeface="Times New Roman" panose="02020603050405020304" pitchFamily="18" charset="0"/>
                <a:cs typeface="Times New Roman" panose="02020603050405020304" pitchFamily="18" charset="0"/>
              </a:rPr>
              <a:t>Ролінґ</a:t>
            </a:r>
            <a:r>
              <a:rPr lang="uk-UA" smtClean="0">
                <a:solidFill>
                  <a:schemeClr val="tx1"/>
                </a:solidFill>
                <a:latin typeface="Times New Roman" panose="02020603050405020304" pitchFamily="18" charset="0"/>
                <a:cs typeface="Times New Roman" panose="02020603050405020304" pitchFamily="18" charset="0"/>
              </a:rPr>
              <a:t>, письменниця </a:t>
            </a:r>
            <a:endParaRPr lang="uk-UA" dirty="0">
              <a:solidFill>
                <a:schemeClr val="tx1"/>
              </a:solidFill>
              <a:latin typeface="Times New Roman" panose="02020603050405020304" pitchFamily="18" charset="0"/>
              <a:cs typeface="Times New Roman" panose="02020603050405020304" pitchFamily="18" charset="0"/>
            </a:endParaRPr>
          </a:p>
          <a:p>
            <a:pPr algn="r"/>
            <a:endParaRPr lang="ru-RU" dirty="0">
              <a:solidFill>
                <a:schemeClr val="tx1"/>
              </a:solidFill>
              <a:latin typeface="Times New Roman" panose="02020603050405020304" pitchFamily="18" charset="0"/>
              <a:cs typeface="Times New Roman" panose="02020603050405020304" pitchFamily="18" charset="0"/>
            </a:endParaRPr>
          </a:p>
        </p:txBody>
      </p:sp>
      <p:sp>
        <p:nvSpPr>
          <p:cNvPr id="4" name="AutoShape 2" descr="Вольтер — Википеди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Вольтер — Википедия"/>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7" descr="Вольтер — Викицитатник"/>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09" y="2816746"/>
            <a:ext cx="29337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67395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fontScale="90000"/>
          </a:bodyPr>
          <a:lstStyle/>
          <a:p>
            <a:r>
              <a:rPr lang="uk-UA" dirty="0" smtClean="0">
                <a:latin typeface="Times New Roman" panose="02020603050405020304" pitchFamily="18" charset="0"/>
                <a:cs typeface="Times New Roman" panose="02020603050405020304" pitchFamily="18" charset="0"/>
              </a:rPr>
              <a:t>Виконай завдання самостійно в друкованому варіанті</a:t>
            </a:r>
            <a:br>
              <a:rPr lang="uk-UA" dirty="0" smtClean="0">
                <a:latin typeface="Times New Roman" panose="02020603050405020304" pitchFamily="18" charset="0"/>
                <a:cs typeface="Times New Roman" panose="02020603050405020304" pitchFamily="18" charset="0"/>
              </a:rPr>
            </a:br>
            <a:r>
              <a:rPr lang="uk-UA" sz="3600" dirty="0">
                <a:solidFill>
                  <a:schemeClr val="tx2">
                    <a:lumMod val="75000"/>
                  </a:schemeClr>
                </a:solidFill>
              </a:rPr>
              <a:t>Визнач час, який показує кожен з годинників!</a:t>
            </a:r>
            <a:br>
              <a:rPr lang="uk-UA" sz="3600" dirty="0">
                <a:solidFill>
                  <a:schemeClr val="tx2">
                    <a:lumMod val="75000"/>
                  </a:schemeClr>
                </a:solidFill>
              </a:rPr>
            </a:b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652120" y="2420888"/>
            <a:ext cx="3312368" cy="4248472"/>
          </a:xfrm>
        </p:spPr>
        <p:txBody>
          <a:bodyPr>
            <a:normAutofit/>
          </a:bodyPr>
          <a:lstStyle/>
          <a:p>
            <a:pPr marL="0" indent="0" algn="ctr">
              <a:buNone/>
            </a:pPr>
            <a:r>
              <a:rPr lang="uk-UA" dirty="0" smtClean="0">
                <a:solidFill>
                  <a:schemeClr val="tx2">
                    <a:lumMod val="75000"/>
                  </a:schemeClr>
                </a:solidFill>
                <a:latin typeface="Times New Roman" panose="02020603050405020304" pitchFamily="18" charset="0"/>
                <a:cs typeface="Times New Roman" panose="02020603050405020304" pitchFamily="18" charset="0"/>
              </a:rPr>
              <a:t>8:00 або 20:00</a:t>
            </a:r>
          </a:p>
          <a:p>
            <a:pPr marL="0" indent="0" algn="ctr">
              <a:buNone/>
            </a:pPr>
            <a:r>
              <a:rPr lang="uk-UA" dirty="0" smtClean="0">
                <a:solidFill>
                  <a:schemeClr val="tx2">
                    <a:lumMod val="75000"/>
                  </a:schemeClr>
                </a:solidFill>
                <a:latin typeface="Times New Roman" panose="02020603050405020304" pitchFamily="18" charset="0"/>
                <a:cs typeface="Times New Roman" panose="02020603050405020304" pitchFamily="18" charset="0"/>
              </a:rPr>
              <a:t>12:00 або 00:00</a:t>
            </a:r>
          </a:p>
          <a:p>
            <a:pPr marL="0" indent="0" algn="ctr">
              <a:buNone/>
            </a:pPr>
            <a:r>
              <a:rPr lang="uk-UA" dirty="0" smtClean="0">
                <a:solidFill>
                  <a:schemeClr val="tx2">
                    <a:lumMod val="75000"/>
                  </a:schemeClr>
                </a:solidFill>
                <a:latin typeface="Times New Roman" panose="02020603050405020304" pitchFamily="18" charset="0"/>
                <a:cs typeface="Times New Roman" panose="02020603050405020304" pitchFamily="18" charset="0"/>
              </a:rPr>
              <a:t>6:00 або 18:00</a:t>
            </a:r>
          </a:p>
          <a:p>
            <a:pPr marL="0" indent="0" algn="ctr">
              <a:buNone/>
            </a:pPr>
            <a:r>
              <a:rPr lang="uk-UA" dirty="0" smtClean="0">
                <a:solidFill>
                  <a:schemeClr val="tx2">
                    <a:lumMod val="75000"/>
                  </a:schemeClr>
                </a:solidFill>
                <a:latin typeface="Times New Roman" panose="02020603050405020304" pitchFamily="18" charset="0"/>
                <a:cs typeface="Times New Roman" panose="02020603050405020304" pitchFamily="18" charset="0"/>
              </a:rPr>
              <a:t>1:00 або 13:00</a:t>
            </a:r>
          </a:p>
          <a:p>
            <a:pPr marL="0" indent="0" algn="ctr">
              <a:buNone/>
            </a:pPr>
            <a:r>
              <a:rPr lang="uk-UA" dirty="0" smtClean="0">
                <a:solidFill>
                  <a:schemeClr val="tx2">
                    <a:lumMod val="75000"/>
                  </a:schemeClr>
                </a:solidFill>
                <a:latin typeface="Times New Roman" panose="02020603050405020304" pitchFamily="18" charset="0"/>
                <a:cs typeface="Times New Roman" panose="02020603050405020304" pitchFamily="18" charset="0"/>
              </a:rPr>
              <a:t>9:00 або 21:00</a:t>
            </a:r>
          </a:p>
          <a:p>
            <a:pPr marL="0" indent="0" algn="ctr">
              <a:buNone/>
            </a:pPr>
            <a:r>
              <a:rPr lang="uk-UA" dirty="0" smtClean="0">
                <a:solidFill>
                  <a:schemeClr val="tx2">
                    <a:lumMod val="75000"/>
                  </a:schemeClr>
                </a:solidFill>
                <a:latin typeface="Times New Roman" panose="02020603050405020304" pitchFamily="18" charset="0"/>
                <a:cs typeface="Times New Roman" panose="02020603050405020304" pitchFamily="18" charset="0"/>
              </a:rPr>
              <a:t>3:00 або 15:00</a:t>
            </a:r>
          </a:p>
          <a:p>
            <a:pPr marL="0" indent="0">
              <a:buNone/>
            </a:pPr>
            <a:endParaRPr lang="uk-UA" dirty="0" smtClean="0"/>
          </a:p>
        </p:txBody>
      </p:sp>
      <p:pic>
        <p:nvPicPr>
          <p:cNvPr id="7" name="Рисунок 6" descr="Математика, 2 клас &amp;quot;Годинник&amp;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51520" y="1988840"/>
            <a:ext cx="5328592" cy="4176464"/>
          </a:xfrm>
          <a:prstGeom prst="rect">
            <a:avLst/>
          </a:prstGeom>
          <a:noFill/>
          <a:ln>
            <a:noFill/>
          </a:ln>
        </p:spPr>
      </p:pic>
    </p:spTree>
    <p:extLst>
      <p:ext uri="{BB962C8B-B14F-4D97-AF65-F5344CB8AC3E}">
        <p14:creationId xmlns:p14="http://schemas.microsoft.com/office/powerpoint/2010/main" val="17115115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360040"/>
          </a:xfrm>
        </p:spPr>
        <p:txBody>
          <a:bodyPr>
            <a:noAutofit/>
          </a:bodyPr>
          <a:lstStyle/>
          <a:p>
            <a:r>
              <a:rPr lang="uk-UA" sz="2800" dirty="0" smtClean="0">
                <a:latin typeface="Times New Roman" panose="02020603050405020304" pitchFamily="18" charset="0"/>
                <a:cs typeface="Times New Roman" panose="02020603050405020304" pitchFamily="18" charset="0"/>
              </a:rPr>
              <a:t>Виконай завдання самостійно в друкованому варіанті</a:t>
            </a:r>
            <a:endParaRPr lang="ru-RU" sz="2800" dirty="0">
              <a:latin typeface="Times New Roman" panose="02020603050405020304" pitchFamily="18" charset="0"/>
              <a:cs typeface="Times New Roman" panose="02020603050405020304" pitchFamily="18" charset="0"/>
            </a:endParaRPr>
          </a:p>
        </p:txBody>
      </p:sp>
      <p:pic>
        <p:nvPicPr>
          <p:cNvPr id="5" name="Объект 4"/>
          <p:cNvPicPr>
            <a:picLocks noGrp="1"/>
          </p:cNvPicPr>
          <p:nvPr>
            <p:ph idx="1"/>
          </p:nvPr>
        </p:nvPicPr>
        <p:blipFill rotWithShape="1">
          <a:blip r:embed="rId2"/>
          <a:srcRect l="57619" t="29538" r="20374" b="15658"/>
          <a:stretch/>
        </p:blipFill>
        <p:spPr bwMode="auto">
          <a:xfrm>
            <a:off x="2195736" y="512676"/>
            <a:ext cx="4608512" cy="6048672"/>
          </a:xfrm>
          <a:prstGeom prst="rect">
            <a:avLst/>
          </a:prstGeom>
          <a:ln>
            <a:noFill/>
          </a:ln>
          <a:extLst>
            <a:ext uri="{53640926-AAD7-44D8-BBD7-CCE9431645EC}">
              <a14:shadowObscured xmlns:a14="http://schemas.microsoft.com/office/drawing/2010/main"/>
            </a:ext>
          </a:extLst>
        </p:spPr>
      </p:pic>
      <p:cxnSp>
        <p:nvCxnSpPr>
          <p:cNvPr id="8" name="Прямая соединительная линия 7"/>
          <p:cNvCxnSpPr/>
          <p:nvPr/>
        </p:nvCxnSpPr>
        <p:spPr>
          <a:xfrm>
            <a:off x="4067944" y="2564904"/>
            <a:ext cx="831329" cy="792088"/>
          </a:xfrm>
          <a:prstGeom prst="line">
            <a:avLst/>
          </a:prstGeom>
          <a:ln/>
        </p:spPr>
        <p:style>
          <a:lnRef idx="2">
            <a:schemeClr val="dk1"/>
          </a:lnRef>
          <a:fillRef idx="0">
            <a:schemeClr val="dk1"/>
          </a:fillRef>
          <a:effectRef idx="1">
            <a:schemeClr val="dk1"/>
          </a:effectRef>
          <a:fontRef idx="minor">
            <a:schemeClr val="tx1"/>
          </a:fontRef>
        </p:style>
      </p:cxnSp>
      <p:cxnSp>
        <p:nvCxnSpPr>
          <p:cNvPr id="14" name="Прямая соединительная линия 13"/>
          <p:cNvCxnSpPr/>
          <p:nvPr/>
        </p:nvCxnSpPr>
        <p:spPr>
          <a:xfrm flipV="1">
            <a:off x="3923928" y="4509120"/>
            <a:ext cx="975345" cy="360040"/>
          </a:xfrm>
          <a:prstGeom prst="line">
            <a:avLst/>
          </a:prstGeom>
          <a:ln/>
        </p:spPr>
        <p:style>
          <a:lnRef idx="2">
            <a:schemeClr val="dk1"/>
          </a:lnRef>
          <a:fillRef idx="0">
            <a:schemeClr val="dk1"/>
          </a:fillRef>
          <a:effectRef idx="1">
            <a:schemeClr val="dk1"/>
          </a:effectRef>
          <a:fontRef idx="minor">
            <a:schemeClr val="tx1"/>
          </a:fontRef>
        </p:style>
      </p:cxnSp>
      <p:cxnSp>
        <p:nvCxnSpPr>
          <p:cNvPr id="16" name="Прямая соединительная линия 15"/>
          <p:cNvCxnSpPr/>
          <p:nvPr/>
        </p:nvCxnSpPr>
        <p:spPr>
          <a:xfrm>
            <a:off x="4032895" y="5733256"/>
            <a:ext cx="866378" cy="0"/>
          </a:xfrm>
          <a:prstGeom prst="line">
            <a:avLst/>
          </a:prstGeom>
          <a:ln/>
        </p:spPr>
        <p:style>
          <a:lnRef idx="2">
            <a:schemeClr val="dk1"/>
          </a:lnRef>
          <a:fillRef idx="0">
            <a:schemeClr val="dk1"/>
          </a:fillRef>
          <a:effectRef idx="1">
            <a:schemeClr val="dk1"/>
          </a:effectRef>
          <a:fontRef idx="minor">
            <a:schemeClr val="tx1"/>
          </a:fontRef>
        </p:style>
      </p:cxnSp>
      <p:cxnSp>
        <p:nvCxnSpPr>
          <p:cNvPr id="18" name="Прямая соединительная линия 17"/>
          <p:cNvCxnSpPr/>
          <p:nvPr/>
        </p:nvCxnSpPr>
        <p:spPr>
          <a:xfrm flipV="1">
            <a:off x="4067944" y="2564904"/>
            <a:ext cx="831329" cy="864096"/>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897245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F:\Онлайн курс ХНЕУ\b0d6d82adf4117a32115b8ec231723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0"/>
            <a:ext cx="8229600" cy="2564904"/>
          </a:xfrm>
        </p:spPr>
        <p:txBody>
          <a:bodyPr>
            <a:noAutofit/>
          </a:bodyPr>
          <a:lstStyle/>
          <a:p>
            <a:r>
              <a:rPr lang="uk-UA" sz="3600" dirty="0" err="1">
                <a:solidFill>
                  <a:schemeClr val="tx2">
                    <a:lumMod val="75000"/>
                  </a:schemeClr>
                </a:solidFill>
                <a:latin typeface="Times New Roman" panose="02020603050405020304" pitchFamily="18" charset="0"/>
                <a:cs typeface="Times New Roman" panose="02020603050405020304" pitchFamily="18" charset="0"/>
              </a:rPr>
              <a:t>Розмісти</a:t>
            </a:r>
            <a:r>
              <a:rPr lang="uk-UA" sz="3600" dirty="0">
                <a:solidFill>
                  <a:schemeClr val="tx2">
                    <a:lumMod val="75000"/>
                  </a:schemeClr>
                </a:solidFill>
                <a:latin typeface="Times New Roman" panose="02020603050405020304" pitchFamily="18" charset="0"/>
                <a:cs typeface="Times New Roman" panose="02020603050405020304" pitchFamily="18" charset="0"/>
              </a:rPr>
              <a:t> одиниці часу від найбільшого до найменшого</a:t>
            </a:r>
            <a:br>
              <a:rPr lang="uk-UA" sz="3600" dirty="0">
                <a:solidFill>
                  <a:schemeClr val="tx2">
                    <a:lumMod val="75000"/>
                  </a:schemeClr>
                </a:solidFill>
                <a:latin typeface="Times New Roman" panose="02020603050405020304" pitchFamily="18" charset="0"/>
                <a:cs typeface="Times New Roman" panose="02020603050405020304" pitchFamily="18" charset="0"/>
              </a:rPr>
            </a:br>
            <a:r>
              <a:rPr lang="uk-UA" sz="3200" cap="all" dirty="0" smtClean="0">
                <a:latin typeface="Bahnschrift Condensed" panose="020B0502040204020203" pitchFamily="34" charset="0"/>
              </a:rPr>
              <a:t>Година	 доба	 	хвилина	 </a:t>
            </a:r>
            <a:r>
              <a:rPr lang="uk-UA" sz="3200" cap="all" dirty="0">
                <a:latin typeface="Bahnschrift Condensed" panose="020B0502040204020203" pitchFamily="34" charset="0"/>
              </a:rPr>
              <a:t>секунда </a:t>
            </a:r>
            <a:br>
              <a:rPr lang="uk-UA" sz="3200" cap="all" dirty="0">
                <a:latin typeface="Bahnschrift Condensed" panose="020B0502040204020203" pitchFamily="34" charset="0"/>
              </a:rPr>
            </a:br>
            <a:endParaRPr lang="uk-UA" sz="3200" cap="all" dirty="0">
              <a:latin typeface="Bahnschrift Condensed" panose="020B0502040204020203" pitchFamily="34" charset="0"/>
            </a:endParaRPr>
          </a:p>
        </p:txBody>
      </p:sp>
      <p:sp>
        <p:nvSpPr>
          <p:cNvPr id="5" name="Выноска со стрелкой вниз 4"/>
          <p:cNvSpPr/>
          <p:nvPr/>
        </p:nvSpPr>
        <p:spPr>
          <a:xfrm>
            <a:off x="3347864" y="2132856"/>
            <a:ext cx="2088232" cy="1224136"/>
          </a:xfrm>
          <a:prstGeom prst="downArrowCallou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Выноска со стрелкой вниз 7"/>
          <p:cNvSpPr/>
          <p:nvPr/>
        </p:nvSpPr>
        <p:spPr>
          <a:xfrm>
            <a:off x="3347864" y="3356992"/>
            <a:ext cx="2088232" cy="1224136"/>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носка со стрелкой вниз 8"/>
          <p:cNvSpPr/>
          <p:nvPr/>
        </p:nvSpPr>
        <p:spPr>
          <a:xfrm>
            <a:off x="3347864" y="4597102"/>
            <a:ext cx="2088232" cy="1224136"/>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3347864" y="5821238"/>
            <a:ext cx="2088232" cy="776114"/>
          </a:xfrm>
          <a:prstGeom prst="rect">
            <a:avLst/>
          </a:prstGeom>
          <a:solidFill>
            <a:srgbClr val="F517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476858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0927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67544" y="188640"/>
            <a:ext cx="8229600" cy="868958"/>
          </a:xfrm>
        </p:spPr>
        <p:txBody>
          <a:bodyPr/>
          <a:lstStyle/>
          <a:p>
            <a:r>
              <a:rPr lang="uk-UA" dirty="0" smtClean="0">
                <a:latin typeface="Times New Roman" panose="02020603050405020304" pitchFamily="18" charset="0"/>
                <a:cs typeface="Times New Roman" panose="02020603050405020304" pitchFamily="18" charset="0"/>
              </a:rPr>
              <a:t>Час розваг!</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980728"/>
            <a:ext cx="8229600" cy="2376265"/>
          </a:xfrm>
        </p:spPr>
        <p:txBody>
          <a:bodyPr>
            <a:normAutofit fontScale="85000" lnSpcReduction="20000"/>
          </a:bodyPr>
          <a:lstStyle/>
          <a:p>
            <a:pPr marL="0" indent="0" algn="ctr">
              <a:buNone/>
            </a:pPr>
            <a:r>
              <a:rPr lang="uk-UA" dirty="0" smtClean="0">
                <a:latin typeface="Times New Roman" panose="02020603050405020304" pitchFamily="18" charset="0"/>
                <a:cs typeface="Times New Roman" panose="02020603050405020304" pitchFamily="18" charset="0"/>
              </a:rPr>
              <a:t>Ти можеш самостійно обрати одну з розмальовок, присвячених твору </a:t>
            </a:r>
            <a:r>
              <a:rPr lang="uk-UA" dirty="0" err="1" smtClean="0">
                <a:latin typeface="Times New Roman" panose="02020603050405020304" pitchFamily="18" charset="0"/>
                <a:cs typeface="Times New Roman" panose="02020603050405020304" pitchFamily="18" charset="0"/>
              </a:rPr>
              <a:t>Льюїса</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Керола</a:t>
            </a:r>
            <a:r>
              <a:rPr lang="uk-UA" dirty="0" smtClean="0">
                <a:latin typeface="Times New Roman" panose="02020603050405020304" pitchFamily="18" charset="0"/>
                <a:cs typeface="Times New Roman" panose="02020603050405020304" pitchFamily="18" charset="0"/>
              </a:rPr>
              <a:t> «Аліса в Країні Див» у </a:t>
            </a:r>
            <a:r>
              <a:rPr lang="uk-UA" dirty="0" err="1" smtClean="0">
                <a:latin typeface="Times New Roman" panose="02020603050405020304" pitchFamily="18" charset="0"/>
                <a:cs typeface="Times New Roman" panose="02020603050405020304" pitchFamily="18" charset="0"/>
              </a:rPr>
              <a:t>метеріалах</a:t>
            </a:r>
            <a:r>
              <a:rPr lang="uk-UA" dirty="0" smtClean="0">
                <a:latin typeface="Times New Roman" panose="02020603050405020304" pitchFamily="18" charset="0"/>
                <a:cs typeface="Times New Roman" panose="02020603050405020304" pitchFamily="18" charset="0"/>
              </a:rPr>
              <a:t> до друку. Далі тобі буде запропоновано схему виготовлення </a:t>
            </a:r>
            <a:r>
              <a:rPr lang="uk-UA" smtClean="0">
                <a:latin typeface="Times New Roman" panose="02020603050405020304" pitchFamily="18" charset="0"/>
                <a:cs typeface="Times New Roman" panose="02020603050405020304" pitchFamily="18" charset="0"/>
              </a:rPr>
              <a:t>власного  </a:t>
            </a:r>
            <a:r>
              <a:rPr lang="uk-UA" dirty="0" smtClean="0">
                <a:latin typeface="Times New Roman" panose="02020603050405020304" pitchFamily="18" charset="0"/>
                <a:cs typeface="Times New Roman" panose="02020603050405020304" pitchFamily="18" charset="0"/>
              </a:rPr>
              <a:t>годинника! </a:t>
            </a:r>
          </a:p>
          <a:p>
            <a:pPr marL="0" indent="0" algn="ctr">
              <a:buNone/>
            </a:pPr>
            <a:r>
              <a:rPr lang="uk-UA" dirty="0" smtClean="0">
                <a:latin typeface="Times New Roman" panose="02020603050405020304" pitchFamily="18" charset="0"/>
                <a:cs typeface="Times New Roman" panose="02020603050405020304" pitchFamily="18" charset="0"/>
              </a:rPr>
              <a:t>Спробуй і у тебе вийде!  </a:t>
            </a:r>
          </a:p>
          <a:p>
            <a:pPr marL="0" indent="0">
              <a:buNone/>
            </a:pPr>
            <a:endParaRPr lang="uk-UA"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654" y="2492896"/>
            <a:ext cx="2448272" cy="346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509639"/>
            <a:ext cx="2284691" cy="304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3212976"/>
            <a:ext cx="2522765" cy="3292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79283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 PSD, 9 PNG, Фиксики рамки с Днем Рожд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475656" y="3573017"/>
            <a:ext cx="6120680" cy="2448272"/>
          </a:xfrm>
        </p:spPr>
        <p:txBody>
          <a:bodyPr>
            <a:normAutofit fontScale="92500" lnSpcReduction="20000"/>
          </a:bodyPr>
          <a:lstStyle/>
          <a:p>
            <a:pPr marL="0" indent="0" algn="ctr">
              <a:buNone/>
            </a:pPr>
            <a:r>
              <a:rPr lang="ru-RU" b="1" dirty="0" err="1" smtClean="0">
                <a:latin typeface="Times New Roman" panose="02020603050405020304" pitchFamily="18" charset="0"/>
                <a:cs typeface="Times New Roman" panose="02020603050405020304" pitchFamily="18" charset="0"/>
              </a:rPr>
              <a:t>Якщо</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хочеш</a:t>
            </a:r>
            <a:r>
              <a:rPr lang="ru-RU" b="1" dirty="0" smtClean="0">
                <a:latin typeface="Times New Roman" panose="02020603050405020304" pitchFamily="18" charset="0"/>
                <a:cs typeface="Times New Roman" panose="02020603050405020304" pitchFamily="18" charset="0"/>
              </a:rPr>
              <a:t> д</a:t>
            </a:r>
            <a:r>
              <a:rPr lang="uk-UA" b="1" dirty="0" err="1" smtClean="0">
                <a:latin typeface="Times New Roman" panose="02020603050405020304" pitchFamily="18" charset="0"/>
                <a:cs typeface="Times New Roman" panose="02020603050405020304" pitchFamily="18" charset="0"/>
              </a:rPr>
              <a:t>ізнатися</a:t>
            </a:r>
            <a:r>
              <a:rPr lang="uk-UA" b="1" dirty="0" smtClean="0">
                <a:latin typeface="Times New Roman" panose="02020603050405020304" pitchFamily="18" charset="0"/>
                <a:cs typeface="Times New Roman" panose="02020603050405020304" pitchFamily="18" charset="0"/>
              </a:rPr>
              <a:t> про час та годинники ще більше, то тобі допоможуть маленькі друзі! Переходь за посиланням</a:t>
            </a:r>
          </a:p>
          <a:p>
            <a:pPr marL="0" indent="0" algn="ctr">
              <a:buNone/>
            </a:pPr>
            <a:r>
              <a:rPr lang="en-US" dirty="0">
                <a:latin typeface="Times New Roman" panose="02020603050405020304" pitchFamily="18" charset="0"/>
                <a:cs typeface="Times New Roman" panose="02020603050405020304" pitchFamily="18" charset="0"/>
              </a:rPr>
              <a:t>https://www.youtube.com/watch?v=hR3VCSaEOF8&amp;t=27s</a:t>
            </a:r>
            <a:endParaRPr lang="uk-UA" dirty="0" smtClean="0">
              <a:latin typeface="Times New Roman" panose="02020603050405020304" pitchFamily="18" charset="0"/>
              <a:cs typeface="Times New Roman" panose="02020603050405020304" pitchFamily="18" charset="0"/>
            </a:endParaRPr>
          </a:p>
          <a:p>
            <a:pPr marL="0" indent="0" algn="ctr">
              <a:buNone/>
            </a:pPr>
            <a:endParaRPr lang="uk-UA" dirty="0"/>
          </a:p>
        </p:txBody>
      </p:sp>
    </p:spTree>
    <p:extLst>
      <p:ext uri="{BB962C8B-B14F-4D97-AF65-F5344CB8AC3E}">
        <p14:creationId xmlns:p14="http://schemas.microsoft.com/office/powerpoint/2010/main" val="37825539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8" y="0"/>
            <a:ext cx="9172178" cy="6879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35496" y="274638"/>
            <a:ext cx="9073008" cy="1143000"/>
          </a:xfrm>
        </p:spPr>
        <p:txBody>
          <a:bodyPr>
            <a:noAutofit/>
          </a:bodyPr>
          <a:lstStyle/>
          <a:p>
            <a:r>
              <a:rPr lang="uk-UA" sz="3200" dirty="0" smtClean="0">
                <a:latin typeface="Times New Roman" panose="02020603050405020304" pitchFamily="18" charset="0"/>
                <a:cs typeface="Times New Roman" panose="02020603050405020304" pitchFamily="18" charset="0"/>
              </a:rPr>
              <a:t>Останнє випробування для тебе на цьому рівні!</a:t>
            </a:r>
            <a:br>
              <a:rPr lang="uk-UA" sz="3200" dirty="0" smtClean="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Чи впораєшся ти з ним? Я тобі буду заважати! </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4997152"/>
          </a:xfrm>
        </p:spPr>
        <p:txBody>
          <a:bodyPr>
            <a:normAutofit fontScale="77500" lnSpcReduction="20000"/>
          </a:bodyPr>
          <a:lstStyle/>
          <a:p>
            <a:pPr marL="0" indent="0" algn="ctr">
              <a:lnSpc>
                <a:spcPct val="115000"/>
              </a:lnSpc>
              <a:spcAft>
                <a:spcPts val="1000"/>
              </a:spcAft>
              <a:buNone/>
            </a:pPr>
            <a:endParaRPr lang="uk-UA" dirty="0" smtClean="0">
              <a:effectLst/>
              <a:latin typeface="Times New Roman"/>
              <a:ea typeface="Calibri"/>
              <a:cs typeface="Times New Roman"/>
            </a:endParaRPr>
          </a:p>
          <a:p>
            <a:pPr marL="0" indent="0" algn="ctr">
              <a:lnSpc>
                <a:spcPct val="115000"/>
              </a:lnSpc>
              <a:spcAft>
                <a:spcPts val="1000"/>
              </a:spcAft>
              <a:buNone/>
            </a:pPr>
            <a:endParaRPr lang="uk-UA" dirty="0">
              <a:latin typeface="Times New Roman"/>
              <a:ea typeface="Calibri"/>
              <a:cs typeface="Times New Roman"/>
            </a:endParaRPr>
          </a:p>
          <a:p>
            <a:pPr marL="0" indent="0" algn="ctr">
              <a:lnSpc>
                <a:spcPct val="115000"/>
              </a:lnSpc>
              <a:spcAft>
                <a:spcPts val="1000"/>
              </a:spcAft>
              <a:buNone/>
            </a:pPr>
            <a:endParaRPr lang="uk-UA" dirty="0" smtClean="0">
              <a:effectLst/>
              <a:latin typeface="Times New Roman"/>
              <a:ea typeface="Calibri"/>
              <a:cs typeface="Times New Roman"/>
            </a:endParaRPr>
          </a:p>
          <a:p>
            <a:pPr marL="0" indent="0" algn="ctr">
              <a:lnSpc>
                <a:spcPct val="115000"/>
              </a:lnSpc>
              <a:spcAft>
                <a:spcPts val="1000"/>
              </a:spcAft>
              <a:buNone/>
            </a:pPr>
            <a:r>
              <a:rPr lang="uk-UA" dirty="0" smtClean="0">
                <a:effectLst/>
                <a:latin typeface="Times New Roman"/>
                <a:ea typeface="Calibri"/>
                <a:cs typeface="Times New Roman"/>
              </a:rPr>
              <a:t>Якщо ти правильно виконуватимеш завдання у тестах, отже тобі вдалося пройти рівень </a:t>
            </a:r>
            <a:r>
              <a:rPr lang="uk-UA" dirty="0" err="1" smtClean="0">
                <a:effectLst/>
                <a:latin typeface="Times New Roman"/>
                <a:ea typeface="Calibri"/>
                <a:cs typeface="Times New Roman"/>
              </a:rPr>
              <a:t>Чомучки</a:t>
            </a:r>
            <a:r>
              <a:rPr lang="uk-UA" dirty="0" smtClean="0">
                <a:effectLst/>
                <a:latin typeface="Times New Roman"/>
                <a:ea typeface="Calibri"/>
                <a:cs typeface="Times New Roman"/>
              </a:rPr>
              <a:t>! Вітаю! Ти майже Доктор </a:t>
            </a:r>
            <a:r>
              <a:rPr lang="uk-UA" dirty="0" err="1" smtClean="0">
                <a:effectLst/>
                <a:latin typeface="Times New Roman"/>
                <a:ea typeface="Calibri"/>
                <a:cs typeface="Times New Roman"/>
              </a:rPr>
              <a:t>Стрендж</a:t>
            </a:r>
            <a:r>
              <a:rPr lang="uk-UA" dirty="0" smtClean="0">
                <a:effectLst/>
                <a:latin typeface="Times New Roman"/>
                <a:ea typeface="Calibri"/>
                <a:cs typeface="Times New Roman"/>
              </a:rPr>
              <a:t> у захисті світу! </a:t>
            </a:r>
            <a:r>
              <a:rPr lang="en-US" dirty="0" smtClean="0">
                <a:latin typeface="Times New Roman"/>
                <a:ea typeface="Calibri"/>
                <a:cs typeface="Times New Roman"/>
              </a:rPr>
              <a:t>https</a:t>
            </a:r>
            <a:r>
              <a:rPr lang="en-US" dirty="0">
                <a:latin typeface="Times New Roman"/>
                <a:ea typeface="Calibri"/>
                <a:cs typeface="Times New Roman"/>
              </a:rPr>
              <a:t>://docs.google.com/forms/d/e/1FAIpQLSdhcsVlhaSYuSADlUvvd9i454jyoVq0Ru2q0wIa-r1jcUgxPw/viewform?usp=sf_link</a:t>
            </a:r>
            <a:endParaRPr lang="uk-UA" dirty="0" smtClean="0">
              <a:effectLst/>
              <a:latin typeface="Times New Roman"/>
              <a:ea typeface="Calibri"/>
              <a:cs typeface="Times New Roman"/>
            </a:endParaRPr>
          </a:p>
          <a:p>
            <a:pPr marL="0" indent="0" algn="ctr">
              <a:lnSpc>
                <a:spcPct val="115000"/>
              </a:lnSpc>
              <a:spcAft>
                <a:spcPts val="1000"/>
              </a:spcAft>
              <a:buNone/>
            </a:pPr>
            <a:r>
              <a:rPr lang="uk-UA" dirty="0" smtClean="0">
                <a:solidFill>
                  <a:srgbClr val="FF0000"/>
                </a:solidFill>
                <a:latin typeface="Times New Roman"/>
                <a:ea typeface="Calibri"/>
                <a:cs typeface="Times New Roman"/>
              </a:rPr>
              <a:t>Ти можеш отримати </a:t>
            </a:r>
            <a:r>
              <a:rPr lang="uk-UA" dirty="0">
                <a:solidFill>
                  <a:srgbClr val="FF0000"/>
                </a:solidFill>
                <a:latin typeface="Times New Roman"/>
                <a:ea typeface="Calibri"/>
                <a:cs typeface="Times New Roman"/>
              </a:rPr>
              <a:t>від 1 до 7 деталей до </a:t>
            </a:r>
            <a:r>
              <a:rPr lang="uk-UA" dirty="0" smtClean="0">
                <a:solidFill>
                  <a:srgbClr val="FF0000"/>
                </a:solidFill>
                <a:latin typeface="Times New Roman"/>
                <a:ea typeface="Calibri"/>
                <a:cs typeface="Times New Roman"/>
              </a:rPr>
              <a:t>броні Рятівника! </a:t>
            </a:r>
            <a:endParaRPr lang="uk-UA" dirty="0">
              <a:solidFill>
                <a:srgbClr val="FF0000"/>
              </a:solidFill>
              <a:latin typeface="Times New Roman"/>
              <a:ea typeface="Calibri"/>
              <a:cs typeface="Times New Roman"/>
            </a:endParaRPr>
          </a:p>
          <a:p>
            <a:pPr marL="0" indent="0" algn="ctr">
              <a:lnSpc>
                <a:spcPct val="115000"/>
              </a:lnSpc>
              <a:spcAft>
                <a:spcPts val="1000"/>
              </a:spcAft>
              <a:buNone/>
            </a:pPr>
            <a:endParaRPr lang="uk-UA" dirty="0" smtClean="0">
              <a:effectLst/>
              <a:latin typeface="Times New Roman"/>
              <a:ea typeface="Calibri"/>
              <a:cs typeface="Times New Roman"/>
            </a:endParaRPr>
          </a:p>
          <a:p>
            <a:pPr marL="0" indent="0" algn="ctr">
              <a:lnSpc>
                <a:spcPct val="115000"/>
              </a:lnSpc>
              <a:spcAft>
                <a:spcPts val="1000"/>
              </a:spcAft>
              <a:buNone/>
            </a:pPr>
            <a:endParaRPr lang="ru-RU" sz="2400" dirty="0">
              <a:ea typeface="Calibri"/>
              <a:cs typeface="Times New Roman"/>
            </a:endParaRPr>
          </a:p>
          <a:p>
            <a:pPr marL="0" indent="0">
              <a:buNone/>
            </a:pPr>
            <a:endParaRPr lang="ru-RU" dirty="0"/>
          </a:p>
        </p:txBody>
      </p:sp>
      <p:pic>
        <p:nvPicPr>
          <p:cNvPr id="1026" name="Picture 2" descr="F:\Онлайн курс ХНЕУ\thanos-int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355649"/>
            <a:ext cx="3768419" cy="211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60470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Обои superman, wallpaper, раздел Разное, размер 1920x1200 HD WUXGA -  скачать бесплатно картинку на рабочий стол и теле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6"/>
            <a:ext cx="9136875" cy="685941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uk-UA" sz="5400" dirty="0" smtClean="0">
                <a:solidFill>
                  <a:srgbClr val="00FFCC"/>
                </a:solidFill>
                <a:latin typeface="Bad Script" panose="02000000000000000000" pitchFamily="2" charset="0"/>
              </a:rPr>
              <a:t>У тебе все вийде! </a:t>
            </a:r>
            <a:endParaRPr lang="uk-UA" sz="5400" dirty="0">
              <a:solidFill>
                <a:srgbClr val="00FFCC"/>
              </a:solidFill>
              <a:latin typeface="Bad Script" panose="02000000000000000000" pitchFamily="2" charset="0"/>
            </a:endParaRPr>
          </a:p>
        </p:txBody>
      </p:sp>
      <p:sp>
        <p:nvSpPr>
          <p:cNvPr id="3" name="Объект 2"/>
          <p:cNvSpPr>
            <a:spLocks noGrp="1"/>
          </p:cNvSpPr>
          <p:nvPr>
            <p:ph idx="1"/>
          </p:nvPr>
        </p:nvSpPr>
        <p:spPr/>
        <p:txBody>
          <a:bodyPr>
            <a:normAutofit fontScale="92500" lnSpcReduction="10000"/>
          </a:bodyPr>
          <a:lstStyle/>
          <a:p>
            <a:pPr marL="0" indent="0" algn="ctr">
              <a:buNone/>
            </a:pPr>
            <a:endParaRPr lang="uk-UA" dirty="0" smtClean="0">
              <a:solidFill>
                <a:srgbClr val="0070C0"/>
              </a:solidFill>
            </a:endParaRPr>
          </a:p>
          <a:p>
            <a:pPr marL="0" indent="0" algn="ctr">
              <a:buNone/>
            </a:pPr>
            <a:endParaRPr lang="uk-UA" dirty="0">
              <a:solidFill>
                <a:srgbClr val="0070C0"/>
              </a:solidFill>
            </a:endParaRPr>
          </a:p>
          <a:p>
            <a:pPr marL="0" indent="0" algn="ctr">
              <a:buNone/>
            </a:pPr>
            <a:endParaRPr lang="uk-UA" dirty="0" smtClean="0">
              <a:solidFill>
                <a:srgbClr val="0070C0"/>
              </a:solidFill>
            </a:endParaRPr>
          </a:p>
          <a:p>
            <a:pPr marL="0" indent="0" algn="ctr">
              <a:buNone/>
            </a:pPr>
            <a:endParaRPr lang="uk-UA" dirty="0">
              <a:solidFill>
                <a:srgbClr val="0070C0"/>
              </a:solidFill>
            </a:endParaRPr>
          </a:p>
          <a:p>
            <a:pPr marL="0" indent="0" algn="ctr">
              <a:buNone/>
            </a:pPr>
            <a:endParaRPr lang="uk-UA" dirty="0" smtClean="0">
              <a:solidFill>
                <a:srgbClr val="0070C0"/>
              </a:solidFill>
            </a:endParaRPr>
          </a:p>
          <a:p>
            <a:pPr marL="0" indent="0" algn="ctr">
              <a:buNone/>
            </a:pPr>
            <a:endParaRPr lang="uk-UA" dirty="0">
              <a:solidFill>
                <a:srgbClr val="0070C0"/>
              </a:solidFill>
            </a:endParaRPr>
          </a:p>
          <a:p>
            <a:pPr marL="0" indent="0" algn="ctr">
              <a:buNone/>
            </a:pPr>
            <a:endParaRPr lang="uk-UA" dirty="0" smtClean="0">
              <a:solidFill>
                <a:srgbClr val="0070C0"/>
              </a:solidFill>
            </a:endParaRPr>
          </a:p>
          <a:p>
            <a:pPr marL="0" indent="0" algn="ctr">
              <a:buNone/>
            </a:pPr>
            <a:r>
              <a:rPr lang="uk-UA" sz="4800" dirty="0" smtClean="0">
                <a:solidFill>
                  <a:srgbClr val="0070C0"/>
                </a:solidFill>
              </a:rPr>
              <a:t>Переходь на наступний рівень! </a:t>
            </a:r>
            <a:endParaRPr lang="uk-UA" sz="4800" dirty="0">
              <a:solidFill>
                <a:srgbClr val="0070C0"/>
              </a:solidFill>
            </a:endParaRPr>
          </a:p>
        </p:txBody>
      </p:sp>
    </p:spTree>
    <p:extLst>
      <p:ext uri="{BB962C8B-B14F-4D97-AF65-F5344CB8AC3E}">
        <p14:creationId xmlns:p14="http://schemas.microsoft.com/office/powerpoint/2010/main" val="877378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pider man Captain America White HD Wallpaper,cartoon/comic HD ... Desktop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4033"/>
          <a:stretch/>
        </p:blipFill>
        <p:spPr bwMode="auto">
          <a:xfrm>
            <a:off x="75500" y="1915312"/>
            <a:ext cx="9068500" cy="489532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79512" y="332656"/>
            <a:ext cx="6048672" cy="5184576"/>
          </a:xfrm>
        </p:spPr>
        <p:txBody>
          <a:bodyPr>
            <a:noAutofit/>
          </a:bodyPr>
          <a:lstStyle/>
          <a:p>
            <a:pPr>
              <a:lnSpc>
                <a:spcPct val="115000"/>
              </a:lnSpc>
              <a:spcAft>
                <a:spcPts val="1000"/>
              </a:spcAft>
            </a:pPr>
            <a:r>
              <a:rPr lang="uk-UA" sz="3600" dirty="0" smtClean="0">
                <a:latin typeface="Times New Roman" panose="02020603050405020304" pitchFamily="18" charset="0"/>
                <a:cs typeface="Times New Roman" panose="02020603050405020304" pitchFamily="18" charset="0"/>
              </a:rPr>
              <a:t/>
            </a:r>
            <a:br>
              <a:rPr lang="uk-UA" sz="3600" dirty="0" smtClean="0">
                <a:latin typeface="Times New Roman" panose="02020603050405020304" pitchFamily="18" charset="0"/>
                <a:cs typeface="Times New Roman" panose="02020603050405020304" pitchFamily="18" charset="0"/>
              </a:rPr>
            </a:br>
            <a:r>
              <a:rPr lang="uk-UA" sz="3600" dirty="0">
                <a:latin typeface="Times New Roman" panose="02020603050405020304" pitchFamily="18" charset="0"/>
                <a:cs typeface="Times New Roman" panose="02020603050405020304" pitchFamily="18" charset="0"/>
              </a:rPr>
              <a:t/>
            </a:r>
            <a:br>
              <a:rPr lang="uk-UA" sz="3600" dirty="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Це </a:t>
            </a:r>
            <a:r>
              <a:rPr lang="uk-UA" sz="3600" dirty="0">
                <a:latin typeface="Times New Roman" panose="02020603050405020304" pitchFamily="18" charset="0"/>
                <a:cs typeface="Times New Roman" panose="02020603050405020304" pitchFamily="18" charset="0"/>
              </a:rPr>
              <a:t>заняття допоможе тобі </a:t>
            </a:r>
            <a:r>
              <a:rPr lang="uk-UA" sz="3600" u="sng" dirty="0">
                <a:solidFill>
                  <a:srgbClr val="002060"/>
                </a:solidFill>
                <a:latin typeface="Times New Roman" panose="02020603050405020304" pitchFamily="18" charset="0"/>
                <a:cs typeface="Times New Roman" panose="02020603050405020304" pitchFamily="18" charset="0"/>
              </a:rPr>
              <a:t>навчитися орієнтуватися в часі</a:t>
            </a:r>
            <a:r>
              <a:rPr lang="uk-UA" sz="3600" dirty="0">
                <a:latin typeface="Times New Roman" panose="02020603050405020304" pitchFamily="18" charset="0"/>
                <a:cs typeface="Times New Roman" panose="02020603050405020304" pitchFamily="18" charset="0"/>
              </a:rPr>
              <a:t>. Ти навчишся </a:t>
            </a:r>
            <a:r>
              <a:rPr lang="uk-UA" sz="3600" u="sng" dirty="0">
                <a:solidFill>
                  <a:srgbClr val="002060"/>
                </a:solidFill>
                <a:latin typeface="Times New Roman" panose="02020603050405020304" pitchFamily="18" charset="0"/>
                <a:cs typeface="Times New Roman" panose="02020603050405020304" pitchFamily="18" charset="0"/>
              </a:rPr>
              <a:t>виконувати завдання за відведений час та зрозумієш, чому час є таким важливим для підтримки реальності</a:t>
            </a:r>
            <a:r>
              <a:rPr lang="uk-UA" sz="3600" dirty="0">
                <a:latin typeface="Times New Roman" panose="02020603050405020304" pitchFamily="18" charset="0"/>
                <a:cs typeface="Times New Roman" panose="02020603050405020304" pitchFamily="18" charset="0"/>
              </a:rPr>
              <a:t>…</a:t>
            </a:r>
            <a:br>
              <a:rPr lang="uk-UA" sz="3600" dirty="0">
                <a:latin typeface="Times New Roman" panose="02020603050405020304" pitchFamily="18" charset="0"/>
                <a:cs typeface="Times New Roman" panose="02020603050405020304" pitchFamily="18" charset="0"/>
              </a:rPr>
            </a:br>
            <a:r>
              <a:rPr lang="ru-RU" sz="3200" u="sng" dirty="0">
                <a:solidFill>
                  <a:srgbClr val="002060"/>
                </a:solidFill>
                <a:latin typeface="Times New Roman" panose="02020603050405020304" pitchFamily="18" charset="0"/>
                <a:ea typeface="Calibri"/>
                <a:cs typeface="Times New Roman" panose="02020603050405020304" pitchFamily="18" charset="0"/>
              </a:rPr>
              <a:t/>
            </a:r>
            <a:br>
              <a:rPr lang="ru-RU" sz="3200" u="sng" dirty="0">
                <a:solidFill>
                  <a:srgbClr val="002060"/>
                </a:solidFill>
                <a:latin typeface="Times New Roman" panose="02020603050405020304" pitchFamily="18" charset="0"/>
                <a:ea typeface="Calibri"/>
                <a:cs typeface="Times New Roman" panose="02020603050405020304" pitchFamily="18" charset="0"/>
              </a:rPr>
            </a:br>
            <a:endParaRPr lang="ru-RU" sz="5400"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89866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омикс фон (62 фото)"/>
          <p:cNvPicPr>
            <a:picLocks noChangeAspect="1" noChangeArrowheads="1"/>
          </p:cNvPicPr>
          <p:nvPr/>
        </p:nvPicPr>
        <p:blipFill rotWithShape="1">
          <a:blip r:embed="rId2">
            <a:extLst>
              <a:ext uri="{28A0092B-C50C-407E-A947-70E740481C1C}">
                <a14:useLocalDpi xmlns:a14="http://schemas.microsoft.com/office/drawing/2010/main" val="0"/>
              </a:ext>
            </a:extLst>
          </a:blip>
          <a:srcRect l="16274"/>
          <a:stretch/>
        </p:blipFill>
        <p:spPr bwMode="auto">
          <a:xfrm>
            <a:off x="0" y="27761"/>
            <a:ext cx="9147398" cy="682837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7140" y="17190"/>
            <a:ext cx="7200800" cy="1143000"/>
          </a:xfrm>
        </p:spPr>
        <p:txBody>
          <a:bodyPr>
            <a:noAutofit/>
          </a:bodyPr>
          <a:lstStyle/>
          <a:p>
            <a:pPr>
              <a:lnSpc>
                <a:spcPct val="115000"/>
              </a:lnSpc>
              <a:spcAft>
                <a:spcPts val="1000"/>
              </a:spcAft>
            </a:pPr>
            <a:r>
              <a:rPr lang="uk-UA" sz="2800" b="1" dirty="0" smtClean="0">
                <a:solidFill>
                  <a:srgbClr val="002060"/>
                </a:solidFill>
                <a:effectLst/>
                <a:latin typeface="Times New Roman"/>
                <a:ea typeface="Calibri"/>
                <a:cs typeface="Times New Roman"/>
              </a:rPr>
              <a:t>Виконуй завдання сумлінно, самостійно та уважно! Ти маєш врятувати реальність!</a:t>
            </a:r>
            <a:endParaRPr lang="ru-RU" sz="2000" b="1" dirty="0">
              <a:solidFill>
                <a:srgbClr val="002060"/>
              </a:solidFill>
              <a:ea typeface="Calibri"/>
              <a:cs typeface="Times New Roman"/>
            </a:endParaRPr>
          </a:p>
        </p:txBody>
      </p:sp>
      <p:sp>
        <p:nvSpPr>
          <p:cNvPr id="3" name="Объект 2"/>
          <p:cNvSpPr>
            <a:spLocks noGrp="1"/>
          </p:cNvSpPr>
          <p:nvPr>
            <p:ph idx="1"/>
          </p:nvPr>
        </p:nvSpPr>
        <p:spPr>
          <a:xfrm>
            <a:off x="107504" y="1167780"/>
            <a:ext cx="5904656" cy="5429572"/>
          </a:xfrm>
        </p:spPr>
        <p:txBody>
          <a:bodyPr>
            <a:noAutofit/>
          </a:bodyPr>
          <a:lstStyle/>
          <a:p>
            <a:pPr marL="0" indent="0">
              <a:buNone/>
            </a:pPr>
            <a:r>
              <a:rPr lang="uk-UA" sz="1900" b="1" dirty="0">
                <a:latin typeface="Times New Roman" panose="02020603050405020304" pitchFamily="18" charset="0"/>
                <a:cs typeface="Times New Roman" panose="02020603050405020304" pitchFamily="18" charset="0"/>
              </a:rPr>
              <a:t>Крок 1.</a:t>
            </a:r>
            <a:r>
              <a:rPr lang="uk-UA" sz="1900" dirty="0">
                <a:latin typeface="Times New Roman" panose="02020603050405020304" pitchFamily="18" charset="0"/>
                <a:cs typeface="Times New Roman" panose="02020603050405020304" pitchFamily="18" charset="0"/>
              </a:rPr>
              <a:t> Попроси батьків роздрукувати для тебе матеріали заняття.</a:t>
            </a:r>
          </a:p>
          <a:p>
            <a:pPr marL="0" indent="0">
              <a:buNone/>
            </a:pPr>
            <a:r>
              <a:rPr lang="uk-UA" sz="1900" b="1" dirty="0">
                <a:latin typeface="Times New Roman" panose="02020603050405020304" pitchFamily="18" charset="0"/>
                <a:cs typeface="Times New Roman" panose="02020603050405020304" pitchFamily="18" charset="0"/>
              </a:rPr>
              <a:t>Крок 2.</a:t>
            </a:r>
            <a:r>
              <a:rPr lang="uk-UA" sz="1900" dirty="0">
                <a:latin typeface="Times New Roman" panose="02020603050405020304" pitchFamily="18" charset="0"/>
                <a:cs typeface="Times New Roman" panose="02020603050405020304" pitchFamily="18" charset="0"/>
              </a:rPr>
              <a:t> Підготуй для заняття кольорові олівці, годинник зі стрілками (це може бути настінний годинник, на який можна дивитися протягом заняття), електронний годинник та секундомір (в нагоді стане твій смартфон), обов’язково уважність, гарний настрій та силу у боротьбі зі злом, яке хоче спотворити нашу реальність. </a:t>
            </a:r>
          </a:p>
          <a:p>
            <a:pPr marL="0" indent="0">
              <a:buNone/>
            </a:pPr>
            <a:r>
              <a:rPr lang="uk-UA" sz="1900" b="1" dirty="0">
                <a:latin typeface="Times New Roman" panose="02020603050405020304" pitchFamily="18" charset="0"/>
                <a:cs typeface="Times New Roman" panose="02020603050405020304" pitchFamily="18" charset="0"/>
              </a:rPr>
              <a:t>Крок 3. </a:t>
            </a:r>
            <a:r>
              <a:rPr lang="uk-UA" sz="1900" dirty="0">
                <a:latin typeface="Times New Roman" panose="02020603050405020304" pitchFamily="18" charset="0"/>
                <a:cs typeface="Times New Roman" panose="02020603050405020304" pitchFamily="18" charset="0"/>
              </a:rPr>
              <a:t>Виконуй завдання у тому порядку, у якому вони розташовані. Намагайся доводити роботу до кінця, адже доля реальності світу в твоїх руках! </a:t>
            </a:r>
          </a:p>
          <a:p>
            <a:pPr marL="0" indent="0">
              <a:buNone/>
            </a:pPr>
            <a:r>
              <a:rPr lang="uk-UA" sz="1900" b="1" dirty="0">
                <a:latin typeface="Times New Roman" panose="02020603050405020304" pitchFamily="18" charset="0"/>
                <a:cs typeface="Times New Roman" panose="02020603050405020304" pitchFamily="18" charset="0"/>
              </a:rPr>
              <a:t>Крок 4.</a:t>
            </a:r>
            <a:r>
              <a:rPr lang="uk-UA" sz="1900" dirty="0">
                <a:latin typeface="Times New Roman" panose="02020603050405020304" pitchFamily="18" charset="0"/>
                <a:cs typeface="Times New Roman" panose="02020603050405020304" pitchFamily="18" charset="0"/>
              </a:rPr>
              <a:t> Після фізкультхвилинки повертайся до роботи</a:t>
            </a:r>
          </a:p>
          <a:p>
            <a:pPr marL="0" indent="0">
              <a:buNone/>
            </a:pPr>
            <a:r>
              <a:rPr lang="uk-UA" sz="1900" b="1" dirty="0">
                <a:latin typeface="Times New Roman" panose="02020603050405020304" pitchFamily="18" charset="0"/>
                <a:cs typeface="Times New Roman" panose="02020603050405020304" pitchFamily="18" charset="0"/>
              </a:rPr>
              <a:t>Крок 5.</a:t>
            </a:r>
            <a:r>
              <a:rPr lang="uk-UA" sz="1900" dirty="0">
                <a:latin typeface="Times New Roman" panose="02020603050405020304" pitchFamily="18" charset="0"/>
                <a:cs typeface="Times New Roman" panose="02020603050405020304" pitchFamily="18" charset="0"/>
              </a:rPr>
              <a:t> Якщо після завдань стоять питання, то відповідай на них вголос або запроси до обговорення батьків, рідних або друзів. </a:t>
            </a:r>
          </a:p>
          <a:p>
            <a:pPr marL="0" indent="0" algn="ctr">
              <a:lnSpc>
                <a:spcPct val="115000"/>
              </a:lnSpc>
              <a:spcAft>
                <a:spcPts val="1000"/>
              </a:spcAft>
              <a:buNone/>
            </a:pPr>
            <a:endParaRPr lang="ru-RU" sz="2000" dirty="0">
              <a:ea typeface="Calibri"/>
              <a:cs typeface="Times New Roman"/>
            </a:endParaRPr>
          </a:p>
        </p:txBody>
      </p:sp>
    </p:spTree>
    <p:extLst>
      <p:ext uri="{BB962C8B-B14F-4D97-AF65-F5344CB8AC3E}">
        <p14:creationId xmlns:p14="http://schemas.microsoft.com/office/powerpoint/2010/main" val="32271947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fade">
                                      <p:cBhvr>
                                        <p:cTn id="7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 y="9525"/>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274638"/>
            <a:ext cx="8229600" cy="634082"/>
          </a:xfrm>
        </p:spPr>
        <p:txBody>
          <a:bodyPr>
            <a:noAutofit/>
          </a:bodyPr>
          <a:lstStyle/>
          <a:p>
            <a:pPr>
              <a:lnSpc>
                <a:spcPct val="115000"/>
              </a:lnSpc>
              <a:spcAft>
                <a:spcPts val="1000"/>
              </a:spcAft>
            </a:pPr>
            <a:r>
              <a:rPr lang="uk-UA" sz="4800" dirty="0" smtClean="0">
                <a:effectLst/>
                <a:latin typeface="Times New Roman"/>
                <a:ea typeface="Calibri"/>
                <a:cs typeface="Times New Roman"/>
              </a:rPr>
              <a:t/>
            </a:r>
            <a:br>
              <a:rPr lang="uk-UA" sz="4800" dirty="0" smtClean="0">
                <a:effectLst/>
                <a:latin typeface="Times New Roman"/>
                <a:ea typeface="Calibri"/>
                <a:cs typeface="Times New Roman"/>
              </a:rPr>
            </a:br>
            <a:r>
              <a:rPr lang="uk-UA" sz="4800" dirty="0" smtClean="0">
                <a:effectLst/>
                <a:latin typeface="Times New Roman"/>
                <a:ea typeface="Calibri"/>
                <a:cs typeface="Times New Roman"/>
              </a:rPr>
              <a:t>Що таке час?</a:t>
            </a:r>
            <a:br>
              <a:rPr lang="uk-UA" sz="4800" dirty="0" smtClean="0">
                <a:effectLst/>
                <a:latin typeface="Times New Roman"/>
                <a:ea typeface="Calibri"/>
                <a:cs typeface="Times New Roman"/>
              </a:rPr>
            </a:br>
            <a:endParaRPr lang="ru-RU" sz="3600" dirty="0">
              <a:solidFill>
                <a:srgbClr val="002060"/>
              </a:solidFill>
            </a:endParaRPr>
          </a:p>
        </p:txBody>
      </p:sp>
      <p:sp>
        <p:nvSpPr>
          <p:cNvPr id="3" name="Объект 2"/>
          <p:cNvSpPr>
            <a:spLocks noGrp="1"/>
          </p:cNvSpPr>
          <p:nvPr>
            <p:ph idx="1"/>
          </p:nvPr>
        </p:nvSpPr>
        <p:spPr>
          <a:xfrm>
            <a:off x="107504" y="1196752"/>
            <a:ext cx="8579296" cy="4929411"/>
          </a:xfrm>
        </p:spPr>
        <p:txBody>
          <a:bodyPr/>
          <a:lstStyle/>
          <a:p>
            <a:pPr marL="0" indent="0">
              <a:buNone/>
            </a:pPr>
            <a:r>
              <a:rPr lang="ru-RU" b="1" dirty="0" err="1">
                <a:latin typeface="Bad Script" panose="02000000000000000000" pitchFamily="2" charset="0"/>
              </a:rPr>
              <a:t>Немає</a:t>
            </a:r>
            <a:r>
              <a:rPr lang="ru-RU" b="1" dirty="0">
                <a:latin typeface="Bad Script" panose="02000000000000000000" pitchFamily="2" charset="0"/>
              </a:rPr>
              <a:t> на </a:t>
            </a:r>
            <a:r>
              <a:rPr lang="ru-RU" b="1" dirty="0" err="1">
                <a:latin typeface="Bad Script" panose="02000000000000000000" pitchFamily="2" charset="0"/>
              </a:rPr>
              <a:t>світі</a:t>
            </a:r>
            <a:r>
              <a:rPr lang="ru-RU" b="1" dirty="0">
                <a:latin typeface="Bad Script" panose="02000000000000000000" pitchFamily="2" charset="0"/>
              </a:rPr>
              <a:t> </a:t>
            </a:r>
            <a:r>
              <a:rPr lang="ru-RU" b="1" dirty="0" err="1">
                <a:latin typeface="Bad Script" panose="02000000000000000000" pitchFamily="2" charset="0"/>
              </a:rPr>
              <a:t>чогось</a:t>
            </a:r>
            <a:r>
              <a:rPr lang="ru-RU" b="1" dirty="0">
                <a:latin typeface="Bad Script" panose="02000000000000000000" pitchFamily="2" charset="0"/>
              </a:rPr>
              <a:t> </a:t>
            </a:r>
            <a:r>
              <a:rPr lang="ru-RU" b="1" dirty="0" err="1">
                <a:latin typeface="Bad Script" panose="02000000000000000000" pitchFamily="2" charset="0"/>
              </a:rPr>
              <a:t>загадковішого</a:t>
            </a:r>
            <a:r>
              <a:rPr lang="ru-RU" b="1" dirty="0">
                <a:latin typeface="Bad Script" panose="02000000000000000000" pitchFamily="2" charset="0"/>
              </a:rPr>
              <a:t> й </a:t>
            </a:r>
            <a:r>
              <a:rPr lang="ru-RU" b="1" dirty="0" err="1">
                <a:latin typeface="Bad Script" panose="02000000000000000000" pitchFamily="2" charset="0"/>
              </a:rPr>
              <a:t>одночасно</a:t>
            </a:r>
            <a:r>
              <a:rPr lang="ru-RU" b="1" dirty="0">
                <a:latin typeface="Bad Script" panose="02000000000000000000" pitchFamily="2" charset="0"/>
              </a:rPr>
              <a:t> </a:t>
            </a:r>
            <a:r>
              <a:rPr lang="ru-RU" b="1" dirty="0" err="1">
                <a:latin typeface="Bad Script" panose="02000000000000000000" pitchFamily="2" charset="0"/>
              </a:rPr>
              <a:t>зрозумілішого</a:t>
            </a:r>
            <a:r>
              <a:rPr lang="ru-RU" b="1" dirty="0">
                <a:latin typeface="Bad Script" panose="02000000000000000000" pitchFamily="2" charset="0"/>
              </a:rPr>
              <a:t>, </a:t>
            </a:r>
            <a:r>
              <a:rPr lang="ru-RU" b="1" dirty="0" err="1">
                <a:latin typeface="Bad Script" panose="02000000000000000000" pitchFamily="2" charset="0"/>
              </a:rPr>
              <a:t>ніж</a:t>
            </a:r>
            <a:r>
              <a:rPr lang="ru-RU" b="1" dirty="0">
                <a:latin typeface="Bad Script" panose="02000000000000000000" pitchFamily="2" charset="0"/>
              </a:rPr>
              <a:t> час</a:t>
            </a:r>
            <a:r>
              <a:rPr lang="ru-RU" b="1" dirty="0" smtClean="0">
                <a:latin typeface="Bad Script" panose="02000000000000000000" pitchFamily="2" charset="0"/>
              </a:rPr>
              <a:t>.</a:t>
            </a:r>
          </a:p>
          <a:p>
            <a:pPr marL="0" indent="0">
              <a:buNone/>
            </a:pPr>
            <a:r>
              <a:rPr lang="ru-RU" sz="2800" b="1" dirty="0">
                <a:latin typeface="Bad Script" panose="02000000000000000000" pitchFamily="2" charset="0"/>
              </a:rPr>
              <a:t>Час </a:t>
            </a:r>
            <a:r>
              <a:rPr lang="ru-RU" sz="2800" b="1" dirty="0" err="1">
                <a:latin typeface="Bad Script" panose="02000000000000000000" pitchFamily="2" charset="0"/>
              </a:rPr>
              <a:t>можна</a:t>
            </a:r>
            <a:r>
              <a:rPr lang="ru-RU" sz="2800" b="1" dirty="0">
                <a:latin typeface="Bad Script" panose="02000000000000000000" pitchFamily="2" charset="0"/>
              </a:rPr>
              <a:t> </a:t>
            </a:r>
            <a:r>
              <a:rPr lang="ru-RU" sz="2800" b="1" dirty="0" err="1">
                <a:latin typeface="Bad Script" panose="02000000000000000000" pitchFamily="2" charset="0"/>
              </a:rPr>
              <a:t>вважати</a:t>
            </a:r>
            <a:r>
              <a:rPr lang="ru-RU" sz="2800" b="1" dirty="0">
                <a:latin typeface="Bad Script" panose="02000000000000000000" pitchFamily="2" charset="0"/>
              </a:rPr>
              <a:t> </a:t>
            </a:r>
            <a:r>
              <a:rPr lang="ru-RU" sz="2800" b="1" dirty="0" err="1">
                <a:latin typeface="Bad Script" panose="02000000000000000000" pitchFamily="2" charset="0"/>
              </a:rPr>
              <a:t>четвертим</a:t>
            </a:r>
            <a:r>
              <a:rPr lang="ru-RU" sz="2800" b="1" dirty="0">
                <a:latin typeface="Bad Script" panose="02000000000000000000" pitchFamily="2" charset="0"/>
              </a:rPr>
              <a:t> </a:t>
            </a:r>
            <a:r>
              <a:rPr lang="ru-RU" sz="2800" b="1" dirty="0" err="1">
                <a:latin typeface="Bad Script" panose="02000000000000000000" pitchFamily="2" charset="0"/>
              </a:rPr>
              <a:t>виміром</a:t>
            </a:r>
            <a:r>
              <a:rPr lang="ru-RU" sz="2800" b="1" dirty="0">
                <a:latin typeface="Bad Script" panose="02000000000000000000" pitchFamily="2" charset="0"/>
              </a:rPr>
              <a:t> </a:t>
            </a:r>
            <a:r>
              <a:rPr lang="ru-RU" sz="2800" b="1" dirty="0" err="1">
                <a:latin typeface="Bad Script" panose="02000000000000000000" pitchFamily="2" charset="0"/>
              </a:rPr>
              <a:t>реальності</a:t>
            </a:r>
            <a:r>
              <a:rPr lang="ru-RU" sz="2800" b="1" dirty="0">
                <a:latin typeface="Bad Script" panose="02000000000000000000" pitchFamily="2" charset="0"/>
              </a:rPr>
              <a:t>, </a:t>
            </a:r>
            <a:r>
              <a:rPr lang="ru-RU" sz="2800" b="1" dirty="0" err="1">
                <a:latin typeface="Bad Script" panose="02000000000000000000" pitchFamily="2" charset="0"/>
              </a:rPr>
              <a:t>який</a:t>
            </a:r>
            <a:r>
              <a:rPr lang="ru-RU" sz="2800" b="1" dirty="0">
                <a:latin typeface="Bad Script" panose="02000000000000000000" pitchFamily="2" charset="0"/>
              </a:rPr>
              <a:t> </a:t>
            </a:r>
            <a:r>
              <a:rPr lang="ru-RU" sz="2800" b="1" dirty="0" err="1">
                <a:latin typeface="Bad Script" panose="02000000000000000000" pitchFamily="2" charset="0"/>
              </a:rPr>
              <a:t>використовується</a:t>
            </a:r>
            <a:r>
              <a:rPr lang="ru-RU" sz="2800" b="1" dirty="0">
                <a:latin typeface="Bad Script" panose="02000000000000000000" pitchFamily="2" charset="0"/>
              </a:rPr>
              <a:t> для </a:t>
            </a:r>
            <a:r>
              <a:rPr lang="ru-RU" sz="2800" b="1" dirty="0" err="1">
                <a:latin typeface="Bad Script" panose="02000000000000000000" pitchFamily="2" charset="0"/>
              </a:rPr>
              <a:t>опису</a:t>
            </a:r>
            <a:r>
              <a:rPr lang="ru-RU" sz="2800" b="1" dirty="0">
                <a:latin typeface="Bad Script" panose="02000000000000000000" pitchFamily="2" charset="0"/>
              </a:rPr>
              <a:t> </a:t>
            </a:r>
            <a:r>
              <a:rPr lang="ru-RU" sz="2800" b="1" dirty="0" err="1">
                <a:latin typeface="Bad Script" panose="02000000000000000000" pitchFamily="2" charset="0"/>
              </a:rPr>
              <a:t>подій</a:t>
            </a:r>
            <a:r>
              <a:rPr lang="ru-RU" sz="2800" b="1" dirty="0">
                <a:latin typeface="Bad Script" panose="02000000000000000000" pitchFamily="2" charset="0"/>
              </a:rPr>
              <a:t> у </a:t>
            </a:r>
            <a:r>
              <a:rPr lang="ru-RU" sz="2800" b="1" dirty="0" err="1">
                <a:latin typeface="Bad Script" panose="02000000000000000000" pitchFamily="2" charset="0"/>
              </a:rPr>
              <a:t>тривимірному</a:t>
            </a:r>
            <a:r>
              <a:rPr lang="ru-RU" sz="2800" b="1" dirty="0">
                <a:latin typeface="Bad Script" panose="02000000000000000000" pitchFamily="2" charset="0"/>
              </a:rPr>
              <a:t> </a:t>
            </a:r>
            <a:r>
              <a:rPr lang="ru-RU" sz="2800" b="1" dirty="0" err="1">
                <a:latin typeface="Bad Script" panose="02000000000000000000" pitchFamily="2" charset="0"/>
              </a:rPr>
              <a:t>просторі</a:t>
            </a:r>
            <a:r>
              <a:rPr lang="ru-RU" sz="2800" b="1" dirty="0">
                <a:latin typeface="Bad Script" panose="02000000000000000000" pitchFamily="2" charset="0"/>
              </a:rPr>
              <a:t>. </a:t>
            </a:r>
            <a:r>
              <a:rPr lang="ru-RU" sz="2800" b="1" dirty="0" err="1">
                <a:latin typeface="Bad Script" panose="02000000000000000000" pitchFamily="2" charset="0"/>
              </a:rPr>
              <a:t>Це</a:t>
            </a:r>
            <a:r>
              <a:rPr lang="ru-RU" sz="2800" b="1" dirty="0">
                <a:latin typeface="Bad Script" panose="02000000000000000000" pitchFamily="2" charset="0"/>
              </a:rPr>
              <a:t> не те, </a:t>
            </a:r>
            <a:r>
              <a:rPr lang="ru-RU" sz="2800" b="1" dirty="0" err="1">
                <a:latin typeface="Bad Script" panose="02000000000000000000" pitchFamily="2" charset="0"/>
              </a:rPr>
              <a:t>що</a:t>
            </a:r>
            <a:r>
              <a:rPr lang="ru-RU" sz="2800" b="1" dirty="0">
                <a:latin typeface="Bad Script" panose="02000000000000000000" pitchFamily="2" charset="0"/>
              </a:rPr>
              <a:t> ми </a:t>
            </a:r>
            <a:r>
              <a:rPr lang="ru-RU" sz="2800" b="1" dirty="0" err="1">
                <a:latin typeface="Bad Script" panose="02000000000000000000" pitchFamily="2" charset="0"/>
              </a:rPr>
              <a:t>можемо</a:t>
            </a:r>
            <a:r>
              <a:rPr lang="ru-RU" sz="2800" b="1" dirty="0">
                <a:latin typeface="Bad Script" panose="02000000000000000000" pitchFamily="2" charset="0"/>
              </a:rPr>
              <a:t> </a:t>
            </a:r>
            <a:r>
              <a:rPr lang="ru-RU" sz="2800" b="1" dirty="0" err="1">
                <a:latin typeface="Bad Script" panose="02000000000000000000" pitchFamily="2" charset="0"/>
              </a:rPr>
              <a:t>побачити</a:t>
            </a:r>
            <a:r>
              <a:rPr lang="ru-RU" sz="2800" b="1" dirty="0">
                <a:latin typeface="Bad Script" panose="02000000000000000000" pitchFamily="2" charset="0"/>
              </a:rPr>
              <a:t>, </a:t>
            </a:r>
            <a:r>
              <a:rPr lang="ru-RU" sz="2800" b="1" dirty="0" err="1">
                <a:latin typeface="Bad Script" panose="02000000000000000000" pitchFamily="2" charset="0"/>
              </a:rPr>
              <a:t>доторкнутися</a:t>
            </a:r>
            <a:r>
              <a:rPr lang="ru-RU" sz="2800" b="1" dirty="0">
                <a:latin typeface="Bad Script" panose="02000000000000000000" pitchFamily="2" charset="0"/>
              </a:rPr>
              <a:t> </a:t>
            </a:r>
            <a:r>
              <a:rPr lang="ru-RU" sz="2800" b="1" dirty="0" err="1">
                <a:latin typeface="Bad Script" panose="02000000000000000000" pitchFamily="2" charset="0"/>
              </a:rPr>
              <a:t>або</a:t>
            </a:r>
            <a:r>
              <a:rPr lang="ru-RU" sz="2800" b="1" dirty="0">
                <a:latin typeface="Bad Script" panose="02000000000000000000" pitchFamily="2" charset="0"/>
              </a:rPr>
              <a:t> </a:t>
            </a:r>
            <a:r>
              <a:rPr lang="ru-RU" sz="2800" b="1" dirty="0" err="1">
                <a:latin typeface="Bad Script" panose="02000000000000000000" pitchFamily="2" charset="0"/>
              </a:rPr>
              <a:t>скуштувати</a:t>
            </a:r>
            <a:r>
              <a:rPr lang="ru-RU" sz="2800" b="1" dirty="0">
                <a:latin typeface="Bad Script" panose="02000000000000000000" pitchFamily="2" charset="0"/>
              </a:rPr>
              <a:t>, але ми </a:t>
            </a:r>
            <a:r>
              <a:rPr lang="ru-RU" sz="2800" b="1" dirty="0" err="1">
                <a:latin typeface="Bad Script" panose="02000000000000000000" pitchFamily="2" charset="0"/>
              </a:rPr>
              <a:t>можемо</a:t>
            </a:r>
            <a:r>
              <a:rPr lang="ru-RU" sz="2800" b="1" dirty="0">
                <a:latin typeface="Bad Script" panose="02000000000000000000" pitchFamily="2" charset="0"/>
              </a:rPr>
              <a:t> </a:t>
            </a:r>
            <a:r>
              <a:rPr lang="ru-RU" sz="2800" b="1" dirty="0" err="1">
                <a:latin typeface="Bad Script" panose="02000000000000000000" pitchFamily="2" charset="0"/>
              </a:rPr>
              <a:t>виміряти</a:t>
            </a:r>
            <a:r>
              <a:rPr lang="ru-RU" sz="2800" b="1" dirty="0">
                <a:latin typeface="Bad Script" panose="02000000000000000000" pitchFamily="2" charset="0"/>
              </a:rPr>
              <a:t> </a:t>
            </a:r>
            <a:r>
              <a:rPr lang="ru-RU" sz="2800" b="1" dirty="0" err="1">
                <a:latin typeface="Bad Script" panose="02000000000000000000" pitchFamily="2" charset="0"/>
              </a:rPr>
              <a:t>його</a:t>
            </a:r>
            <a:r>
              <a:rPr lang="ru-RU" sz="2800" b="1" dirty="0">
                <a:latin typeface="Bad Script" panose="02000000000000000000" pitchFamily="2" charset="0"/>
              </a:rPr>
              <a:t> </a:t>
            </a:r>
            <a:r>
              <a:rPr lang="ru-RU" sz="2800" b="1" dirty="0" err="1" smtClean="0">
                <a:latin typeface="Bad Script" panose="02000000000000000000" pitchFamily="2" charset="0"/>
              </a:rPr>
              <a:t>плин</a:t>
            </a:r>
            <a:r>
              <a:rPr lang="ru-RU" sz="2800" b="1" dirty="0" smtClean="0">
                <a:latin typeface="Bad Script" panose="02000000000000000000" pitchFamily="2" charset="0"/>
              </a:rPr>
              <a:t>.</a:t>
            </a:r>
            <a:endParaRPr lang="uk-UA" sz="2800" b="1" dirty="0">
              <a:latin typeface="Bad Script" panose="02000000000000000000" pitchFamily="2"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717032"/>
            <a:ext cx="261049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721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4"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274638"/>
            <a:ext cx="8229600" cy="490066"/>
          </a:xfrm>
        </p:spPr>
        <p:txBody>
          <a:bodyPr>
            <a:noAutofit/>
          </a:bodyPr>
          <a:lstStyle/>
          <a:p>
            <a:r>
              <a:rPr lang="ru-RU" sz="4800" b="1" dirty="0" err="1" smtClean="0">
                <a:solidFill>
                  <a:schemeClr val="tx2">
                    <a:lumMod val="75000"/>
                  </a:schemeClr>
                </a:solidFill>
                <a:latin typeface="Bad Script" panose="02000000000000000000" pitchFamily="2" charset="0"/>
              </a:rPr>
              <a:t>Чи</a:t>
            </a:r>
            <a:r>
              <a:rPr lang="ru-RU" sz="4800" b="1" dirty="0" smtClean="0">
                <a:solidFill>
                  <a:schemeClr val="tx2">
                    <a:lumMod val="75000"/>
                  </a:schemeClr>
                </a:solidFill>
                <a:latin typeface="Bad Script" panose="02000000000000000000" pitchFamily="2" charset="0"/>
              </a:rPr>
              <a:t> </a:t>
            </a:r>
            <a:r>
              <a:rPr lang="ru-RU" sz="4800" b="1" dirty="0" err="1" smtClean="0">
                <a:solidFill>
                  <a:schemeClr val="tx2">
                    <a:lumMod val="75000"/>
                  </a:schemeClr>
                </a:solidFill>
                <a:latin typeface="Bad Script" panose="02000000000000000000" pitchFamily="2" charset="0"/>
              </a:rPr>
              <a:t>можна</a:t>
            </a:r>
            <a:r>
              <a:rPr lang="ru-RU" sz="4800" b="1" dirty="0" smtClean="0">
                <a:solidFill>
                  <a:schemeClr val="tx2">
                    <a:lumMod val="75000"/>
                  </a:schemeClr>
                </a:solidFill>
                <a:latin typeface="Bad Script" panose="02000000000000000000" pitchFamily="2" charset="0"/>
              </a:rPr>
              <a:t> </a:t>
            </a:r>
            <a:r>
              <a:rPr lang="ru-RU" sz="4800" b="1" dirty="0" err="1" smtClean="0">
                <a:solidFill>
                  <a:schemeClr val="tx2">
                    <a:lumMod val="75000"/>
                  </a:schemeClr>
                </a:solidFill>
                <a:latin typeface="Bad Script" panose="02000000000000000000" pitchFamily="2" charset="0"/>
              </a:rPr>
              <a:t>подорожувати</a:t>
            </a:r>
            <a:r>
              <a:rPr lang="ru-RU" sz="4800" b="1" dirty="0" smtClean="0">
                <a:solidFill>
                  <a:schemeClr val="tx2">
                    <a:lumMod val="75000"/>
                  </a:schemeClr>
                </a:solidFill>
                <a:latin typeface="Bad Script" panose="02000000000000000000" pitchFamily="2" charset="0"/>
              </a:rPr>
              <a:t> у </a:t>
            </a:r>
            <a:r>
              <a:rPr lang="ru-RU" sz="4800" b="1" dirty="0" err="1" smtClean="0">
                <a:solidFill>
                  <a:schemeClr val="tx2">
                    <a:lumMod val="75000"/>
                  </a:schemeClr>
                </a:solidFill>
                <a:latin typeface="Bad Script" panose="02000000000000000000" pitchFamily="2" charset="0"/>
              </a:rPr>
              <a:t>часі</a:t>
            </a:r>
            <a:r>
              <a:rPr lang="ru-RU" sz="4800" b="1" dirty="0" smtClean="0">
                <a:solidFill>
                  <a:schemeClr val="tx2">
                    <a:lumMod val="75000"/>
                  </a:schemeClr>
                </a:solidFill>
                <a:latin typeface="Bad Script" panose="02000000000000000000" pitchFamily="2" charset="0"/>
              </a:rPr>
              <a:t>? </a:t>
            </a:r>
            <a:endParaRPr lang="ru-RU" sz="4800" b="1" dirty="0">
              <a:solidFill>
                <a:schemeClr val="tx2">
                  <a:lumMod val="75000"/>
                </a:schemeClr>
              </a:solidFill>
              <a:latin typeface="Bad Script" panose="02000000000000000000" pitchFamily="2" charset="0"/>
            </a:endParaRPr>
          </a:p>
        </p:txBody>
      </p:sp>
      <p:sp>
        <p:nvSpPr>
          <p:cNvPr id="3" name="Объект 2"/>
          <p:cNvSpPr>
            <a:spLocks noGrp="1"/>
          </p:cNvSpPr>
          <p:nvPr>
            <p:ph idx="1"/>
          </p:nvPr>
        </p:nvSpPr>
        <p:spPr>
          <a:xfrm>
            <a:off x="395536" y="764704"/>
            <a:ext cx="8291264" cy="5976664"/>
          </a:xfrm>
        </p:spPr>
        <p:txBody>
          <a:bodyPr>
            <a:normAutofit/>
          </a:bodyPr>
          <a:lstStyle/>
          <a:p>
            <a:pPr marL="0" indent="0" algn="ctr">
              <a:buNone/>
            </a:pPr>
            <a:r>
              <a:rPr lang="ru-RU" b="1" dirty="0" err="1">
                <a:latin typeface="Bahnschrift Condensed" panose="020B0502040204020203" pitchFamily="34" charset="0"/>
              </a:rPr>
              <a:t>Подорож</a:t>
            </a:r>
            <a:r>
              <a:rPr lang="ru-RU" b="1" dirty="0">
                <a:latin typeface="Bahnschrift Condensed" panose="020B0502040204020203" pitchFamily="34" charset="0"/>
              </a:rPr>
              <a:t> у </a:t>
            </a:r>
            <a:r>
              <a:rPr lang="ru-RU" b="1" dirty="0" err="1">
                <a:latin typeface="Bahnschrift Condensed" panose="020B0502040204020203" pitchFamily="34" charset="0"/>
              </a:rPr>
              <a:t>часі</a:t>
            </a:r>
            <a:r>
              <a:rPr lang="ru-RU" b="1" dirty="0">
                <a:latin typeface="Bahnschrift Condensed" panose="020B0502040204020203" pitchFamily="34" charset="0"/>
              </a:rPr>
              <a:t> </a:t>
            </a:r>
            <a:r>
              <a:rPr lang="ru-RU" b="1" dirty="0" err="1">
                <a:latin typeface="Bahnschrift Condensed" panose="020B0502040204020203" pitchFamily="34" charset="0"/>
              </a:rPr>
              <a:t>означає</a:t>
            </a:r>
            <a:r>
              <a:rPr lang="ru-RU" b="1" dirty="0">
                <a:latin typeface="Bahnschrift Condensed" panose="020B0502040204020203" pitchFamily="34" charset="0"/>
              </a:rPr>
              <a:t> </a:t>
            </a:r>
            <a:r>
              <a:rPr lang="ru-RU" b="1" i="1" dirty="0" err="1">
                <a:latin typeface="Bahnschrift Condensed" panose="020B0502040204020203" pitchFamily="34" charset="0"/>
              </a:rPr>
              <a:t>переміщення</a:t>
            </a:r>
            <a:r>
              <a:rPr lang="ru-RU" b="1" i="1" dirty="0">
                <a:latin typeface="Bahnschrift Condensed" panose="020B0502040204020203" pitchFamily="34" charset="0"/>
              </a:rPr>
              <a:t> вперед </a:t>
            </a:r>
            <a:r>
              <a:rPr lang="ru-RU" b="1" i="1" dirty="0" err="1">
                <a:latin typeface="Bahnschrift Condensed" panose="020B0502040204020203" pitchFamily="34" charset="0"/>
              </a:rPr>
              <a:t>чи</a:t>
            </a:r>
            <a:r>
              <a:rPr lang="ru-RU" b="1" i="1" dirty="0">
                <a:latin typeface="Bahnschrift Condensed" panose="020B0502040204020203" pitchFamily="34" charset="0"/>
              </a:rPr>
              <a:t> назад до </a:t>
            </a:r>
            <a:r>
              <a:rPr lang="ru-RU" b="1" i="1" dirty="0" err="1">
                <a:latin typeface="Bahnschrift Condensed" panose="020B0502040204020203" pitchFamily="34" charset="0"/>
              </a:rPr>
              <a:t>різних</a:t>
            </a:r>
            <a:r>
              <a:rPr lang="ru-RU" b="1" i="1" dirty="0">
                <a:latin typeface="Bahnschrift Condensed" panose="020B0502040204020203" pitchFamily="34" charset="0"/>
              </a:rPr>
              <a:t> </a:t>
            </a:r>
            <a:r>
              <a:rPr lang="ru-RU" b="1" i="1" dirty="0" err="1">
                <a:latin typeface="Bahnschrift Condensed" panose="020B0502040204020203" pitchFamily="34" charset="0"/>
              </a:rPr>
              <a:t>моментів</a:t>
            </a:r>
            <a:r>
              <a:rPr lang="ru-RU" b="1" i="1" dirty="0">
                <a:latin typeface="Bahnschrift Condensed" panose="020B0502040204020203" pitchFamily="34" charset="0"/>
              </a:rPr>
              <a:t> часу</a:t>
            </a:r>
            <a:r>
              <a:rPr lang="ru-RU" b="1" dirty="0">
                <a:latin typeface="Bahnschrift Condensed" panose="020B0502040204020203" pitchFamily="34" charset="0"/>
              </a:rPr>
              <a:t>, </a:t>
            </a:r>
            <a:r>
              <a:rPr lang="ru-RU" b="1" dirty="0" err="1">
                <a:latin typeface="Bahnschrift Condensed" panose="020B0502040204020203" pitchFamily="34" charset="0"/>
              </a:rPr>
              <a:t>подібно</a:t>
            </a:r>
            <a:r>
              <a:rPr lang="ru-RU" b="1" dirty="0">
                <a:latin typeface="Bahnschrift Condensed" panose="020B0502040204020203" pitchFamily="34" charset="0"/>
              </a:rPr>
              <a:t> до того, як </a:t>
            </a:r>
            <a:r>
              <a:rPr lang="ru-RU" b="1" dirty="0" err="1">
                <a:latin typeface="Bahnschrift Condensed" panose="020B0502040204020203" pitchFamily="34" charset="0"/>
              </a:rPr>
              <a:t>ви</a:t>
            </a:r>
            <a:r>
              <a:rPr lang="ru-RU" b="1" dirty="0">
                <a:latin typeface="Bahnschrift Condensed" panose="020B0502040204020203" pitchFamily="34" charset="0"/>
              </a:rPr>
              <a:t> могли </a:t>
            </a:r>
            <a:r>
              <a:rPr lang="ru-RU" b="1" dirty="0" smtClean="0">
                <a:latin typeface="Bahnschrift Condensed" panose="020B0502040204020203" pitchFamily="34" charset="0"/>
              </a:rPr>
              <a:t>б </a:t>
            </a:r>
            <a:r>
              <a:rPr lang="ru-RU" b="1" dirty="0" err="1" smtClean="0">
                <a:latin typeface="Bahnschrift Condensed" panose="020B0502040204020203" pitchFamily="34" charset="0"/>
              </a:rPr>
              <a:t>розв’язувати</a:t>
            </a:r>
            <a:r>
              <a:rPr lang="ru-RU" b="1" dirty="0" smtClean="0">
                <a:latin typeface="Bahnschrift Condensed" panose="020B0502040204020203" pitchFamily="34" charset="0"/>
              </a:rPr>
              <a:t> приклад в </a:t>
            </a:r>
            <a:r>
              <a:rPr lang="ru-RU" b="1" dirty="0" err="1" smtClean="0">
                <a:latin typeface="Bahnschrift Condensed" panose="020B0502040204020203" pitchFamily="34" charset="0"/>
              </a:rPr>
              <a:t>кілька</a:t>
            </a:r>
            <a:r>
              <a:rPr lang="ru-RU" b="1" dirty="0" smtClean="0">
                <a:latin typeface="Bahnschrift Condensed" panose="020B0502040204020203" pitchFamily="34" charset="0"/>
              </a:rPr>
              <a:t> </a:t>
            </a:r>
            <a:r>
              <a:rPr lang="ru-RU" b="1" dirty="0" err="1" smtClean="0">
                <a:latin typeface="Bahnschrift Condensed" panose="020B0502040204020203" pitchFamily="34" charset="0"/>
              </a:rPr>
              <a:t>дій</a:t>
            </a:r>
            <a:r>
              <a:rPr lang="ru-RU" b="1" dirty="0" smtClean="0">
                <a:latin typeface="Bahnschrift Condensed" panose="020B0502040204020203" pitchFamily="34" charset="0"/>
              </a:rPr>
              <a:t>.</a:t>
            </a:r>
            <a:r>
              <a:rPr lang="ru-RU" b="1" dirty="0">
                <a:latin typeface="Bahnschrift Condensed" panose="020B0502040204020203" pitchFamily="34" charset="0"/>
              </a:rPr>
              <a:t> </a:t>
            </a:r>
            <a:r>
              <a:rPr lang="ru-RU" b="1" dirty="0" err="1">
                <a:latin typeface="Bahnschrift Condensed" panose="020B0502040204020203" pitchFamily="34" charset="0"/>
              </a:rPr>
              <a:t>Стрибки</a:t>
            </a:r>
            <a:r>
              <a:rPr lang="ru-RU" b="1" dirty="0">
                <a:latin typeface="Bahnschrift Condensed" panose="020B0502040204020203" pitchFamily="34" charset="0"/>
              </a:rPr>
              <a:t> вперед у </a:t>
            </a:r>
            <a:r>
              <a:rPr lang="ru-RU" b="1" dirty="0" err="1">
                <a:latin typeface="Bahnschrift Condensed" panose="020B0502040204020203" pitchFamily="34" charset="0"/>
              </a:rPr>
              <a:t>часі</a:t>
            </a:r>
            <a:r>
              <a:rPr lang="ru-RU" b="1" dirty="0">
                <a:latin typeface="Bahnschrift Condensed" panose="020B0502040204020203" pitchFamily="34" charset="0"/>
              </a:rPr>
              <a:t> </a:t>
            </a:r>
            <a:r>
              <a:rPr lang="ru-RU" b="1" dirty="0" err="1">
                <a:latin typeface="Bahnschrift Condensed" panose="020B0502040204020203" pitchFamily="34" charset="0"/>
              </a:rPr>
              <a:t>відбуваються</a:t>
            </a:r>
            <a:r>
              <a:rPr lang="ru-RU" b="1" dirty="0">
                <a:latin typeface="Bahnschrift Condensed" panose="020B0502040204020203" pitchFamily="34" charset="0"/>
              </a:rPr>
              <a:t> в </a:t>
            </a:r>
            <a:r>
              <a:rPr lang="ru-RU" b="1" dirty="0" err="1">
                <a:latin typeface="Bahnschrift Condensed" panose="020B0502040204020203" pitchFamily="34" charset="0"/>
              </a:rPr>
              <a:t>природі</a:t>
            </a:r>
            <a:r>
              <a:rPr lang="ru-RU" b="1" dirty="0">
                <a:latin typeface="Bahnschrift Condensed" panose="020B0502040204020203" pitchFamily="34" charset="0"/>
              </a:rPr>
              <a:t>. </a:t>
            </a:r>
            <a:endParaRPr lang="ru-RU" b="1" dirty="0" smtClean="0">
              <a:latin typeface="Bahnschrift Condensed" panose="020B0502040204020203" pitchFamily="34" charset="0"/>
            </a:endParaRPr>
          </a:p>
          <a:p>
            <a:pPr marL="0" indent="0" algn="ctr">
              <a:buNone/>
            </a:pPr>
            <a:endParaRPr lang="ru-RU" b="1" dirty="0">
              <a:latin typeface="Bahnschrift Condensed" panose="020B0502040204020203" pitchFamily="34" charset="0"/>
            </a:endParaRPr>
          </a:p>
          <a:p>
            <a:pPr marL="0" indent="0" algn="ctr">
              <a:buNone/>
            </a:pPr>
            <a:endParaRPr lang="ru-RU" b="1" dirty="0" smtClean="0">
              <a:latin typeface="Bahnschrift Condensed" panose="020B0502040204020203" pitchFamily="34" charset="0"/>
            </a:endParaRPr>
          </a:p>
          <a:p>
            <a:pPr marL="0" indent="0" algn="ctr">
              <a:buNone/>
            </a:pPr>
            <a:endParaRPr lang="ru-RU" b="1" dirty="0" smtClean="0">
              <a:latin typeface="Bahnschrift Condensed" panose="020B0502040204020203" pitchFamily="34" charset="0"/>
            </a:endParaRPr>
          </a:p>
          <a:p>
            <a:pPr marL="0" indent="0" algn="ctr">
              <a:buNone/>
            </a:pPr>
            <a:endParaRPr lang="ru-RU" b="1" dirty="0">
              <a:latin typeface="Bahnschrift Condensed" panose="020B0502040204020203" pitchFamily="34" charset="0"/>
            </a:endParaRPr>
          </a:p>
          <a:p>
            <a:pPr marL="0" indent="0" algn="ctr">
              <a:buNone/>
            </a:pPr>
            <a:r>
              <a:rPr lang="ru-RU" b="1" dirty="0" err="1" smtClean="0">
                <a:latin typeface="Bahnschrift Condensed" panose="020B0502040204020203" pitchFamily="34" charset="0"/>
              </a:rPr>
              <a:t>Астронавти</a:t>
            </a:r>
            <a:r>
              <a:rPr lang="ru-RU" b="1" dirty="0" smtClean="0">
                <a:latin typeface="Bahnschrift Condensed" panose="020B0502040204020203" pitchFamily="34" charset="0"/>
              </a:rPr>
              <a:t> </a:t>
            </a:r>
            <a:r>
              <a:rPr lang="ru-RU" b="1" dirty="0">
                <a:latin typeface="Bahnschrift Condensed" panose="020B0502040204020203" pitchFamily="34" charset="0"/>
              </a:rPr>
              <a:t>на </a:t>
            </a:r>
            <a:r>
              <a:rPr lang="ru-RU" b="1" dirty="0" err="1">
                <a:latin typeface="Bahnschrift Condensed" panose="020B0502040204020203" pitchFamily="34" charset="0"/>
              </a:rPr>
              <a:t>Міжнародній</a:t>
            </a:r>
            <a:r>
              <a:rPr lang="ru-RU" b="1" dirty="0">
                <a:latin typeface="Bahnschrift Condensed" panose="020B0502040204020203" pitchFamily="34" charset="0"/>
              </a:rPr>
              <a:t> </a:t>
            </a:r>
            <a:r>
              <a:rPr lang="ru-RU" b="1" dirty="0" err="1">
                <a:latin typeface="Bahnschrift Condensed" panose="020B0502040204020203" pitchFamily="34" charset="0"/>
              </a:rPr>
              <a:t>космічній</a:t>
            </a:r>
            <a:r>
              <a:rPr lang="ru-RU" b="1" dirty="0">
                <a:latin typeface="Bahnschrift Condensed" panose="020B0502040204020203" pitchFamily="34" charset="0"/>
              </a:rPr>
              <a:t> </a:t>
            </a:r>
            <a:r>
              <a:rPr lang="ru-RU" b="1" dirty="0" err="1">
                <a:latin typeface="Bahnschrift Condensed" panose="020B0502040204020203" pitchFamily="34" charset="0"/>
              </a:rPr>
              <a:t>станції</a:t>
            </a:r>
            <a:r>
              <a:rPr lang="ru-RU" b="1" dirty="0">
                <a:latin typeface="Bahnschrift Condensed" panose="020B0502040204020203" pitchFamily="34" charset="0"/>
              </a:rPr>
              <a:t> </a:t>
            </a:r>
            <a:r>
              <a:rPr lang="ru-RU" b="1" dirty="0" err="1">
                <a:latin typeface="Bahnschrift Condensed" panose="020B0502040204020203" pitchFamily="34" charset="0"/>
              </a:rPr>
              <a:t>стрибають</a:t>
            </a:r>
            <a:r>
              <a:rPr lang="ru-RU" b="1" dirty="0">
                <a:latin typeface="Bahnschrift Condensed" panose="020B0502040204020203" pitchFamily="34" charset="0"/>
              </a:rPr>
              <a:t> вперед у </a:t>
            </a:r>
            <a:r>
              <a:rPr lang="ru-RU" b="1" dirty="0" err="1">
                <a:latin typeface="Bahnschrift Condensed" panose="020B0502040204020203" pitchFamily="34" charset="0"/>
              </a:rPr>
              <a:t>часі</a:t>
            </a:r>
            <a:r>
              <a:rPr lang="ru-RU" b="1" dirty="0">
                <a:latin typeface="Bahnschrift Condensed" panose="020B0502040204020203" pitchFamily="34" charset="0"/>
              </a:rPr>
              <a:t>, коли </a:t>
            </a:r>
            <a:r>
              <a:rPr lang="ru-RU" b="1" dirty="0" err="1">
                <a:latin typeface="Bahnschrift Condensed" panose="020B0502040204020203" pitchFamily="34" charset="0"/>
              </a:rPr>
              <a:t>повертаються</a:t>
            </a:r>
            <a:r>
              <a:rPr lang="ru-RU" b="1" dirty="0">
                <a:latin typeface="Bahnschrift Condensed" panose="020B0502040204020203" pitchFamily="34" charset="0"/>
              </a:rPr>
              <a:t> на Землю через </a:t>
            </a:r>
            <a:r>
              <a:rPr lang="ru-RU" b="1" dirty="0" err="1">
                <a:latin typeface="Bahnschrift Condensed" panose="020B0502040204020203" pitchFamily="34" charset="0"/>
              </a:rPr>
              <a:t>її</a:t>
            </a:r>
            <a:r>
              <a:rPr lang="ru-RU" b="1" dirty="0">
                <a:latin typeface="Bahnschrift Condensed" panose="020B0502040204020203" pitchFamily="34" charset="0"/>
              </a:rPr>
              <a:t> </a:t>
            </a:r>
            <a:r>
              <a:rPr lang="ru-RU" b="1" dirty="0" err="1">
                <a:latin typeface="Bahnschrift Condensed" panose="020B0502040204020203" pitchFamily="34" charset="0"/>
              </a:rPr>
              <a:t>повільніший</a:t>
            </a:r>
            <a:r>
              <a:rPr lang="ru-RU" b="1" dirty="0">
                <a:latin typeface="Bahnschrift Condensed" panose="020B0502040204020203" pitchFamily="34" charset="0"/>
              </a:rPr>
              <a:t> </a:t>
            </a:r>
            <a:r>
              <a:rPr lang="ru-RU" b="1" dirty="0" err="1">
                <a:latin typeface="Bahnschrift Condensed" panose="020B0502040204020203" pitchFamily="34" charset="0"/>
              </a:rPr>
              <a:t>рух</a:t>
            </a:r>
            <a:r>
              <a:rPr lang="ru-RU" b="1" dirty="0">
                <a:latin typeface="Bahnschrift Condensed" panose="020B0502040204020203" pitchFamily="34" charset="0"/>
              </a:rPr>
              <a:t> </a:t>
            </a:r>
            <a:r>
              <a:rPr lang="ru-RU" b="1" dirty="0" err="1">
                <a:latin typeface="Bahnschrift Condensed" panose="020B0502040204020203" pitchFamily="34" charset="0"/>
              </a:rPr>
              <a:t>відносно</a:t>
            </a:r>
            <a:r>
              <a:rPr lang="ru-RU" b="1" dirty="0">
                <a:latin typeface="Bahnschrift Condensed" panose="020B0502040204020203" pitchFamily="34" charset="0"/>
              </a:rPr>
              <a:t> </a:t>
            </a:r>
            <a:r>
              <a:rPr lang="ru-RU" b="1" dirty="0" err="1">
                <a:latin typeface="Bahnschrift Condensed" panose="020B0502040204020203" pitchFamily="34" charset="0"/>
              </a:rPr>
              <a:t>станції</a:t>
            </a:r>
            <a:r>
              <a:rPr lang="ru-RU" b="1" dirty="0">
                <a:latin typeface="Bahnschrift Condensed" panose="020B0502040204020203" pitchFamily="34" charset="0"/>
              </a:rPr>
              <a:t>.</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827784"/>
            <a:ext cx="3384376" cy="2257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827784"/>
            <a:ext cx="3528392" cy="234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007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08"/>
          <a:stretch/>
        </p:blipFill>
        <p:spPr bwMode="auto">
          <a:xfrm>
            <a:off x="1180366" y="0"/>
            <a:ext cx="7968942"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0" y="274638"/>
            <a:ext cx="6156176" cy="1930226"/>
          </a:xfrm>
        </p:spPr>
        <p:txBody>
          <a:bodyPr>
            <a:noAutofit/>
          </a:bodyPr>
          <a:lstStyle/>
          <a:p>
            <a:r>
              <a:rPr lang="uk-UA" sz="3600" dirty="0" smtClean="0">
                <a:solidFill>
                  <a:schemeClr val="tx2">
                    <a:lumMod val="75000"/>
                  </a:schemeClr>
                </a:solidFill>
                <a:latin typeface="Times New Roman" panose="02020603050405020304" pitchFamily="18" charset="0"/>
                <a:cs typeface="Times New Roman" panose="02020603050405020304" pitchFamily="18" charset="0"/>
              </a:rPr>
              <a:t>Чому час важливий для реальності?</a:t>
            </a:r>
            <a:br>
              <a:rPr lang="uk-UA" sz="3600" dirty="0" smtClean="0">
                <a:solidFill>
                  <a:schemeClr val="tx2">
                    <a:lumMod val="75000"/>
                  </a:schemeClr>
                </a:solidFill>
                <a:latin typeface="Times New Roman" panose="02020603050405020304" pitchFamily="18" charset="0"/>
                <a:cs typeface="Times New Roman" panose="02020603050405020304" pitchFamily="18" charset="0"/>
              </a:rPr>
            </a:br>
            <a:r>
              <a:rPr lang="uk-UA" sz="3600" dirty="0" smtClean="0">
                <a:solidFill>
                  <a:schemeClr val="tx2">
                    <a:lumMod val="75000"/>
                  </a:schemeClr>
                </a:solidFill>
                <a:latin typeface="Times New Roman" panose="02020603050405020304" pitchFamily="18" charset="0"/>
                <a:cs typeface="Times New Roman" panose="02020603050405020304" pitchFamily="18" charset="0"/>
              </a:rPr>
              <a:t>Адже недарма Доктор </a:t>
            </a:r>
            <a:r>
              <a:rPr lang="uk-UA" sz="3600" dirty="0" err="1" smtClean="0">
                <a:solidFill>
                  <a:schemeClr val="tx2">
                    <a:lumMod val="75000"/>
                  </a:schemeClr>
                </a:solidFill>
                <a:latin typeface="Times New Roman" panose="02020603050405020304" pitchFamily="18" charset="0"/>
                <a:cs typeface="Times New Roman" panose="02020603050405020304" pitchFamily="18" charset="0"/>
              </a:rPr>
              <a:t>Стрендж</a:t>
            </a:r>
            <a:r>
              <a:rPr lang="uk-UA" sz="3600" dirty="0" smtClean="0">
                <a:solidFill>
                  <a:schemeClr val="tx2">
                    <a:lumMod val="75000"/>
                  </a:schemeClr>
                </a:solidFill>
                <a:latin typeface="Times New Roman" panose="02020603050405020304" pitchFamily="18" charset="0"/>
                <a:cs typeface="Times New Roman" panose="02020603050405020304" pitchFamily="18" charset="0"/>
              </a:rPr>
              <a:t> так його захищає! </a:t>
            </a:r>
            <a:endParaRPr lang="uk-UA" sz="36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2348880"/>
            <a:ext cx="5544616" cy="4392488"/>
          </a:xfrm>
        </p:spPr>
        <p:txBody>
          <a:bodyPr/>
          <a:lstStyle/>
          <a:p>
            <a:pPr marL="0" indent="0">
              <a:buNone/>
            </a:pPr>
            <a:r>
              <a:rPr lang="ru-RU" dirty="0" err="1">
                <a:latin typeface="Times New Roman" panose="02020603050405020304" pitchFamily="18" charset="0"/>
                <a:cs typeface="Times New Roman" panose="02020603050405020304" pitchFamily="18" charset="0"/>
              </a:rPr>
              <a:t>Мозок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людини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обладнаний</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відстеження</a:t>
            </a:r>
            <a:r>
              <a:rPr lang="ru-RU" dirty="0">
                <a:latin typeface="Times New Roman" panose="02020603050405020304" pitchFamily="18" charset="0"/>
                <a:cs typeface="Times New Roman" panose="02020603050405020304" pitchFamily="18" charset="0"/>
              </a:rPr>
              <a:t> часу</a:t>
            </a:r>
            <a:r>
              <a:rPr lang="ru-RU" dirty="0" smtClean="0">
                <a:latin typeface="Times New Roman" panose="02020603050405020304" pitchFamily="18" charset="0"/>
                <a:cs typeface="Times New Roman" panose="02020603050405020304" pitchFamily="18" charset="0"/>
              </a:rPr>
              <a:t>.</a:t>
            </a:r>
          </a:p>
          <a:p>
            <a:pPr marL="0" indent="0">
              <a:buNone/>
            </a:pPr>
            <a:r>
              <a:rPr lang="ru-RU" dirty="0" smtClean="0">
                <a:latin typeface="Times New Roman" panose="02020603050405020304" pitchFamily="18" charset="0"/>
                <a:cs typeface="Times New Roman" panose="02020603050405020304" pitchFamily="18" charset="0"/>
              </a:rPr>
              <a:t>Час </a:t>
            </a:r>
            <a:r>
              <a:rPr lang="ru-RU" dirty="0" err="1" smtClean="0">
                <a:latin typeface="Times New Roman" panose="02020603050405020304" pitchFamily="18" charset="0"/>
                <a:cs typeface="Times New Roman" panose="02020603050405020304" pitchFamily="18" charset="0"/>
              </a:rPr>
              <a:t>можна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спотворювати</a:t>
            </a:r>
            <a:r>
              <a:rPr lang="ru-RU" dirty="0" smtClean="0">
                <a:latin typeface="Times New Roman" panose="02020603050405020304" pitchFamily="18" charset="0"/>
                <a:cs typeface="Times New Roman" panose="02020603050405020304" pitchFamily="18" charset="0"/>
              </a:rPr>
              <a:t> і </a:t>
            </a:r>
            <a:r>
              <a:rPr lang="ru-RU" dirty="0" err="1" smtClean="0">
                <a:latin typeface="Times New Roman" panose="02020603050405020304" pitchFamily="18" charset="0"/>
                <a:cs typeface="Times New Roman" panose="02020603050405020304" pitchFamily="18" charset="0"/>
              </a:rPr>
              <a:t>втрачати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його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відчуття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якщо</a:t>
            </a:r>
            <a:r>
              <a:rPr lang="ru-RU" dirty="0" smtClean="0">
                <a:latin typeface="Times New Roman" panose="02020603050405020304" pitchFamily="18" charset="0"/>
                <a:cs typeface="Times New Roman" panose="02020603050405020304" pitchFamily="18" charset="0"/>
              </a:rPr>
              <a:t> вести </a:t>
            </a:r>
            <a:r>
              <a:rPr lang="ru-RU" dirty="0" err="1" smtClean="0">
                <a:latin typeface="Times New Roman" panose="02020603050405020304" pitchFamily="18" charset="0"/>
                <a:cs typeface="Times New Roman" panose="02020603050405020304" pitchFamily="18" charset="0"/>
              </a:rPr>
              <a:t>неправильний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спосіб</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життя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або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лінуватися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Це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дві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найбільші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помилки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які</a:t>
            </a:r>
            <a:r>
              <a:rPr lang="ru-RU" dirty="0" smtClean="0">
                <a:latin typeface="Times New Roman" panose="02020603050405020304" pitchFamily="18" charset="0"/>
                <a:cs typeface="Times New Roman" panose="02020603050405020304" pitchFamily="18" charset="0"/>
              </a:rPr>
              <a:t> час не </a:t>
            </a:r>
            <a:r>
              <a:rPr lang="ru-RU" dirty="0" err="1" smtClean="0">
                <a:latin typeface="Times New Roman" panose="02020603050405020304" pitchFamily="18" charset="0"/>
                <a:cs typeface="Times New Roman" panose="02020603050405020304" pitchFamily="18" charset="0"/>
              </a:rPr>
              <a:t>вибачає</a:t>
            </a:r>
            <a:r>
              <a:rPr lang="ru-RU" dirty="0" smtClean="0">
                <a:latin typeface="Times New Roman" panose="02020603050405020304" pitchFamily="18" charset="0"/>
                <a:cs typeface="Times New Roman" panose="02020603050405020304" pitchFamily="18" charset="0"/>
              </a:rPr>
              <a:t> і </a:t>
            </a:r>
            <a:r>
              <a:rPr lang="ru-RU" dirty="0" err="1" smtClean="0">
                <a:latin typeface="Times New Roman" panose="02020603050405020304" pitchFamily="18" charset="0"/>
                <a:cs typeface="Times New Roman" panose="02020603050405020304" pitchFamily="18" charset="0"/>
              </a:rPr>
              <a:t>йде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від</a:t>
            </a:r>
            <a:r>
              <a:rPr lang="ru-RU" dirty="0" smtClean="0">
                <a:latin typeface="Times New Roman" panose="02020603050405020304" pitchFamily="18" charset="0"/>
                <a:cs typeface="Times New Roman" panose="02020603050405020304" pitchFamily="18" charset="0"/>
              </a:rPr>
              <a:t> тебе!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296433"/>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06"/>
            <a:ext cx="9144000" cy="686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683568" y="274638"/>
            <a:ext cx="8003232" cy="1642194"/>
          </a:xfrm>
          <a:ln/>
        </p:spPr>
        <p:style>
          <a:lnRef idx="1">
            <a:schemeClr val="accent5"/>
          </a:lnRef>
          <a:fillRef idx="2">
            <a:schemeClr val="accent5"/>
          </a:fillRef>
          <a:effectRef idx="1">
            <a:schemeClr val="accent5"/>
          </a:effectRef>
          <a:fontRef idx="minor">
            <a:schemeClr val="dk1"/>
          </a:fontRef>
        </p:style>
        <p:txBody>
          <a:bodyPr>
            <a:noAutofit/>
          </a:bodyPr>
          <a:lstStyle/>
          <a:p>
            <a:r>
              <a:rPr lang="uk-U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r>
            <a:br>
              <a:rPr lang="uk-U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r>
              <a:rPr lang="uk-U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Перейди за посиланням, виконай веселу розминку </a:t>
            </a:r>
            <a:r>
              <a:rPr lang="uk-U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та повертайся</a:t>
            </a:r>
            <a:r>
              <a:rPr lang="uk-UA"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15616" y="2564904"/>
            <a:ext cx="7427168" cy="432048"/>
          </a:xfrm>
        </p:spPr>
        <p:txBody>
          <a:bodyPr>
            <a:normAutofit fontScale="62500" lnSpcReduction="20000"/>
          </a:bodyPr>
          <a:lstStyle/>
          <a:p>
            <a:pPr marL="0" indent="0">
              <a:buNone/>
            </a:pPr>
            <a:r>
              <a:rPr lang="en-US" dirty="0"/>
              <a:t>https://www.youtube.com/watch?v=X8eHX8jxCmo&amp;authuser=0</a:t>
            </a: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13" y="3068960"/>
            <a:ext cx="66675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9499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20"/>
            <a:ext cx="9144000" cy="6876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9325"/>
          <a:stretch/>
        </p:blipFill>
        <p:spPr bwMode="auto">
          <a:xfrm>
            <a:off x="6688409" y="4501243"/>
            <a:ext cx="2455591" cy="235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noAutofit/>
          </a:bodyPr>
          <a:lstStyle/>
          <a:p>
            <a:r>
              <a:rPr lang="uk-UA" sz="2800" b="1" dirty="0" smtClean="0">
                <a:latin typeface="Times New Roman" panose="02020603050405020304" pitchFamily="18" charset="0"/>
                <a:cs typeface="Times New Roman" panose="02020603050405020304" pitchFamily="18" charset="0"/>
              </a:rPr>
              <a:t>Завдання </a:t>
            </a:r>
            <a:r>
              <a:rPr lang="uk-UA" sz="2800" b="1" dirty="0">
                <a:latin typeface="Times New Roman" panose="02020603050405020304" pitchFamily="18" charset="0"/>
                <a:cs typeface="Times New Roman" panose="02020603050405020304" pitchFamily="18" charset="0"/>
              </a:rPr>
              <a:t>1. Переглянь відео за </a:t>
            </a:r>
            <a:r>
              <a:rPr lang="uk-UA" sz="2800" b="1" dirty="0" smtClean="0">
                <a:latin typeface="Times New Roman" panose="02020603050405020304" pitchFamily="18" charset="0"/>
                <a:cs typeface="Times New Roman" panose="02020603050405020304" pitchFamily="18" charset="0"/>
              </a:rPr>
              <a:t>посиланням. Будь уважним, адже ти маєш навчитися визначати час за годинником! </a:t>
            </a:r>
            <a:endParaRPr lang="uk-UA"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700808"/>
            <a:ext cx="8229600" cy="4525963"/>
          </a:xfrm>
        </p:spPr>
        <p:txBody>
          <a:bodyPr>
            <a:normAutofit fontScale="92500" lnSpcReduction="10000"/>
          </a:bodyPr>
          <a:lstStyle/>
          <a:p>
            <a:pPr marL="0" indent="0">
              <a:buNone/>
            </a:pPr>
            <a:r>
              <a:rPr lang="uk-UA" u="sng" dirty="0">
                <a:hlinkClick r:id="rId4"/>
              </a:rPr>
              <a:t>https://www.youtube.com/watch?v=nQxmHFu2t88</a:t>
            </a:r>
            <a:endParaRPr lang="uk-UA" dirty="0"/>
          </a:p>
          <a:p>
            <a:pPr marL="0" indent="0">
              <a:buNone/>
            </a:pPr>
            <a:endParaRPr lang="uk-UA" dirty="0"/>
          </a:p>
          <a:p>
            <a:pPr marL="0" indent="0" algn="ctr">
              <a:buNone/>
            </a:pPr>
            <a:r>
              <a:rPr lang="uk-UA" b="1" dirty="0" smtClean="0">
                <a:solidFill>
                  <a:schemeClr val="tx2">
                    <a:lumMod val="75000"/>
                  </a:schemeClr>
                </a:solidFill>
                <a:latin typeface="Times New Roman" panose="02020603050405020304" pitchFamily="18" charset="0"/>
                <a:cs typeface="Times New Roman" panose="02020603050405020304" pitchFamily="18" charset="0"/>
              </a:rPr>
              <a:t>Якщо </a:t>
            </a:r>
            <a:r>
              <a:rPr lang="uk-UA" b="1" dirty="0">
                <a:solidFill>
                  <a:schemeClr val="tx2">
                    <a:lumMod val="75000"/>
                  </a:schemeClr>
                </a:solidFill>
                <a:latin typeface="Times New Roman" panose="02020603050405020304" pitchFamily="18" charset="0"/>
                <a:cs typeface="Times New Roman" panose="02020603050405020304" pitchFamily="18" charset="0"/>
              </a:rPr>
              <a:t>щось для тебе не є </a:t>
            </a:r>
            <a:r>
              <a:rPr lang="uk-UA" b="1" dirty="0" smtClean="0">
                <a:solidFill>
                  <a:schemeClr val="tx2">
                    <a:lumMod val="75000"/>
                  </a:schemeClr>
                </a:solidFill>
                <a:latin typeface="Times New Roman" panose="02020603050405020304" pitchFamily="18" charset="0"/>
                <a:cs typeface="Times New Roman" panose="02020603050405020304" pitchFamily="18" charset="0"/>
              </a:rPr>
              <a:t>зрозумілим </a:t>
            </a:r>
            <a:r>
              <a:rPr lang="uk-UA" b="1" dirty="0">
                <a:solidFill>
                  <a:schemeClr val="tx2">
                    <a:lumMod val="75000"/>
                  </a:schemeClr>
                </a:solidFill>
                <a:latin typeface="Times New Roman" panose="02020603050405020304" pitchFamily="18" charset="0"/>
                <a:cs typeface="Times New Roman" panose="02020603050405020304" pitchFamily="18" charset="0"/>
              </a:rPr>
              <a:t>– вихід є!</a:t>
            </a:r>
            <a:r>
              <a:rPr lang="uk-UA" dirty="0">
                <a:latin typeface="Times New Roman" panose="02020603050405020304" pitchFamily="18" charset="0"/>
                <a:cs typeface="Times New Roman" panose="02020603050405020304" pitchFamily="18" charset="0"/>
              </a:rPr>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1. Ти можеш переглянути відео ще раз або переглянути наукові пояснення додатково!</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2. Ти можем попросити допомоги у дорослих!</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3. Ти можем написати своє питання в чат курсу та </a:t>
            </a:r>
            <a:r>
              <a:rPr lang="uk-UA" dirty="0" smtClean="0">
                <a:latin typeface="Times New Roman" panose="02020603050405020304" pitchFamily="18" charset="0"/>
                <a:cs typeface="Times New Roman" panose="02020603050405020304" pitchFamily="18" charset="0"/>
              </a:rPr>
              <a:t>отримати пояснення</a:t>
            </a:r>
            <a:r>
              <a:rPr lang="uk-UA" dirty="0">
                <a:latin typeface="Times New Roman" panose="02020603050405020304" pitchFamily="18" charset="0"/>
                <a:cs typeface="Times New Roman" panose="02020603050405020304" pitchFamily="18" charset="0"/>
              </a:rPr>
              <a:t>!</a:t>
            </a:r>
            <a:br>
              <a:rPr lang="uk-UA" dirty="0">
                <a:latin typeface="Times New Roman" panose="02020603050405020304" pitchFamily="18" charset="0"/>
                <a:cs typeface="Times New Roman" panose="02020603050405020304" pitchFamily="18" charset="0"/>
              </a:rPr>
            </a:br>
            <a:endParaRPr lang="uk-UA" dirty="0" smtClean="0">
              <a:latin typeface="Times New Roman" panose="02020603050405020304" pitchFamily="18" charset="0"/>
              <a:cs typeface="Times New Roman" panose="02020603050405020304" pitchFamily="18" charset="0"/>
            </a:endParaRPr>
          </a:p>
          <a:p>
            <a:pPr marL="0" indent="0">
              <a:buNone/>
            </a:pPr>
            <a:r>
              <a:rPr lang="uk-UA" dirty="0" smtClean="0">
                <a:solidFill>
                  <a:srgbClr val="000099"/>
                </a:solidFill>
                <a:latin typeface="Times New Roman" panose="02020603050405020304" pitchFamily="18" charset="0"/>
                <a:cs typeface="Times New Roman" panose="02020603050405020304" pitchFamily="18" charset="0"/>
              </a:rPr>
              <a:t>Головне </a:t>
            </a:r>
            <a:r>
              <a:rPr lang="uk-UA" dirty="0">
                <a:solidFill>
                  <a:srgbClr val="000099"/>
                </a:solidFill>
                <a:latin typeface="Times New Roman" panose="02020603050405020304" pitchFamily="18" charset="0"/>
                <a:cs typeface="Times New Roman" panose="02020603050405020304" pitchFamily="18" charset="0"/>
              </a:rPr>
              <a:t>– триматися та старатися! </a:t>
            </a:r>
            <a:endParaRPr lang="uk-UA" u="sng" dirty="0">
              <a:solidFill>
                <a:srgbClr val="000099"/>
              </a:solidFill>
              <a:hlinkClick r:id="rId4"/>
            </a:endParaRPr>
          </a:p>
          <a:p>
            <a:pPr marL="0" indent="0">
              <a:buNone/>
            </a:pPr>
            <a:endParaRPr lang="uk-UA" dirty="0"/>
          </a:p>
        </p:txBody>
      </p:sp>
    </p:spTree>
    <p:extLst>
      <p:ext uri="{BB962C8B-B14F-4D97-AF65-F5344CB8AC3E}">
        <p14:creationId xmlns:p14="http://schemas.microsoft.com/office/powerpoint/2010/main" val="62407383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3">
                                            <p:txEl>
                                              <p:pRg st="2" end="2"/>
                                            </p:txEl>
                                          </p:spTgt>
                                        </p:tgtEl>
                                        <p:attrNameLst>
                                          <p:attrName>r</p:attrName>
                                        </p:attrNameLst>
                                      </p:cBhvr>
                                    </p:animRot>
                                    <p:animRot by="-240000">
                                      <p:cBhvr>
                                        <p:cTn id="14" dur="200" fill="hold">
                                          <p:stCondLst>
                                            <p:cond delay="200"/>
                                          </p:stCondLst>
                                        </p:cTn>
                                        <p:tgtEl>
                                          <p:spTgt spid="3">
                                            <p:txEl>
                                              <p:pRg st="2" end="2"/>
                                            </p:txEl>
                                          </p:spTgt>
                                        </p:tgtEl>
                                        <p:attrNameLst>
                                          <p:attrName>r</p:attrName>
                                        </p:attrNameLst>
                                      </p:cBhvr>
                                    </p:animRot>
                                    <p:animRot by="240000">
                                      <p:cBhvr>
                                        <p:cTn id="15" dur="200" fill="hold">
                                          <p:stCondLst>
                                            <p:cond delay="400"/>
                                          </p:stCondLst>
                                        </p:cTn>
                                        <p:tgtEl>
                                          <p:spTgt spid="3">
                                            <p:txEl>
                                              <p:pRg st="2" end="2"/>
                                            </p:txEl>
                                          </p:spTgt>
                                        </p:tgtEl>
                                        <p:attrNameLst>
                                          <p:attrName>r</p:attrName>
                                        </p:attrNameLst>
                                      </p:cBhvr>
                                    </p:animRot>
                                    <p:animRot by="-240000">
                                      <p:cBhvr>
                                        <p:cTn id="16" dur="200" fill="hold">
                                          <p:stCondLst>
                                            <p:cond delay="600"/>
                                          </p:stCondLst>
                                        </p:cTn>
                                        <p:tgtEl>
                                          <p:spTgt spid="3">
                                            <p:txEl>
                                              <p:pRg st="2" end="2"/>
                                            </p:txEl>
                                          </p:spTgt>
                                        </p:tgtEl>
                                        <p:attrNameLst>
                                          <p:attrName>r</p:attrName>
                                        </p:attrNameLst>
                                      </p:cBhvr>
                                    </p:animRot>
                                    <p:animRot by="120000">
                                      <p:cBhvr>
                                        <p:cTn id="17" dur="200" fill="hold">
                                          <p:stCondLst>
                                            <p:cond delay="800"/>
                                          </p:stCondLst>
                                        </p:cTn>
                                        <p:tgtEl>
                                          <p:spTgt spid="3">
                                            <p:txEl>
                                              <p:pRg st="2" end="2"/>
                                            </p:txEl>
                                          </p:spTgt>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3">
                                            <p:txEl>
                                              <p:pRg st="3" end="3"/>
                                            </p:txEl>
                                          </p:spTgt>
                                        </p:tgtEl>
                                        <p:attrNameLst>
                                          <p:attrName>r</p:attrName>
                                        </p:attrNameLst>
                                      </p:cBhvr>
                                    </p:animRot>
                                    <p:animRot by="-240000">
                                      <p:cBhvr>
                                        <p:cTn id="21" dur="200" fill="hold">
                                          <p:stCondLst>
                                            <p:cond delay="200"/>
                                          </p:stCondLst>
                                        </p:cTn>
                                        <p:tgtEl>
                                          <p:spTgt spid="3">
                                            <p:txEl>
                                              <p:pRg st="3" end="3"/>
                                            </p:txEl>
                                          </p:spTgt>
                                        </p:tgtEl>
                                        <p:attrNameLst>
                                          <p:attrName>r</p:attrName>
                                        </p:attrNameLst>
                                      </p:cBhvr>
                                    </p:animRot>
                                    <p:animRot by="240000">
                                      <p:cBhvr>
                                        <p:cTn id="22" dur="200" fill="hold">
                                          <p:stCondLst>
                                            <p:cond delay="400"/>
                                          </p:stCondLst>
                                        </p:cTn>
                                        <p:tgtEl>
                                          <p:spTgt spid="3">
                                            <p:txEl>
                                              <p:pRg st="3" end="3"/>
                                            </p:txEl>
                                          </p:spTgt>
                                        </p:tgtEl>
                                        <p:attrNameLst>
                                          <p:attrName>r</p:attrName>
                                        </p:attrNameLst>
                                      </p:cBhvr>
                                    </p:animRot>
                                    <p:animRot by="-240000">
                                      <p:cBhvr>
                                        <p:cTn id="23" dur="200" fill="hold">
                                          <p:stCondLst>
                                            <p:cond delay="600"/>
                                          </p:stCondLst>
                                        </p:cTn>
                                        <p:tgtEl>
                                          <p:spTgt spid="3">
                                            <p:txEl>
                                              <p:pRg st="3" end="3"/>
                                            </p:txEl>
                                          </p:spTgt>
                                        </p:tgtEl>
                                        <p:attrNameLst>
                                          <p:attrName>r</p:attrName>
                                        </p:attrNameLst>
                                      </p:cBhvr>
                                    </p:animRot>
                                    <p:animRot by="120000">
                                      <p:cBhvr>
                                        <p:cTn id="24"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Times New Roman" panose="02020603050405020304" pitchFamily="18" charset="0"/>
                <a:cs typeface="Times New Roman" panose="02020603050405020304" pitchFamily="18" charset="0"/>
              </a:rPr>
              <a:t>Виконай завдання самостійно в друкованому варіанті</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uk-UA" dirty="0" smtClean="0">
                <a:solidFill>
                  <a:schemeClr val="tx2">
                    <a:lumMod val="75000"/>
                  </a:schemeClr>
                </a:solidFill>
              </a:rPr>
              <a:t>Визнач час, який показує кожен з годинників!</a:t>
            </a:r>
          </a:p>
          <a:p>
            <a:pPr marL="0" indent="0">
              <a:buNone/>
            </a:pPr>
            <a:endParaRPr lang="uk-UA" dirty="0"/>
          </a:p>
        </p:txBody>
      </p:sp>
      <p:pic>
        <p:nvPicPr>
          <p:cNvPr id="7" name="Рисунок 6" descr="Математика, 2 клас &amp;quot;Годинник&amp;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331640" y="2276871"/>
            <a:ext cx="6912768" cy="4176464"/>
          </a:xfrm>
          <a:prstGeom prst="rect">
            <a:avLst/>
          </a:prstGeom>
          <a:noFill/>
          <a:ln>
            <a:noFill/>
          </a:ln>
        </p:spPr>
      </p:pic>
    </p:spTree>
    <p:extLst>
      <p:ext uri="{BB962C8B-B14F-4D97-AF65-F5344CB8AC3E}">
        <p14:creationId xmlns:p14="http://schemas.microsoft.com/office/powerpoint/2010/main" val="69433622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483</Words>
  <Application>Microsoft Office PowerPoint</Application>
  <PresentationFormat>Экран (4:3)</PresentationFormat>
  <Paragraphs>63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Рівень 2. Сприймання часу </vt:lpstr>
      <vt:lpstr>  Це заняття допоможе тобі навчитися орієнтуватися в часі. Ти навчишся виконувати завдання за відведений час та зрозумієш, чому час є таким важливим для підтримки реальності…  </vt:lpstr>
      <vt:lpstr>Виконуй завдання сумлінно, самостійно та уважно! Ти маєш врятувати реальність!</vt:lpstr>
      <vt:lpstr> Що таке час? </vt:lpstr>
      <vt:lpstr>Чи можна подорожувати у часі? </vt:lpstr>
      <vt:lpstr>Чому час важливий для реальності? Адже недарма Доктор Стрендж так його захищає! </vt:lpstr>
      <vt:lpstr> Перейди за посиланням, виконай веселу розминку та повертайся!  </vt:lpstr>
      <vt:lpstr>Завдання 1. Переглянь відео за посиланням. Будь уважним, адже ти маєш навчитися визначати час за годинником! </vt:lpstr>
      <vt:lpstr>Виконай завдання самостійно в друкованому варіанті</vt:lpstr>
      <vt:lpstr>Виконай завдання самостійно в друкованому варіанті Визнач час, який показує кожен з годинників! </vt:lpstr>
      <vt:lpstr>Виконай завдання самостійно в друкованому варіанті</vt:lpstr>
      <vt:lpstr>Розмісти одиниці часу від найбільшого до найменшого Година  доба   хвилина  секунда  </vt:lpstr>
      <vt:lpstr>Час розваг!</vt:lpstr>
      <vt:lpstr>Презентация PowerPoint</vt:lpstr>
      <vt:lpstr>Останнє випробування для тебе на цьому рівні! Чи впораєшся ти з ним? Я тобі буду заважати! </vt:lpstr>
      <vt:lpstr>У тебе все вийде!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Перемога 1. Розвиток цілісності, самостійності сприйняття</dc:title>
  <dc:creator>samsung</dc:creator>
  <cp:lastModifiedBy>School</cp:lastModifiedBy>
  <cp:revision>24</cp:revision>
  <dcterms:created xsi:type="dcterms:W3CDTF">2021-07-23T20:42:25Z</dcterms:created>
  <dcterms:modified xsi:type="dcterms:W3CDTF">2021-07-28T21:09:46Z</dcterms:modified>
</cp:coreProperties>
</file>