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91" r:id="rId2"/>
    <p:sldId id="256" r:id="rId3"/>
    <p:sldId id="259" r:id="rId4"/>
    <p:sldId id="289" r:id="rId5"/>
    <p:sldId id="286" r:id="rId6"/>
    <p:sldId id="288" r:id="rId7"/>
    <p:sldId id="287" r:id="rId8"/>
    <p:sldId id="258" r:id="rId9"/>
    <p:sldId id="290" r:id="rId10"/>
    <p:sldId id="260" r:id="rId11"/>
    <p:sldId id="283" r:id="rId12"/>
    <p:sldId id="262" r:id="rId13"/>
    <p:sldId id="263" r:id="rId14"/>
    <p:sldId id="265" r:id="rId15"/>
    <p:sldId id="285" r:id="rId16"/>
    <p:sldId id="276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0000"/>
    <a:srgbClr val="5B84E9"/>
    <a:srgbClr val="8B5D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4" autoAdjust="0"/>
    <p:restoredTop sz="94660" autoAdjust="0"/>
  </p:normalViewPr>
  <p:slideViewPr>
    <p:cSldViewPr>
      <p:cViewPr varScale="1">
        <p:scale>
          <a:sx n="64" d="100"/>
          <a:sy n="64" d="100"/>
        </p:scale>
        <p:origin x="73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1463A5-59F9-4C80-8ABB-5B53D20C25C3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3616D3-312A-4185-8057-083546E9C39D}">
      <dgm:prSet phldrT="[Текст]"/>
      <dgm:spPr/>
      <dgm:t>
        <a:bodyPr/>
        <a:lstStyle/>
        <a:p>
          <a:r>
            <a:rPr lang="uk-UA" dirty="0"/>
            <a:t>Сучасні </a:t>
          </a:r>
          <a:r>
            <a:rPr lang="uk-UA" dirty="0" err="1"/>
            <a:t>момп</a:t>
          </a:r>
          <a:r>
            <a:rPr lang="en-US" dirty="0"/>
            <a:t>’</a:t>
          </a:r>
          <a:r>
            <a:rPr lang="uk-UA" dirty="0" err="1"/>
            <a:t>ютери</a:t>
          </a:r>
          <a:endParaRPr lang="ru-RU" dirty="0"/>
        </a:p>
      </dgm:t>
    </dgm:pt>
    <dgm:pt modelId="{261E733C-87DC-41E8-874C-FC89D514A3FB}" type="parTrans" cxnId="{BD3BEB48-6AA8-4E03-A862-CB73FEB5F85D}">
      <dgm:prSet/>
      <dgm:spPr/>
      <dgm:t>
        <a:bodyPr/>
        <a:lstStyle/>
        <a:p>
          <a:endParaRPr lang="ru-RU"/>
        </a:p>
      </dgm:t>
    </dgm:pt>
    <dgm:pt modelId="{D0543978-5511-4E7A-8216-EB34F23FE171}" type="sibTrans" cxnId="{BD3BEB48-6AA8-4E03-A862-CB73FEB5F85D}">
      <dgm:prSet/>
      <dgm:spPr/>
      <dgm:t>
        <a:bodyPr/>
        <a:lstStyle/>
        <a:p>
          <a:endParaRPr lang="ru-RU"/>
        </a:p>
      </dgm:t>
    </dgm:pt>
    <dgm:pt modelId="{406B3C1D-19CB-47C7-BF07-0F49D79B3BCC}">
      <dgm:prSet phldrT="[Текст]"/>
      <dgm:spPr/>
      <dgm:t>
        <a:bodyPr/>
        <a:lstStyle/>
        <a:p>
          <a:r>
            <a:rPr lang="uk-UA" dirty="0" err="1"/>
            <a:t>Суперкомп</a:t>
          </a:r>
          <a:r>
            <a:rPr lang="en-US" dirty="0"/>
            <a:t>’</a:t>
          </a:r>
          <a:r>
            <a:rPr lang="uk-UA" dirty="0" err="1"/>
            <a:t>ютери</a:t>
          </a:r>
          <a:endParaRPr lang="ru-RU" dirty="0"/>
        </a:p>
      </dgm:t>
    </dgm:pt>
    <dgm:pt modelId="{CD0187ED-53D0-4DC3-8AFE-EA48DEA45366}" type="parTrans" cxnId="{2DE9B61A-D49A-4D58-9989-1118088F27E7}">
      <dgm:prSet/>
      <dgm:spPr/>
      <dgm:t>
        <a:bodyPr/>
        <a:lstStyle/>
        <a:p>
          <a:endParaRPr lang="ru-RU"/>
        </a:p>
      </dgm:t>
    </dgm:pt>
    <dgm:pt modelId="{526B70C7-881A-42E5-BB48-38A7CCD628D8}" type="sibTrans" cxnId="{2DE9B61A-D49A-4D58-9989-1118088F27E7}">
      <dgm:prSet/>
      <dgm:spPr/>
      <dgm:t>
        <a:bodyPr/>
        <a:lstStyle/>
        <a:p>
          <a:endParaRPr lang="ru-RU"/>
        </a:p>
      </dgm:t>
    </dgm:pt>
    <dgm:pt modelId="{FCAFDD11-756B-4FED-92CC-50E3C2E477B0}">
      <dgm:prSet phldrT="[Текст]"/>
      <dgm:spPr/>
      <dgm:t>
        <a:bodyPr/>
        <a:lstStyle/>
        <a:p>
          <a:r>
            <a:rPr lang="uk-UA" dirty="0"/>
            <a:t>Персональні </a:t>
          </a:r>
          <a:r>
            <a:rPr lang="uk-UA" dirty="0" err="1"/>
            <a:t>комп</a:t>
          </a:r>
          <a:r>
            <a:rPr lang="en-US" dirty="0"/>
            <a:t>’</a:t>
          </a:r>
          <a:r>
            <a:rPr lang="uk-UA" dirty="0" err="1"/>
            <a:t>ютери</a:t>
          </a:r>
          <a:endParaRPr lang="ru-RU" dirty="0"/>
        </a:p>
      </dgm:t>
    </dgm:pt>
    <dgm:pt modelId="{F533E651-6985-4879-872B-6E63C0483A18}" type="parTrans" cxnId="{4F2A5858-E646-4C43-B1F7-0A2709048066}">
      <dgm:prSet/>
      <dgm:spPr/>
      <dgm:t>
        <a:bodyPr/>
        <a:lstStyle/>
        <a:p>
          <a:endParaRPr lang="ru-RU"/>
        </a:p>
      </dgm:t>
    </dgm:pt>
    <dgm:pt modelId="{4C5042D2-5A01-4792-BECD-14161C2C72C0}" type="sibTrans" cxnId="{4F2A5858-E646-4C43-B1F7-0A2709048066}">
      <dgm:prSet/>
      <dgm:spPr/>
      <dgm:t>
        <a:bodyPr/>
        <a:lstStyle/>
        <a:p>
          <a:endParaRPr lang="ru-RU"/>
        </a:p>
      </dgm:t>
    </dgm:pt>
    <dgm:pt modelId="{3D05F9B6-8037-4F77-AB3A-4B7E1B8683FE}">
      <dgm:prSet phldrT="[Текст]"/>
      <dgm:spPr/>
      <dgm:t>
        <a:bodyPr/>
        <a:lstStyle/>
        <a:p>
          <a:r>
            <a:rPr lang="uk-UA" dirty="0"/>
            <a:t>Вбудовані (</a:t>
          </a:r>
          <a:r>
            <a:rPr lang="uk-UA" dirty="0" err="1"/>
            <a:t>мікро</a:t>
          </a:r>
          <a:r>
            <a:rPr lang="uk-UA" dirty="0"/>
            <a:t>) </a:t>
          </a:r>
          <a:r>
            <a:rPr lang="uk-UA" dirty="0" err="1"/>
            <a:t>комп</a:t>
          </a:r>
          <a:r>
            <a:rPr lang="en-US" dirty="0"/>
            <a:t>’</a:t>
          </a:r>
          <a:r>
            <a:rPr lang="uk-UA" dirty="0" err="1"/>
            <a:t>ютери</a:t>
          </a:r>
          <a:endParaRPr lang="ru-RU" dirty="0"/>
        </a:p>
      </dgm:t>
    </dgm:pt>
    <dgm:pt modelId="{DA422F1C-FD8C-4FF9-AC8B-40DFDB06D6CD}" type="parTrans" cxnId="{16BDEE89-0855-4722-A21B-8BEFE1B3C676}">
      <dgm:prSet/>
      <dgm:spPr/>
      <dgm:t>
        <a:bodyPr/>
        <a:lstStyle/>
        <a:p>
          <a:endParaRPr lang="ru-RU"/>
        </a:p>
      </dgm:t>
    </dgm:pt>
    <dgm:pt modelId="{3A4C7A9D-44E9-453E-8F25-ED75755DC33A}" type="sibTrans" cxnId="{16BDEE89-0855-4722-A21B-8BEFE1B3C676}">
      <dgm:prSet/>
      <dgm:spPr/>
      <dgm:t>
        <a:bodyPr/>
        <a:lstStyle/>
        <a:p>
          <a:endParaRPr lang="ru-RU"/>
        </a:p>
      </dgm:t>
    </dgm:pt>
    <dgm:pt modelId="{7D796CEA-1B04-4C43-B9F9-E41F616AEC5D}" type="pres">
      <dgm:prSet presAssocID="{821463A5-59F9-4C80-8ABB-5B53D20C25C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2322BA7-421D-42D0-8EF9-297E20FF72AA}" type="pres">
      <dgm:prSet presAssocID="{C63616D3-312A-4185-8057-083546E9C39D}" presName="root1" presStyleCnt="0"/>
      <dgm:spPr/>
    </dgm:pt>
    <dgm:pt modelId="{73632CB5-DD36-4D9B-BA61-9F99FF769854}" type="pres">
      <dgm:prSet presAssocID="{C63616D3-312A-4185-8057-083546E9C39D}" presName="LevelOneTextNode" presStyleLbl="node0" presStyleIdx="0" presStyleCnt="1" custScaleY="85697" custLinFactX="-54188" custLinFactNeighborX="-100000" custLinFactNeighborY="631">
        <dgm:presLayoutVars>
          <dgm:chPref val="3"/>
        </dgm:presLayoutVars>
      </dgm:prSet>
      <dgm:spPr/>
    </dgm:pt>
    <dgm:pt modelId="{B205A3FC-9D81-4315-8BCB-A7B66EF6D194}" type="pres">
      <dgm:prSet presAssocID="{C63616D3-312A-4185-8057-083546E9C39D}" presName="level2hierChild" presStyleCnt="0"/>
      <dgm:spPr/>
    </dgm:pt>
    <dgm:pt modelId="{B1959874-49A0-4EEC-AAEC-8CC525F3CE1E}" type="pres">
      <dgm:prSet presAssocID="{CD0187ED-53D0-4DC3-8AFE-EA48DEA45366}" presName="conn2-1" presStyleLbl="parChTrans1D2" presStyleIdx="0" presStyleCnt="3"/>
      <dgm:spPr/>
    </dgm:pt>
    <dgm:pt modelId="{56ABA2B0-DB84-4CBA-BE3E-4CE6C0AECD66}" type="pres">
      <dgm:prSet presAssocID="{CD0187ED-53D0-4DC3-8AFE-EA48DEA45366}" presName="connTx" presStyleLbl="parChTrans1D2" presStyleIdx="0" presStyleCnt="3"/>
      <dgm:spPr/>
    </dgm:pt>
    <dgm:pt modelId="{544043C7-CDAE-44DA-8181-2973B6A5367A}" type="pres">
      <dgm:prSet presAssocID="{406B3C1D-19CB-47C7-BF07-0F49D79B3BCC}" presName="root2" presStyleCnt="0"/>
      <dgm:spPr/>
    </dgm:pt>
    <dgm:pt modelId="{DFAB4545-4C7D-4FDE-9479-7D1115E54AFF}" type="pres">
      <dgm:prSet presAssocID="{406B3C1D-19CB-47C7-BF07-0F49D79B3BCC}" presName="LevelTwoTextNode" presStyleLbl="node2" presStyleIdx="0" presStyleCnt="3" custScaleX="178005" custLinFactNeighborX="647" custLinFactNeighborY="-3869">
        <dgm:presLayoutVars>
          <dgm:chPref val="3"/>
        </dgm:presLayoutVars>
      </dgm:prSet>
      <dgm:spPr/>
    </dgm:pt>
    <dgm:pt modelId="{20750A63-5F84-4A73-B334-23DF4262A302}" type="pres">
      <dgm:prSet presAssocID="{406B3C1D-19CB-47C7-BF07-0F49D79B3BCC}" presName="level3hierChild" presStyleCnt="0"/>
      <dgm:spPr/>
    </dgm:pt>
    <dgm:pt modelId="{80987BAC-56E4-4882-9A4F-0A1D9DD10365}" type="pres">
      <dgm:prSet presAssocID="{F533E651-6985-4879-872B-6E63C0483A18}" presName="conn2-1" presStyleLbl="parChTrans1D2" presStyleIdx="1" presStyleCnt="3"/>
      <dgm:spPr/>
    </dgm:pt>
    <dgm:pt modelId="{B88A0D7E-A3AD-4B78-A990-68F1D0D7FFDD}" type="pres">
      <dgm:prSet presAssocID="{F533E651-6985-4879-872B-6E63C0483A18}" presName="connTx" presStyleLbl="parChTrans1D2" presStyleIdx="1" presStyleCnt="3"/>
      <dgm:spPr/>
    </dgm:pt>
    <dgm:pt modelId="{14878CB0-5847-4A67-BD15-F4914F156AE1}" type="pres">
      <dgm:prSet presAssocID="{FCAFDD11-756B-4FED-92CC-50E3C2E477B0}" presName="root2" presStyleCnt="0"/>
      <dgm:spPr/>
    </dgm:pt>
    <dgm:pt modelId="{18C57485-FEF8-4F44-BF09-51F1D4E8C044}" type="pres">
      <dgm:prSet presAssocID="{FCAFDD11-756B-4FED-92CC-50E3C2E477B0}" presName="LevelTwoTextNode" presStyleLbl="node2" presStyleIdx="1" presStyleCnt="3" custScaleX="178694">
        <dgm:presLayoutVars>
          <dgm:chPref val="3"/>
        </dgm:presLayoutVars>
      </dgm:prSet>
      <dgm:spPr/>
    </dgm:pt>
    <dgm:pt modelId="{8680D11F-6E9E-48E7-B9C3-262EE9B765E7}" type="pres">
      <dgm:prSet presAssocID="{FCAFDD11-756B-4FED-92CC-50E3C2E477B0}" presName="level3hierChild" presStyleCnt="0"/>
      <dgm:spPr/>
    </dgm:pt>
    <dgm:pt modelId="{585E4381-B50C-4718-91F1-58F721CBC15F}" type="pres">
      <dgm:prSet presAssocID="{DA422F1C-FD8C-4FF9-AC8B-40DFDB06D6CD}" presName="conn2-1" presStyleLbl="parChTrans1D2" presStyleIdx="2" presStyleCnt="3"/>
      <dgm:spPr/>
    </dgm:pt>
    <dgm:pt modelId="{75E8B0A5-5D30-4A11-9E2A-B672A8AF166D}" type="pres">
      <dgm:prSet presAssocID="{DA422F1C-FD8C-4FF9-AC8B-40DFDB06D6CD}" presName="connTx" presStyleLbl="parChTrans1D2" presStyleIdx="2" presStyleCnt="3"/>
      <dgm:spPr/>
    </dgm:pt>
    <dgm:pt modelId="{B3B3E512-C569-43A4-B0D3-0F9498C4DB80}" type="pres">
      <dgm:prSet presAssocID="{3D05F9B6-8037-4F77-AB3A-4B7E1B8683FE}" presName="root2" presStyleCnt="0"/>
      <dgm:spPr/>
    </dgm:pt>
    <dgm:pt modelId="{E20527B9-CF03-4A13-9B7F-6D788B36D580}" type="pres">
      <dgm:prSet presAssocID="{3D05F9B6-8037-4F77-AB3A-4B7E1B8683FE}" presName="LevelTwoTextNode" presStyleLbl="node2" presStyleIdx="2" presStyleCnt="3" custScaleX="180551">
        <dgm:presLayoutVars>
          <dgm:chPref val="3"/>
        </dgm:presLayoutVars>
      </dgm:prSet>
      <dgm:spPr/>
    </dgm:pt>
    <dgm:pt modelId="{CDA7CC39-FF3E-4648-AD5A-ECD2463DA673}" type="pres">
      <dgm:prSet presAssocID="{3D05F9B6-8037-4F77-AB3A-4B7E1B8683FE}" presName="level3hierChild" presStyleCnt="0"/>
      <dgm:spPr/>
    </dgm:pt>
  </dgm:ptLst>
  <dgm:cxnLst>
    <dgm:cxn modelId="{E1C66A0B-6FC4-4302-B5DD-FAB49E4FF371}" type="presOf" srcId="{C63616D3-312A-4185-8057-083546E9C39D}" destId="{73632CB5-DD36-4D9B-BA61-9F99FF769854}" srcOrd="0" destOrd="0" presId="urn:microsoft.com/office/officeart/2008/layout/HorizontalMultiLevelHierarchy"/>
    <dgm:cxn modelId="{2DE9B61A-D49A-4D58-9989-1118088F27E7}" srcId="{C63616D3-312A-4185-8057-083546E9C39D}" destId="{406B3C1D-19CB-47C7-BF07-0F49D79B3BCC}" srcOrd="0" destOrd="0" parTransId="{CD0187ED-53D0-4DC3-8AFE-EA48DEA45366}" sibTransId="{526B70C7-881A-42E5-BB48-38A7CCD628D8}"/>
    <dgm:cxn modelId="{3E5CC863-F201-4FB5-BBF4-11D11817D9FD}" type="presOf" srcId="{3D05F9B6-8037-4F77-AB3A-4B7E1B8683FE}" destId="{E20527B9-CF03-4A13-9B7F-6D788B36D580}" srcOrd="0" destOrd="0" presId="urn:microsoft.com/office/officeart/2008/layout/HorizontalMultiLevelHierarchy"/>
    <dgm:cxn modelId="{BD3BEB48-6AA8-4E03-A862-CB73FEB5F85D}" srcId="{821463A5-59F9-4C80-8ABB-5B53D20C25C3}" destId="{C63616D3-312A-4185-8057-083546E9C39D}" srcOrd="0" destOrd="0" parTransId="{261E733C-87DC-41E8-874C-FC89D514A3FB}" sibTransId="{D0543978-5511-4E7A-8216-EB34F23FE171}"/>
    <dgm:cxn modelId="{D5F60750-FCB4-48F2-BDA3-9DE574D311E7}" type="presOf" srcId="{406B3C1D-19CB-47C7-BF07-0F49D79B3BCC}" destId="{DFAB4545-4C7D-4FDE-9479-7D1115E54AFF}" srcOrd="0" destOrd="0" presId="urn:microsoft.com/office/officeart/2008/layout/HorizontalMultiLevelHierarchy"/>
    <dgm:cxn modelId="{62F20957-4F8E-4F6A-BF94-827B5B02C788}" type="presOf" srcId="{F533E651-6985-4879-872B-6E63C0483A18}" destId="{80987BAC-56E4-4882-9A4F-0A1D9DD10365}" srcOrd="0" destOrd="0" presId="urn:microsoft.com/office/officeart/2008/layout/HorizontalMultiLevelHierarchy"/>
    <dgm:cxn modelId="{4F2A5858-E646-4C43-B1F7-0A2709048066}" srcId="{C63616D3-312A-4185-8057-083546E9C39D}" destId="{FCAFDD11-756B-4FED-92CC-50E3C2E477B0}" srcOrd="1" destOrd="0" parTransId="{F533E651-6985-4879-872B-6E63C0483A18}" sibTransId="{4C5042D2-5A01-4792-BECD-14161C2C72C0}"/>
    <dgm:cxn modelId="{38DCE385-C016-4BF7-A29E-C830D641A422}" type="presOf" srcId="{F533E651-6985-4879-872B-6E63C0483A18}" destId="{B88A0D7E-A3AD-4B78-A990-68F1D0D7FFDD}" srcOrd="1" destOrd="0" presId="urn:microsoft.com/office/officeart/2008/layout/HorizontalMultiLevelHierarchy"/>
    <dgm:cxn modelId="{2970E688-BE8D-4BB4-AA98-65FEC505B5A2}" type="presOf" srcId="{CD0187ED-53D0-4DC3-8AFE-EA48DEA45366}" destId="{56ABA2B0-DB84-4CBA-BE3E-4CE6C0AECD66}" srcOrd="1" destOrd="0" presId="urn:microsoft.com/office/officeart/2008/layout/HorizontalMultiLevelHierarchy"/>
    <dgm:cxn modelId="{16BDEE89-0855-4722-A21B-8BEFE1B3C676}" srcId="{C63616D3-312A-4185-8057-083546E9C39D}" destId="{3D05F9B6-8037-4F77-AB3A-4B7E1B8683FE}" srcOrd="2" destOrd="0" parTransId="{DA422F1C-FD8C-4FF9-AC8B-40DFDB06D6CD}" sibTransId="{3A4C7A9D-44E9-453E-8F25-ED75755DC33A}"/>
    <dgm:cxn modelId="{AB26BFBA-668C-4D85-99F7-DCF182F86FAD}" type="presOf" srcId="{CD0187ED-53D0-4DC3-8AFE-EA48DEA45366}" destId="{B1959874-49A0-4EEC-AAEC-8CC525F3CE1E}" srcOrd="0" destOrd="0" presId="urn:microsoft.com/office/officeart/2008/layout/HorizontalMultiLevelHierarchy"/>
    <dgm:cxn modelId="{8C9DD2BE-1BC6-44DF-81AE-6E3C474A69E0}" type="presOf" srcId="{DA422F1C-FD8C-4FF9-AC8B-40DFDB06D6CD}" destId="{585E4381-B50C-4718-91F1-58F721CBC15F}" srcOrd="0" destOrd="0" presId="urn:microsoft.com/office/officeart/2008/layout/HorizontalMultiLevelHierarchy"/>
    <dgm:cxn modelId="{E677AAE1-49BC-4430-9B51-6C256FB62E97}" type="presOf" srcId="{821463A5-59F9-4C80-8ABB-5B53D20C25C3}" destId="{7D796CEA-1B04-4C43-B9F9-E41F616AEC5D}" srcOrd="0" destOrd="0" presId="urn:microsoft.com/office/officeart/2008/layout/HorizontalMultiLevelHierarchy"/>
    <dgm:cxn modelId="{C1FAEBE6-26DB-451B-88A2-086B356B3F7C}" type="presOf" srcId="{DA422F1C-FD8C-4FF9-AC8B-40DFDB06D6CD}" destId="{75E8B0A5-5D30-4A11-9E2A-B672A8AF166D}" srcOrd="1" destOrd="0" presId="urn:microsoft.com/office/officeart/2008/layout/HorizontalMultiLevelHierarchy"/>
    <dgm:cxn modelId="{0CBFA1F1-5F41-4E10-8334-0FA626A47C67}" type="presOf" srcId="{FCAFDD11-756B-4FED-92CC-50E3C2E477B0}" destId="{18C57485-FEF8-4F44-BF09-51F1D4E8C044}" srcOrd="0" destOrd="0" presId="urn:microsoft.com/office/officeart/2008/layout/HorizontalMultiLevelHierarchy"/>
    <dgm:cxn modelId="{3A241160-3316-4B87-A397-484560BC91B8}" type="presParOf" srcId="{7D796CEA-1B04-4C43-B9F9-E41F616AEC5D}" destId="{A2322BA7-421D-42D0-8EF9-297E20FF72AA}" srcOrd="0" destOrd="0" presId="urn:microsoft.com/office/officeart/2008/layout/HorizontalMultiLevelHierarchy"/>
    <dgm:cxn modelId="{668DA169-25D9-4313-AECA-EC767900C34B}" type="presParOf" srcId="{A2322BA7-421D-42D0-8EF9-297E20FF72AA}" destId="{73632CB5-DD36-4D9B-BA61-9F99FF769854}" srcOrd="0" destOrd="0" presId="urn:microsoft.com/office/officeart/2008/layout/HorizontalMultiLevelHierarchy"/>
    <dgm:cxn modelId="{D8F6E2A1-9666-4A9E-A77D-2C3D8AB746C1}" type="presParOf" srcId="{A2322BA7-421D-42D0-8EF9-297E20FF72AA}" destId="{B205A3FC-9D81-4315-8BCB-A7B66EF6D194}" srcOrd="1" destOrd="0" presId="urn:microsoft.com/office/officeart/2008/layout/HorizontalMultiLevelHierarchy"/>
    <dgm:cxn modelId="{A4AE757B-4D7F-4819-B356-DB3E29A001AE}" type="presParOf" srcId="{B205A3FC-9D81-4315-8BCB-A7B66EF6D194}" destId="{B1959874-49A0-4EEC-AAEC-8CC525F3CE1E}" srcOrd="0" destOrd="0" presId="urn:microsoft.com/office/officeart/2008/layout/HorizontalMultiLevelHierarchy"/>
    <dgm:cxn modelId="{6691C357-AF5A-45E2-84CE-E7F809DF542B}" type="presParOf" srcId="{B1959874-49A0-4EEC-AAEC-8CC525F3CE1E}" destId="{56ABA2B0-DB84-4CBA-BE3E-4CE6C0AECD66}" srcOrd="0" destOrd="0" presId="urn:microsoft.com/office/officeart/2008/layout/HorizontalMultiLevelHierarchy"/>
    <dgm:cxn modelId="{79CF90FE-4921-4C38-9EF9-677DDEC22960}" type="presParOf" srcId="{B205A3FC-9D81-4315-8BCB-A7B66EF6D194}" destId="{544043C7-CDAE-44DA-8181-2973B6A5367A}" srcOrd="1" destOrd="0" presId="urn:microsoft.com/office/officeart/2008/layout/HorizontalMultiLevelHierarchy"/>
    <dgm:cxn modelId="{0CECE156-582A-4586-BCA1-F68E5DB1A3C0}" type="presParOf" srcId="{544043C7-CDAE-44DA-8181-2973B6A5367A}" destId="{DFAB4545-4C7D-4FDE-9479-7D1115E54AFF}" srcOrd="0" destOrd="0" presId="urn:microsoft.com/office/officeart/2008/layout/HorizontalMultiLevelHierarchy"/>
    <dgm:cxn modelId="{7FB97225-5C43-4A67-91B6-891A340AC376}" type="presParOf" srcId="{544043C7-CDAE-44DA-8181-2973B6A5367A}" destId="{20750A63-5F84-4A73-B334-23DF4262A302}" srcOrd="1" destOrd="0" presId="urn:microsoft.com/office/officeart/2008/layout/HorizontalMultiLevelHierarchy"/>
    <dgm:cxn modelId="{5C3F9343-E508-42FE-AC6F-803BBBD6444E}" type="presParOf" srcId="{B205A3FC-9D81-4315-8BCB-A7B66EF6D194}" destId="{80987BAC-56E4-4882-9A4F-0A1D9DD10365}" srcOrd="2" destOrd="0" presId="urn:microsoft.com/office/officeart/2008/layout/HorizontalMultiLevelHierarchy"/>
    <dgm:cxn modelId="{925B8197-AC5C-47D1-BF37-1B0873311C39}" type="presParOf" srcId="{80987BAC-56E4-4882-9A4F-0A1D9DD10365}" destId="{B88A0D7E-A3AD-4B78-A990-68F1D0D7FFDD}" srcOrd="0" destOrd="0" presId="urn:microsoft.com/office/officeart/2008/layout/HorizontalMultiLevelHierarchy"/>
    <dgm:cxn modelId="{ADD7A22A-817C-4CA5-9E29-5B8F4A722AFE}" type="presParOf" srcId="{B205A3FC-9D81-4315-8BCB-A7B66EF6D194}" destId="{14878CB0-5847-4A67-BD15-F4914F156AE1}" srcOrd="3" destOrd="0" presId="urn:microsoft.com/office/officeart/2008/layout/HorizontalMultiLevelHierarchy"/>
    <dgm:cxn modelId="{BA8D0F1D-2912-4E30-B4C9-C4384F37D512}" type="presParOf" srcId="{14878CB0-5847-4A67-BD15-F4914F156AE1}" destId="{18C57485-FEF8-4F44-BF09-51F1D4E8C044}" srcOrd="0" destOrd="0" presId="urn:microsoft.com/office/officeart/2008/layout/HorizontalMultiLevelHierarchy"/>
    <dgm:cxn modelId="{A63A2E2C-48CB-49FB-A853-AB3018B0321B}" type="presParOf" srcId="{14878CB0-5847-4A67-BD15-F4914F156AE1}" destId="{8680D11F-6E9E-48E7-B9C3-262EE9B765E7}" srcOrd="1" destOrd="0" presId="urn:microsoft.com/office/officeart/2008/layout/HorizontalMultiLevelHierarchy"/>
    <dgm:cxn modelId="{872E5E32-82A9-403A-83BB-23524DB782E0}" type="presParOf" srcId="{B205A3FC-9D81-4315-8BCB-A7B66EF6D194}" destId="{585E4381-B50C-4718-91F1-58F721CBC15F}" srcOrd="4" destOrd="0" presId="urn:microsoft.com/office/officeart/2008/layout/HorizontalMultiLevelHierarchy"/>
    <dgm:cxn modelId="{2F3E7619-4132-48E4-BB73-531146964E9B}" type="presParOf" srcId="{585E4381-B50C-4718-91F1-58F721CBC15F}" destId="{75E8B0A5-5D30-4A11-9E2A-B672A8AF166D}" srcOrd="0" destOrd="0" presId="urn:microsoft.com/office/officeart/2008/layout/HorizontalMultiLevelHierarchy"/>
    <dgm:cxn modelId="{70F0630E-9053-47D1-A1F2-8B5BE1571F2F}" type="presParOf" srcId="{B205A3FC-9D81-4315-8BCB-A7B66EF6D194}" destId="{B3B3E512-C569-43A4-B0D3-0F9498C4DB80}" srcOrd="5" destOrd="0" presId="urn:microsoft.com/office/officeart/2008/layout/HorizontalMultiLevelHierarchy"/>
    <dgm:cxn modelId="{3FF541B6-FE8A-45C2-B8C0-88FCEC4B4635}" type="presParOf" srcId="{B3B3E512-C569-43A4-B0D3-0F9498C4DB80}" destId="{E20527B9-CF03-4A13-9B7F-6D788B36D580}" srcOrd="0" destOrd="0" presId="urn:microsoft.com/office/officeart/2008/layout/HorizontalMultiLevelHierarchy"/>
    <dgm:cxn modelId="{D5698CD5-E750-4130-BA2A-4B5EB1CA9FC2}" type="presParOf" srcId="{B3B3E512-C569-43A4-B0D3-0F9498C4DB80}" destId="{CDA7CC39-FF3E-4648-AD5A-ECD2463DA67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96DD5A-79D2-4A7A-9DBF-CEBF8281FC3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F60081-4687-4291-A82F-C0FAADF9B6B6}">
      <dgm:prSet phldrT="[Текст]" custT="1"/>
      <dgm:spPr>
        <a:solidFill>
          <a:schemeClr val="bg1"/>
        </a:solidFill>
        <a:ln>
          <a:solidFill>
            <a:srgbClr val="FF0000"/>
          </a:solidFill>
        </a:ln>
      </dgm:spPr>
      <dgm:t>
        <a:bodyPr/>
        <a:lstStyle/>
        <a:p>
          <a:r>
            <a:rPr lang="uk-UA" sz="2800" b="1" dirty="0">
              <a:solidFill>
                <a:srgbClr val="003399"/>
              </a:solidFill>
              <a:latin typeface="+mj-lt"/>
            </a:rPr>
            <a:t>Сучасні </a:t>
          </a:r>
          <a:r>
            <a:rPr lang="uk-UA" sz="2800" b="1" dirty="0" err="1">
              <a:solidFill>
                <a:srgbClr val="003399"/>
              </a:solidFill>
              <a:latin typeface="+mj-lt"/>
            </a:rPr>
            <a:t>комп</a:t>
          </a:r>
          <a:r>
            <a:rPr lang="en-US" sz="2800" b="1" dirty="0">
              <a:solidFill>
                <a:srgbClr val="003399"/>
              </a:solidFill>
              <a:latin typeface="+mj-lt"/>
            </a:rPr>
            <a:t>’</a:t>
          </a:r>
          <a:r>
            <a:rPr lang="uk-UA" sz="2800" b="1" dirty="0" err="1">
              <a:solidFill>
                <a:srgbClr val="003399"/>
              </a:solidFill>
              <a:latin typeface="+mj-lt"/>
            </a:rPr>
            <a:t>ютери</a:t>
          </a:r>
          <a:endParaRPr lang="ru-RU" sz="2800" b="1" dirty="0">
            <a:solidFill>
              <a:srgbClr val="003399"/>
            </a:solidFill>
            <a:latin typeface="+mj-lt"/>
          </a:endParaRPr>
        </a:p>
      </dgm:t>
    </dgm:pt>
    <dgm:pt modelId="{D606834E-2163-4EC9-B2B9-B2D2A3318E49}" type="parTrans" cxnId="{FB910B4D-FEFE-4F69-A4F4-4C1F0D2A8C03}">
      <dgm:prSet/>
      <dgm:spPr/>
      <dgm:t>
        <a:bodyPr/>
        <a:lstStyle/>
        <a:p>
          <a:endParaRPr lang="ru-RU" sz="1800" b="1">
            <a:solidFill>
              <a:srgbClr val="003399"/>
            </a:solidFill>
          </a:endParaRPr>
        </a:p>
      </dgm:t>
    </dgm:pt>
    <dgm:pt modelId="{A7E99BA4-AF41-4E4D-B373-2558D89A78AD}" type="sibTrans" cxnId="{FB910B4D-FEFE-4F69-A4F4-4C1F0D2A8C03}">
      <dgm:prSet/>
      <dgm:spPr/>
      <dgm:t>
        <a:bodyPr/>
        <a:lstStyle/>
        <a:p>
          <a:endParaRPr lang="ru-RU" sz="1800" b="1">
            <a:solidFill>
              <a:srgbClr val="003399"/>
            </a:solidFill>
          </a:endParaRPr>
        </a:p>
      </dgm:t>
    </dgm:pt>
    <dgm:pt modelId="{C36F17BB-A961-4088-9C3D-E86B40AE2A81}">
      <dgm:prSet phldrT="[Текст]" custT="1"/>
      <dgm:spPr>
        <a:solidFill>
          <a:schemeClr val="bg1"/>
        </a:solidFill>
        <a:ln>
          <a:solidFill>
            <a:srgbClr val="FF0000"/>
          </a:solidFill>
        </a:ln>
      </dgm:spPr>
      <dgm:t>
        <a:bodyPr/>
        <a:lstStyle/>
        <a:p>
          <a:endParaRPr lang="ru-RU" sz="2000" b="1" dirty="0">
            <a:solidFill>
              <a:srgbClr val="003399"/>
            </a:solidFill>
            <a:latin typeface="Bookman Old Style" pitchFamily="18" charset="0"/>
          </a:endParaRPr>
        </a:p>
      </dgm:t>
    </dgm:pt>
    <dgm:pt modelId="{54053AB2-1A5F-43A8-AEC7-69C9E0E14F54}" type="parTrans" cxnId="{B673AA48-8A52-4DEA-9994-32490490D04B}">
      <dgm:prSet/>
      <dgm:spPr/>
      <dgm:t>
        <a:bodyPr/>
        <a:lstStyle/>
        <a:p>
          <a:endParaRPr lang="ru-RU" sz="1800" b="1">
            <a:solidFill>
              <a:srgbClr val="003399"/>
            </a:solidFill>
          </a:endParaRPr>
        </a:p>
      </dgm:t>
    </dgm:pt>
    <dgm:pt modelId="{8341247A-B7F5-428C-A674-16C40545D809}" type="sibTrans" cxnId="{B673AA48-8A52-4DEA-9994-32490490D04B}">
      <dgm:prSet/>
      <dgm:spPr/>
      <dgm:t>
        <a:bodyPr/>
        <a:lstStyle/>
        <a:p>
          <a:endParaRPr lang="ru-RU" sz="1800" b="1">
            <a:solidFill>
              <a:srgbClr val="003399"/>
            </a:solidFill>
          </a:endParaRPr>
        </a:p>
      </dgm:t>
    </dgm:pt>
    <dgm:pt modelId="{88083006-1FFF-4287-9203-D935CE510F49}">
      <dgm:prSet phldrT="[Текст]" custT="1"/>
      <dgm:spPr>
        <a:solidFill>
          <a:schemeClr val="bg1"/>
        </a:solidFill>
        <a:ln>
          <a:solidFill>
            <a:srgbClr val="FF0000"/>
          </a:solidFill>
        </a:ln>
      </dgm:spPr>
      <dgm:t>
        <a:bodyPr/>
        <a:lstStyle/>
        <a:p>
          <a:endParaRPr lang="ru-RU" sz="2000" b="1" dirty="0">
            <a:solidFill>
              <a:srgbClr val="003399"/>
            </a:solidFill>
            <a:latin typeface="Bookman Old Style" pitchFamily="18" charset="0"/>
          </a:endParaRPr>
        </a:p>
      </dgm:t>
    </dgm:pt>
    <dgm:pt modelId="{2D9160D4-294D-40EC-AE88-C75A8FDCB31C}" type="parTrans" cxnId="{F54E242D-B3EF-45FF-ACA0-56C7133142F0}">
      <dgm:prSet/>
      <dgm:spPr/>
      <dgm:t>
        <a:bodyPr/>
        <a:lstStyle/>
        <a:p>
          <a:endParaRPr lang="ru-RU" sz="1800" b="1">
            <a:solidFill>
              <a:srgbClr val="003399"/>
            </a:solidFill>
          </a:endParaRPr>
        </a:p>
      </dgm:t>
    </dgm:pt>
    <dgm:pt modelId="{EA1F3ED1-9E81-4283-A744-F9C2A2A6AEC2}" type="sibTrans" cxnId="{F54E242D-B3EF-45FF-ACA0-56C7133142F0}">
      <dgm:prSet/>
      <dgm:spPr/>
      <dgm:t>
        <a:bodyPr/>
        <a:lstStyle/>
        <a:p>
          <a:endParaRPr lang="ru-RU" sz="1800" b="1">
            <a:solidFill>
              <a:srgbClr val="003399"/>
            </a:solidFill>
          </a:endParaRPr>
        </a:p>
      </dgm:t>
    </dgm:pt>
    <dgm:pt modelId="{CC02A862-B744-496F-86F3-016F082B8B78}">
      <dgm:prSet phldrT="[Текст]" custT="1"/>
      <dgm:spPr>
        <a:solidFill>
          <a:schemeClr val="bg1"/>
        </a:solidFill>
        <a:ln>
          <a:solidFill>
            <a:srgbClr val="FF0000"/>
          </a:solidFill>
        </a:ln>
      </dgm:spPr>
      <dgm:t>
        <a:bodyPr/>
        <a:lstStyle/>
        <a:p>
          <a:endParaRPr lang="ru-RU" sz="2000" b="1" dirty="0">
            <a:solidFill>
              <a:srgbClr val="003399"/>
            </a:solidFill>
            <a:latin typeface="Bookman Old Style" pitchFamily="18" charset="0"/>
          </a:endParaRPr>
        </a:p>
      </dgm:t>
    </dgm:pt>
    <dgm:pt modelId="{2986D1D9-0373-4B41-88F7-4253EF53C271}" type="parTrans" cxnId="{0625AAC3-8A08-471C-BD38-E9E2DC131ED1}">
      <dgm:prSet/>
      <dgm:spPr/>
      <dgm:t>
        <a:bodyPr/>
        <a:lstStyle/>
        <a:p>
          <a:endParaRPr lang="ru-RU" sz="1800" b="1">
            <a:solidFill>
              <a:srgbClr val="003399"/>
            </a:solidFill>
          </a:endParaRPr>
        </a:p>
      </dgm:t>
    </dgm:pt>
    <dgm:pt modelId="{5934A3F1-B8F0-46A2-8031-54902C21AF65}" type="sibTrans" cxnId="{0625AAC3-8A08-471C-BD38-E9E2DC131ED1}">
      <dgm:prSet/>
      <dgm:spPr/>
      <dgm:t>
        <a:bodyPr/>
        <a:lstStyle/>
        <a:p>
          <a:endParaRPr lang="ru-RU" sz="1800" b="1">
            <a:solidFill>
              <a:srgbClr val="003399"/>
            </a:solidFill>
          </a:endParaRPr>
        </a:p>
      </dgm:t>
    </dgm:pt>
    <dgm:pt modelId="{D33C8102-014B-4A58-B7D0-ACA1BBDECFAC}">
      <dgm:prSet custT="1"/>
      <dgm:spPr>
        <a:solidFill>
          <a:schemeClr val="bg1"/>
        </a:solidFill>
        <a:ln>
          <a:solidFill>
            <a:srgbClr val="FFFF00"/>
          </a:solidFill>
        </a:ln>
      </dgm:spPr>
      <dgm:t>
        <a:bodyPr/>
        <a:lstStyle/>
        <a:p>
          <a:endParaRPr lang="ru-RU" sz="1800" b="1" i="1" dirty="0">
            <a:solidFill>
              <a:srgbClr val="003399"/>
            </a:solidFill>
          </a:endParaRPr>
        </a:p>
      </dgm:t>
    </dgm:pt>
    <dgm:pt modelId="{4E90EDE8-0C3E-42D2-A7B1-51A3640B729A}" type="parTrans" cxnId="{C833AC81-F1DC-4001-A317-59CB8C14B3A9}">
      <dgm:prSet/>
      <dgm:spPr/>
      <dgm:t>
        <a:bodyPr/>
        <a:lstStyle/>
        <a:p>
          <a:endParaRPr lang="ru-RU" sz="1800" b="1">
            <a:solidFill>
              <a:srgbClr val="003399"/>
            </a:solidFill>
          </a:endParaRPr>
        </a:p>
      </dgm:t>
    </dgm:pt>
    <dgm:pt modelId="{F288A729-7689-4936-9C67-B563EB9110AF}" type="sibTrans" cxnId="{C833AC81-F1DC-4001-A317-59CB8C14B3A9}">
      <dgm:prSet/>
      <dgm:spPr/>
      <dgm:t>
        <a:bodyPr/>
        <a:lstStyle/>
        <a:p>
          <a:endParaRPr lang="ru-RU" sz="1800" b="1">
            <a:solidFill>
              <a:srgbClr val="003399"/>
            </a:solidFill>
          </a:endParaRPr>
        </a:p>
      </dgm:t>
    </dgm:pt>
    <dgm:pt modelId="{4A26FA10-D5BD-47EC-A92C-B04C3A8F4864}">
      <dgm:prSet custT="1"/>
      <dgm:spPr>
        <a:solidFill>
          <a:schemeClr val="bg1"/>
        </a:solidFill>
        <a:ln>
          <a:solidFill>
            <a:srgbClr val="FFFF00"/>
          </a:solidFill>
        </a:ln>
      </dgm:spPr>
      <dgm:t>
        <a:bodyPr/>
        <a:lstStyle/>
        <a:p>
          <a:endParaRPr lang="ru-RU" sz="1800" b="1" i="1" dirty="0">
            <a:solidFill>
              <a:srgbClr val="003399"/>
            </a:solidFill>
          </a:endParaRPr>
        </a:p>
      </dgm:t>
    </dgm:pt>
    <dgm:pt modelId="{B7475296-EB6A-46A6-864E-0A02659F962C}" type="parTrans" cxnId="{1DC0427E-36A0-4C24-A1FC-993CB1BD35FB}">
      <dgm:prSet/>
      <dgm:spPr/>
      <dgm:t>
        <a:bodyPr/>
        <a:lstStyle/>
        <a:p>
          <a:endParaRPr lang="ru-RU" sz="1800" b="1">
            <a:solidFill>
              <a:srgbClr val="003399"/>
            </a:solidFill>
          </a:endParaRPr>
        </a:p>
      </dgm:t>
    </dgm:pt>
    <dgm:pt modelId="{6ACC845D-992B-42D9-824A-795C9D8D78AF}" type="sibTrans" cxnId="{1DC0427E-36A0-4C24-A1FC-993CB1BD35FB}">
      <dgm:prSet/>
      <dgm:spPr/>
      <dgm:t>
        <a:bodyPr/>
        <a:lstStyle/>
        <a:p>
          <a:endParaRPr lang="ru-RU" sz="1800" b="1">
            <a:solidFill>
              <a:srgbClr val="003399"/>
            </a:solidFill>
          </a:endParaRPr>
        </a:p>
      </dgm:t>
    </dgm:pt>
    <dgm:pt modelId="{1A0FE934-B1C4-43AA-A2AD-CDEF13A76DE4}" type="asst">
      <dgm:prSet custT="1"/>
      <dgm:spPr>
        <a:solidFill>
          <a:schemeClr val="bg1"/>
        </a:solidFill>
        <a:ln>
          <a:solidFill>
            <a:srgbClr val="00B050"/>
          </a:solidFill>
        </a:ln>
      </dgm:spPr>
      <dgm:t>
        <a:bodyPr/>
        <a:lstStyle/>
        <a:p>
          <a:endParaRPr lang="ru-RU" sz="1800" b="1" dirty="0">
            <a:solidFill>
              <a:srgbClr val="003399"/>
            </a:solidFill>
          </a:endParaRPr>
        </a:p>
      </dgm:t>
    </dgm:pt>
    <dgm:pt modelId="{23F5FD8F-BB8B-483B-874E-916D515E5844}" type="parTrans" cxnId="{C0A5DDD4-4BDB-4F98-83E2-38DE2A828C4B}">
      <dgm:prSet/>
      <dgm:spPr/>
      <dgm:t>
        <a:bodyPr/>
        <a:lstStyle/>
        <a:p>
          <a:endParaRPr lang="ru-RU" sz="1800" b="1">
            <a:solidFill>
              <a:srgbClr val="003399"/>
            </a:solidFill>
          </a:endParaRPr>
        </a:p>
      </dgm:t>
    </dgm:pt>
    <dgm:pt modelId="{D6E85D4C-C789-4545-B637-6E742E0EF7C0}" type="sibTrans" cxnId="{C0A5DDD4-4BDB-4F98-83E2-38DE2A828C4B}">
      <dgm:prSet/>
      <dgm:spPr/>
      <dgm:t>
        <a:bodyPr/>
        <a:lstStyle/>
        <a:p>
          <a:endParaRPr lang="ru-RU" sz="1800" b="1">
            <a:solidFill>
              <a:srgbClr val="003399"/>
            </a:solidFill>
          </a:endParaRPr>
        </a:p>
      </dgm:t>
    </dgm:pt>
    <dgm:pt modelId="{89C0B677-86A9-4699-B77F-485EBF4232F7}" type="asst">
      <dgm:prSet custT="1"/>
      <dgm:spPr>
        <a:solidFill>
          <a:schemeClr val="bg1"/>
        </a:solidFill>
        <a:ln>
          <a:solidFill>
            <a:srgbClr val="00B050"/>
          </a:solidFill>
        </a:ln>
      </dgm:spPr>
      <dgm:t>
        <a:bodyPr/>
        <a:lstStyle/>
        <a:p>
          <a:endParaRPr lang="ru-RU" sz="1800" b="1" dirty="0">
            <a:solidFill>
              <a:srgbClr val="003399"/>
            </a:solidFill>
          </a:endParaRPr>
        </a:p>
      </dgm:t>
    </dgm:pt>
    <dgm:pt modelId="{20743A8F-AFD9-48A2-92FF-2A92CA064533}" type="parTrans" cxnId="{33063EBE-18A3-47B6-A1AF-702836DBC68A}">
      <dgm:prSet/>
      <dgm:spPr/>
      <dgm:t>
        <a:bodyPr/>
        <a:lstStyle/>
        <a:p>
          <a:endParaRPr lang="ru-RU" sz="1800" b="1">
            <a:solidFill>
              <a:srgbClr val="003399"/>
            </a:solidFill>
          </a:endParaRPr>
        </a:p>
      </dgm:t>
    </dgm:pt>
    <dgm:pt modelId="{CF7563E1-D028-49ED-BF1C-9A234AEFCC03}" type="sibTrans" cxnId="{33063EBE-18A3-47B6-A1AF-702836DBC68A}">
      <dgm:prSet/>
      <dgm:spPr/>
      <dgm:t>
        <a:bodyPr/>
        <a:lstStyle/>
        <a:p>
          <a:endParaRPr lang="ru-RU" sz="1800" b="1">
            <a:solidFill>
              <a:srgbClr val="003399"/>
            </a:solidFill>
          </a:endParaRPr>
        </a:p>
      </dgm:t>
    </dgm:pt>
    <dgm:pt modelId="{B236B547-1FEC-479A-A94E-7DD210EB40B4}" type="asst">
      <dgm:prSet custT="1"/>
      <dgm:spPr>
        <a:solidFill>
          <a:schemeClr val="bg1"/>
        </a:solidFill>
        <a:ln>
          <a:solidFill>
            <a:srgbClr val="00B050"/>
          </a:solidFill>
        </a:ln>
      </dgm:spPr>
      <dgm:t>
        <a:bodyPr/>
        <a:lstStyle/>
        <a:p>
          <a:r>
            <a:rPr lang="uk-UA" sz="1800" b="1" dirty="0">
              <a:solidFill>
                <a:srgbClr val="003399"/>
              </a:solidFill>
            </a:rPr>
            <a:t>Ігрові</a:t>
          </a:r>
          <a:endParaRPr lang="ru-RU" sz="1800" b="1" dirty="0">
            <a:solidFill>
              <a:srgbClr val="003399"/>
            </a:solidFill>
          </a:endParaRPr>
        </a:p>
      </dgm:t>
    </dgm:pt>
    <dgm:pt modelId="{4BFFEBE7-BCC2-4697-9F82-2BAED584F7CC}" type="parTrans" cxnId="{3A8B7F69-07AF-49AF-AAB3-FF62E87F0100}">
      <dgm:prSet/>
      <dgm:spPr/>
      <dgm:t>
        <a:bodyPr/>
        <a:lstStyle/>
        <a:p>
          <a:endParaRPr lang="ru-RU" sz="1800" b="1">
            <a:solidFill>
              <a:srgbClr val="003399"/>
            </a:solidFill>
          </a:endParaRPr>
        </a:p>
      </dgm:t>
    </dgm:pt>
    <dgm:pt modelId="{E53FA175-2692-4F6C-9C28-392AF87497A6}" type="sibTrans" cxnId="{3A8B7F69-07AF-49AF-AAB3-FF62E87F0100}">
      <dgm:prSet/>
      <dgm:spPr/>
      <dgm:t>
        <a:bodyPr/>
        <a:lstStyle/>
        <a:p>
          <a:endParaRPr lang="ru-RU" sz="1800" b="1">
            <a:solidFill>
              <a:srgbClr val="003399"/>
            </a:solidFill>
          </a:endParaRPr>
        </a:p>
      </dgm:t>
    </dgm:pt>
    <dgm:pt modelId="{2A76DF83-8EF5-4549-A59D-DAF806C876F3}">
      <dgm:prSet custT="1"/>
      <dgm:spPr>
        <a:solidFill>
          <a:schemeClr val="bg1"/>
        </a:solidFill>
        <a:ln>
          <a:solidFill>
            <a:srgbClr val="7030A0"/>
          </a:solidFill>
        </a:ln>
      </dgm:spPr>
      <dgm:t>
        <a:bodyPr/>
        <a:lstStyle/>
        <a:p>
          <a:r>
            <a:rPr lang="uk-UA" sz="1800" b="1" dirty="0">
              <a:solidFill>
                <a:srgbClr val="003399"/>
              </a:solidFill>
            </a:rPr>
            <a:t>Ноутбуки</a:t>
          </a:r>
          <a:endParaRPr lang="ru-RU" sz="1800" b="1" dirty="0">
            <a:solidFill>
              <a:srgbClr val="003399"/>
            </a:solidFill>
          </a:endParaRPr>
        </a:p>
      </dgm:t>
    </dgm:pt>
    <dgm:pt modelId="{CCF5F433-9075-4A88-80E1-8F00A1EDF9B9}" type="parTrans" cxnId="{1641D01E-8BC4-455F-8A28-2AE16FB0AE56}">
      <dgm:prSet/>
      <dgm:spPr/>
      <dgm:t>
        <a:bodyPr/>
        <a:lstStyle/>
        <a:p>
          <a:endParaRPr lang="ru-RU" sz="1800" b="1">
            <a:solidFill>
              <a:srgbClr val="003399"/>
            </a:solidFill>
          </a:endParaRPr>
        </a:p>
      </dgm:t>
    </dgm:pt>
    <dgm:pt modelId="{C4944127-FA24-4394-97DC-EECAB70AE250}" type="sibTrans" cxnId="{1641D01E-8BC4-455F-8A28-2AE16FB0AE56}">
      <dgm:prSet/>
      <dgm:spPr/>
      <dgm:t>
        <a:bodyPr/>
        <a:lstStyle/>
        <a:p>
          <a:endParaRPr lang="ru-RU" sz="1800" b="1">
            <a:solidFill>
              <a:srgbClr val="003399"/>
            </a:solidFill>
          </a:endParaRPr>
        </a:p>
      </dgm:t>
    </dgm:pt>
    <dgm:pt modelId="{A8AD2591-3187-4960-8EAB-F3487D83227C}">
      <dgm:prSet custT="1"/>
      <dgm:spPr>
        <a:solidFill>
          <a:schemeClr val="bg1"/>
        </a:solidFill>
        <a:ln>
          <a:solidFill>
            <a:srgbClr val="7030A0"/>
          </a:solidFill>
        </a:ln>
      </dgm:spPr>
      <dgm:t>
        <a:bodyPr/>
        <a:lstStyle/>
        <a:p>
          <a:endParaRPr lang="ru-RU" sz="1800" b="1" dirty="0">
            <a:solidFill>
              <a:srgbClr val="003399"/>
            </a:solidFill>
          </a:endParaRPr>
        </a:p>
      </dgm:t>
    </dgm:pt>
    <dgm:pt modelId="{A8BDB786-3FDE-4A9C-B719-18247A1315CA}" type="parTrans" cxnId="{40BE7087-541E-4093-B73E-399E5DFDC406}">
      <dgm:prSet/>
      <dgm:spPr/>
      <dgm:t>
        <a:bodyPr/>
        <a:lstStyle/>
        <a:p>
          <a:endParaRPr lang="ru-RU" sz="1800" b="1">
            <a:solidFill>
              <a:srgbClr val="003399"/>
            </a:solidFill>
          </a:endParaRPr>
        </a:p>
      </dgm:t>
    </dgm:pt>
    <dgm:pt modelId="{2ECC43AE-B2DE-41B6-A157-BB51ADBA6B52}" type="sibTrans" cxnId="{40BE7087-541E-4093-B73E-399E5DFDC406}">
      <dgm:prSet/>
      <dgm:spPr/>
      <dgm:t>
        <a:bodyPr/>
        <a:lstStyle/>
        <a:p>
          <a:endParaRPr lang="ru-RU" sz="1800" b="1">
            <a:solidFill>
              <a:srgbClr val="003399"/>
            </a:solidFill>
          </a:endParaRPr>
        </a:p>
      </dgm:t>
    </dgm:pt>
    <dgm:pt modelId="{B560CA06-B950-4920-AC1D-A8482F331157}">
      <dgm:prSet custT="1"/>
      <dgm:spPr>
        <a:solidFill>
          <a:schemeClr val="bg1"/>
        </a:solidFill>
        <a:ln>
          <a:solidFill>
            <a:srgbClr val="7030A0"/>
          </a:solidFill>
        </a:ln>
      </dgm:spPr>
      <dgm:t>
        <a:bodyPr/>
        <a:lstStyle/>
        <a:p>
          <a:endParaRPr lang="ru-RU" sz="1800" b="1" dirty="0">
            <a:solidFill>
              <a:srgbClr val="003399"/>
            </a:solidFill>
          </a:endParaRPr>
        </a:p>
      </dgm:t>
    </dgm:pt>
    <dgm:pt modelId="{13E68343-49DC-4F23-8C60-EB791AFA953D}" type="parTrans" cxnId="{E43FE047-DBFE-4AA5-83F5-8C03937089F8}">
      <dgm:prSet/>
      <dgm:spPr/>
      <dgm:t>
        <a:bodyPr/>
        <a:lstStyle/>
        <a:p>
          <a:endParaRPr lang="ru-RU" sz="1800" b="1">
            <a:solidFill>
              <a:srgbClr val="003399"/>
            </a:solidFill>
          </a:endParaRPr>
        </a:p>
      </dgm:t>
    </dgm:pt>
    <dgm:pt modelId="{96DA0F8F-3E16-4E17-A936-303FBD1BC7DB}" type="sibTrans" cxnId="{E43FE047-DBFE-4AA5-83F5-8C03937089F8}">
      <dgm:prSet/>
      <dgm:spPr/>
      <dgm:t>
        <a:bodyPr/>
        <a:lstStyle/>
        <a:p>
          <a:endParaRPr lang="ru-RU" sz="1800" b="1">
            <a:solidFill>
              <a:srgbClr val="003399"/>
            </a:solidFill>
          </a:endParaRPr>
        </a:p>
      </dgm:t>
    </dgm:pt>
    <dgm:pt modelId="{D21403AF-BFB6-4D16-BA2E-AC41C18F4F9B}">
      <dgm:prSet custT="1"/>
      <dgm:spPr>
        <a:solidFill>
          <a:schemeClr val="bg1"/>
        </a:solidFill>
        <a:ln>
          <a:solidFill>
            <a:srgbClr val="7030A0"/>
          </a:solidFill>
        </a:ln>
      </dgm:spPr>
      <dgm:t>
        <a:bodyPr/>
        <a:lstStyle/>
        <a:p>
          <a:endParaRPr lang="ru-RU" sz="1800" b="1" dirty="0">
            <a:solidFill>
              <a:srgbClr val="003399"/>
            </a:solidFill>
          </a:endParaRPr>
        </a:p>
      </dgm:t>
    </dgm:pt>
    <dgm:pt modelId="{F0086F6C-C1EC-4BCB-A7DF-912E84EE6C6E}" type="parTrans" cxnId="{853FAFE7-8A5E-4C96-80E0-F8CCF160E230}">
      <dgm:prSet/>
      <dgm:spPr/>
      <dgm:t>
        <a:bodyPr/>
        <a:lstStyle/>
        <a:p>
          <a:endParaRPr lang="ru-RU" sz="1800" b="1">
            <a:solidFill>
              <a:srgbClr val="003399"/>
            </a:solidFill>
          </a:endParaRPr>
        </a:p>
      </dgm:t>
    </dgm:pt>
    <dgm:pt modelId="{82C2F0DF-515E-4EF5-9B4B-A50992B5603F}" type="sibTrans" cxnId="{853FAFE7-8A5E-4C96-80E0-F8CCF160E230}">
      <dgm:prSet/>
      <dgm:spPr/>
      <dgm:t>
        <a:bodyPr/>
        <a:lstStyle/>
        <a:p>
          <a:endParaRPr lang="ru-RU" sz="1800" b="1">
            <a:solidFill>
              <a:srgbClr val="003399"/>
            </a:solidFill>
          </a:endParaRPr>
        </a:p>
      </dgm:t>
    </dgm:pt>
    <dgm:pt modelId="{C8B74CC7-A32E-4345-B83B-AE8F78CAE823}">
      <dgm:prSet/>
      <dgm:spPr>
        <a:solidFill>
          <a:schemeClr val="bg1"/>
        </a:solidFill>
        <a:ln>
          <a:solidFill>
            <a:srgbClr val="7030A0"/>
          </a:solidFill>
        </a:ln>
      </dgm:spPr>
      <dgm:t>
        <a:bodyPr/>
        <a:lstStyle/>
        <a:p>
          <a:endParaRPr lang="ru-RU" b="1" dirty="0">
            <a:solidFill>
              <a:srgbClr val="003399"/>
            </a:solidFill>
          </a:endParaRPr>
        </a:p>
      </dgm:t>
    </dgm:pt>
    <dgm:pt modelId="{E912D93E-ECE9-4528-9511-9D1E24A1FAB4}" type="parTrans" cxnId="{31301512-E463-46EB-B386-0978A650F8A7}">
      <dgm:prSet/>
      <dgm:spPr/>
      <dgm:t>
        <a:bodyPr/>
        <a:lstStyle/>
        <a:p>
          <a:endParaRPr lang="ru-RU">
            <a:solidFill>
              <a:srgbClr val="003399"/>
            </a:solidFill>
          </a:endParaRPr>
        </a:p>
      </dgm:t>
    </dgm:pt>
    <dgm:pt modelId="{56D67AA1-5C6F-48A8-BFD6-A8852228076E}" type="sibTrans" cxnId="{31301512-E463-46EB-B386-0978A650F8A7}">
      <dgm:prSet/>
      <dgm:spPr/>
      <dgm:t>
        <a:bodyPr/>
        <a:lstStyle/>
        <a:p>
          <a:endParaRPr lang="ru-RU">
            <a:solidFill>
              <a:srgbClr val="003399"/>
            </a:solidFill>
          </a:endParaRPr>
        </a:p>
      </dgm:t>
    </dgm:pt>
    <dgm:pt modelId="{9EB8FF0D-51DB-4D64-9EE9-926421872FBA}" type="pres">
      <dgm:prSet presAssocID="{5196DD5A-79D2-4A7A-9DBF-CEBF8281FC3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D69A921-A403-41BB-B9AD-2D8B6DD0DD78}" type="pres">
      <dgm:prSet presAssocID="{34F60081-4687-4291-A82F-C0FAADF9B6B6}" presName="hierRoot1" presStyleCnt="0">
        <dgm:presLayoutVars>
          <dgm:hierBranch val="init"/>
        </dgm:presLayoutVars>
      </dgm:prSet>
      <dgm:spPr/>
    </dgm:pt>
    <dgm:pt modelId="{A50D7511-5C2D-428C-827A-82B3DD425FAA}" type="pres">
      <dgm:prSet presAssocID="{34F60081-4687-4291-A82F-C0FAADF9B6B6}" presName="rootComposite1" presStyleCnt="0"/>
      <dgm:spPr/>
    </dgm:pt>
    <dgm:pt modelId="{D585986C-BE0D-4925-8D74-B425A52DE039}" type="pres">
      <dgm:prSet presAssocID="{34F60081-4687-4291-A82F-C0FAADF9B6B6}" presName="rootText1" presStyleLbl="node0" presStyleIdx="0" presStyleCnt="1" custScaleX="242422" custScaleY="40115" custLinFactY="-40037" custLinFactNeighborX="-3305" custLinFactNeighborY="-100000">
        <dgm:presLayoutVars>
          <dgm:chPref val="3"/>
        </dgm:presLayoutVars>
      </dgm:prSet>
      <dgm:spPr/>
    </dgm:pt>
    <dgm:pt modelId="{361D42EC-28A3-46F5-8B69-47F8E619AB0F}" type="pres">
      <dgm:prSet presAssocID="{34F60081-4687-4291-A82F-C0FAADF9B6B6}" presName="rootConnector1" presStyleLbl="node1" presStyleIdx="0" presStyleCnt="0"/>
      <dgm:spPr/>
    </dgm:pt>
    <dgm:pt modelId="{14232FEB-A6B3-4117-9841-3E70BE0CADA5}" type="pres">
      <dgm:prSet presAssocID="{34F60081-4687-4291-A82F-C0FAADF9B6B6}" presName="hierChild2" presStyleCnt="0"/>
      <dgm:spPr/>
    </dgm:pt>
    <dgm:pt modelId="{3828EC56-E459-4F95-8D51-E10E9EE8EE9F}" type="pres">
      <dgm:prSet presAssocID="{54053AB2-1A5F-43A8-AEC7-69C9E0E14F54}" presName="Name37" presStyleLbl="parChTrans1D2" presStyleIdx="0" presStyleCnt="3"/>
      <dgm:spPr/>
    </dgm:pt>
    <dgm:pt modelId="{2F1FBD33-E6DE-4CAC-A51C-0AC035C85685}" type="pres">
      <dgm:prSet presAssocID="{C36F17BB-A961-4088-9C3D-E86B40AE2A81}" presName="hierRoot2" presStyleCnt="0">
        <dgm:presLayoutVars>
          <dgm:hierBranch val="init"/>
        </dgm:presLayoutVars>
      </dgm:prSet>
      <dgm:spPr/>
    </dgm:pt>
    <dgm:pt modelId="{A51C30BE-79DE-4F7D-B386-3457F2BF5CB6}" type="pres">
      <dgm:prSet presAssocID="{C36F17BB-A961-4088-9C3D-E86B40AE2A81}" presName="rootComposite" presStyleCnt="0"/>
      <dgm:spPr/>
    </dgm:pt>
    <dgm:pt modelId="{DFCD5781-AC8D-4D98-B1BC-0F15B060C8D3}" type="pres">
      <dgm:prSet presAssocID="{C36F17BB-A961-4088-9C3D-E86B40AE2A81}" presName="rootText" presStyleLbl="node2" presStyleIdx="0" presStyleCnt="3" custScaleX="164062" custScaleY="40573" custLinFactX="54413" custLinFactNeighborX="100000" custLinFactNeighborY="4305">
        <dgm:presLayoutVars>
          <dgm:chPref val="3"/>
        </dgm:presLayoutVars>
      </dgm:prSet>
      <dgm:spPr/>
    </dgm:pt>
    <dgm:pt modelId="{8C479832-3E53-498F-A564-150C8A62FA48}" type="pres">
      <dgm:prSet presAssocID="{C36F17BB-A961-4088-9C3D-E86B40AE2A81}" presName="rootConnector" presStyleLbl="node2" presStyleIdx="0" presStyleCnt="3"/>
      <dgm:spPr/>
    </dgm:pt>
    <dgm:pt modelId="{EBF36EA8-C088-48EB-A82F-57063EA061DE}" type="pres">
      <dgm:prSet presAssocID="{C36F17BB-A961-4088-9C3D-E86B40AE2A81}" presName="hierChild4" presStyleCnt="0"/>
      <dgm:spPr/>
    </dgm:pt>
    <dgm:pt modelId="{45D6E821-FA25-4C9E-B78A-C65AD4F22176}" type="pres">
      <dgm:prSet presAssocID="{C36F17BB-A961-4088-9C3D-E86B40AE2A81}" presName="hierChild5" presStyleCnt="0"/>
      <dgm:spPr/>
    </dgm:pt>
    <dgm:pt modelId="{C292CADC-9EBA-462C-8516-BB55800C8928}" type="pres">
      <dgm:prSet presAssocID="{2D9160D4-294D-40EC-AE88-C75A8FDCB31C}" presName="Name37" presStyleLbl="parChTrans1D2" presStyleIdx="1" presStyleCnt="3"/>
      <dgm:spPr/>
    </dgm:pt>
    <dgm:pt modelId="{66C59F79-7916-43C4-9850-67557AE12FBF}" type="pres">
      <dgm:prSet presAssocID="{88083006-1FFF-4287-9203-D935CE510F49}" presName="hierRoot2" presStyleCnt="0">
        <dgm:presLayoutVars>
          <dgm:hierBranch val="init"/>
        </dgm:presLayoutVars>
      </dgm:prSet>
      <dgm:spPr/>
    </dgm:pt>
    <dgm:pt modelId="{CACCE47C-7B8B-46B6-990D-FFD58A4F8D50}" type="pres">
      <dgm:prSet presAssocID="{88083006-1FFF-4287-9203-D935CE510F49}" presName="rootComposite" presStyleCnt="0"/>
      <dgm:spPr/>
    </dgm:pt>
    <dgm:pt modelId="{DA4FE3B4-9630-43FE-91BA-BCBDB5636EEB}" type="pres">
      <dgm:prSet presAssocID="{88083006-1FFF-4287-9203-D935CE510F49}" presName="rootText" presStyleLbl="node2" presStyleIdx="1" presStyleCnt="3" custScaleX="117288" custScaleY="43661" custLinFactX="-100000" custLinFactNeighborX="-128810" custLinFactNeighborY="-5362">
        <dgm:presLayoutVars>
          <dgm:chPref val="3"/>
        </dgm:presLayoutVars>
      </dgm:prSet>
      <dgm:spPr/>
    </dgm:pt>
    <dgm:pt modelId="{78D0223C-97F3-4647-AA9B-64D3849222BC}" type="pres">
      <dgm:prSet presAssocID="{88083006-1FFF-4287-9203-D935CE510F49}" presName="rootConnector" presStyleLbl="node2" presStyleIdx="1" presStyleCnt="3"/>
      <dgm:spPr/>
    </dgm:pt>
    <dgm:pt modelId="{A3F6A8D4-FDDC-4956-9156-0CC3259B4E14}" type="pres">
      <dgm:prSet presAssocID="{88083006-1FFF-4287-9203-D935CE510F49}" presName="hierChild4" presStyleCnt="0"/>
      <dgm:spPr/>
    </dgm:pt>
    <dgm:pt modelId="{F0DFEFB7-F4BE-4950-8DD5-AF47C7394EEF}" type="pres">
      <dgm:prSet presAssocID="{4E90EDE8-0C3E-42D2-A7B1-51A3640B729A}" presName="Name37" presStyleLbl="parChTrans1D3" presStyleIdx="0" presStyleCnt="2"/>
      <dgm:spPr/>
    </dgm:pt>
    <dgm:pt modelId="{D967EBCA-2AF9-41CF-9F54-AD384C3DB530}" type="pres">
      <dgm:prSet presAssocID="{D33C8102-014B-4A58-B7D0-ACA1BBDECFAC}" presName="hierRoot2" presStyleCnt="0">
        <dgm:presLayoutVars>
          <dgm:hierBranch val="init"/>
        </dgm:presLayoutVars>
      </dgm:prSet>
      <dgm:spPr/>
    </dgm:pt>
    <dgm:pt modelId="{C8308099-67C6-4BA6-ABCD-457F4434B62A}" type="pres">
      <dgm:prSet presAssocID="{D33C8102-014B-4A58-B7D0-ACA1BBDECFAC}" presName="rootComposite" presStyleCnt="0"/>
      <dgm:spPr/>
    </dgm:pt>
    <dgm:pt modelId="{FBA9B646-F826-43AC-8EFA-338AD547092C}" type="pres">
      <dgm:prSet presAssocID="{D33C8102-014B-4A58-B7D0-ACA1BBDECFAC}" presName="rootText" presStyleLbl="node3" presStyleIdx="0" presStyleCnt="2" custScaleX="121028" custScaleY="46104" custLinFactNeighborX="-13596" custLinFactNeighborY="-2716">
        <dgm:presLayoutVars>
          <dgm:chPref val="3"/>
        </dgm:presLayoutVars>
      </dgm:prSet>
      <dgm:spPr/>
    </dgm:pt>
    <dgm:pt modelId="{0C647400-F251-49BD-809A-5F78BA07F8C7}" type="pres">
      <dgm:prSet presAssocID="{D33C8102-014B-4A58-B7D0-ACA1BBDECFAC}" presName="rootConnector" presStyleLbl="node3" presStyleIdx="0" presStyleCnt="2"/>
      <dgm:spPr/>
    </dgm:pt>
    <dgm:pt modelId="{EF8E5C71-3194-4E14-9136-4BF7C9B1E0B9}" type="pres">
      <dgm:prSet presAssocID="{D33C8102-014B-4A58-B7D0-ACA1BBDECFAC}" presName="hierChild4" presStyleCnt="0"/>
      <dgm:spPr/>
    </dgm:pt>
    <dgm:pt modelId="{D3400B36-81F9-4EBD-918F-AA293288B827}" type="pres">
      <dgm:prSet presAssocID="{D33C8102-014B-4A58-B7D0-ACA1BBDECFAC}" presName="hierChild5" presStyleCnt="0"/>
      <dgm:spPr/>
    </dgm:pt>
    <dgm:pt modelId="{138C403B-8183-4186-BA75-DDECB0510AFB}" type="pres">
      <dgm:prSet presAssocID="{23F5FD8F-BB8B-483B-874E-916D515E5844}" presName="Name111" presStyleLbl="parChTrans1D4" presStyleIdx="0" presStyleCnt="8"/>
      <dgm:spPr/>
    </dgm:pt>
    <dgm:pt modelId="{0F743603-5169-4CFC-8619-1DB01A48C9FC}" type="pres">
      <dgm:prSet presAssocID="{1A0FE934-B1C4-43AA-A2AD-CDEF13A76DE4}" presName="hierRoot3" presStyleCnt="0">
        <dgm:presLayoutVars>
          <dgm:hierBranch val="init"/>
        </dgm:presLayoutVars>
      </dgm:prSet>
      <dgm:spPr/>
    </dgm:pt>
    <dgm:pt modelId="{48ED417D-BEEA-422E-B90B-240EAA6B94C0}" type="pres">
      <dgm:prSet presAssocID="{1A0FE934-B1C4-43AA-A2AD-CDEF13A76DE4}" presName="rootComposite3" presStyleCnt="0"/>
      <dgm:spPr/>
    </dgm:pt>
    <dgm:pt modelId="{40827C3A-9B47-4698-B706-2463D7F678BC}" type="pres">
      <dgm:prSet presAssocID="{1A0FE934-B1C4-43AA-A2AD-CDEF13A76DE4}" presName="rootText3" presStyleLbl="asst3" presStyleIdx="0" presStyleCnt="3" custScaleX="100001" custScaleY="53965" custLinFactX="100000" custLinFactNeighborX="145680" custLinFactNeighborY="25359">
        <dgm:presLayoutVars>
          <dgm:chPref val="3"/>
        </dgm:presLayoutVars>
      </dgm:prSet>
      <dgm:spPr/>
    </dgm:pt>
    <dgm:pt modelId="{4EBB11A3-A4BD-4E63-8457-FF99DBA626C7}" type="pres">
      <dgm:prSet presAssocID="{1A0FE934-B1C4-43AA-A2AD-CDEF13A76DE4}" presName="rootConnector3" presStyleLbl="asst3" presStyleIdx="0" presStyleCnt="3"/>
      <dgm:spPr/>
    </dgm:pt>
    <dgm:pt modelId="{78F2CBC2-44CB-4251-AB1F-60F2443C274D}" type="pres">
      <dgm:prSet presAssocID="{1A0FE934-B1C4-43AA-A2AD-CDEF13A76DE4}" presName="hierChild6" presStyleCnt="0"/>
      <dgm:spPr/>
    </dgm:pt>
    <dgm:pt modelId="{1F4B7372-3A20-4FBF-B496-3110D2E460C2}" type="pres">
      <dgm:prSet presAssocID="{1A0FE934-B1C4-43AA-A2AD-CDEF13A76DE4}" presName="hierChild7" presStyleCnt="0"/>
      <dgm:spPr/>
    </dgm:pt>
    <dgm:pt modelId="{503DDB83-7EC4-4C68-B1B5-A079A7A21E10}" type="pres">
      <dgm:prSet presAssocID="{20743A8F-AFD9-48A2-92FF-2A92CA064533}" presName="Name111" presStyleLbl="parChTrans1D4" presStyleIdx="1" presStyleCnt="8"/>
      <dgm:spPr/>
    </dgm:pt>
    <dgm:pt modelId="{7CEF4404-D0E5-40B6-9355-BA68B06ADDC0}" type="pres">
      <dgm:prSet presAssocID="{89C0B677-86A9-4699-B77F-485EBF4232F7}" presName="hierRoot3" presStyleCnt="0">
        <dgm:presLayoutVars>
          <dgm:hierBranch val="init"/>
        </dgm:presLayoutVars>
      </dgm:prSet>
      <dgm:spPr/>
    </dgm:pt>
    <dgm:pt modelId="{936EA5F2-F336-4A34-83EA-CF164B50C055}" type="pres">
      <dgm:prSet presAssocID="{89C0B677-86A9-4699-B77F-485EBF4232F7}" presName="rootComposite3" presStyleCnt="0"/>
      <dgm:spPr/>
    </dgm:pt>
    <dgm:pt modelId="{3089E5B3-4D1C-48CB-A3FD-5BDB1B0C8970}" type="pres">
      <dgm:prSet presAssocID="{89C0B677-86A9-4699-B77F-485EBF4232F7}" presName="rootText3" presStyleLbl="asst3" presStyleIdx="1" presStyleCnt="3" custScaleY="50578" custLinFactX="27443" custLinFactNeighborX="100000" custLinFactNeighborY="-70237">
        <dgm:presLayoutVars>
          <dgm:chPref val="3"/>
        </dgm:presLayoutVars>
      </dgm:prSet>
      <dgm:spPr/>
    </dgm:pt>
    <dgm:pt modelId="{E318DF93-6402-45DA-9D4F-A21268DCC5C8}" type="pres">
      <dgm:prSet presAssocID="{89C0B677-86A9-4699-B77F-485EBF4232F7}" presName="rootConnector3" presStyleLbl="asst3" presStyleIdx="1" presStyleCnt="3"/>
      <dgm:spPr/>
    </dgm:pt>
    <dgm:pt modelId="{C8AF14D0-882F-4CAD-B030-798F67B434C9}" type="pres">
      <dgm:prSet presAssocID="{89C0B677-86A9-4699-B77F-485EBF4232F7}" presName="hierChild6" presStyleCnt="0"/>
      <dgm:spPr/>
    </dgm:pt>
    <dgm:pt modelId="{C19E5FE0-8F3F-4F8E-814A-C6EEFE7157AE}" type="pres">
      <dgm:prSet presAssocID="{89C0B677-86A9-4699-B77F-485EBF4232F7}" presName="hierChild7" presStyleCnt="0"/>
      <dgm:spPr/>
    </dgm:pt>
    <dgm:pt modelId="{AF50B55E-B1BA-4274-9EE9-BDEC958FEF4E}" type="pres">
      <dgm:prSet presAssocID="{4BFFEBE7-BCC2-4697-9F82-2BAED584F7CC}" presName="Name111" presStyleLbl="parChTrans1D4" presStyleIdx="2" presStyleCnt="8"/>
      <dgm:spPr/>
    </dgm:pt>
    <dgm:pt modelId="{61DC882D-2589-4FBC-8863-FC2D13BF5AC2}" type="pres">
      <dgm:prSet presAssocID="{B236B547-1FEC-479A-A94E-7DD210EB40B4}" presName="hierRoot3" presStyleCnt="0">
        <dgm:presLayoutVars>
          <dgm:hierBranch val="init"/>
        </dgm:presLayoutVars>
      </dgm:prSet>
      <dgm:spPr/>
    </dgm:pt>
    <dgm:pt modelId="{A6AFB2F2-9D69-4BB7-8D9A-E44C88DA08DF}" type="pres">
      <dgm:prSet presAssocID="{B236B547-1FEC-479A-A94E-7DD210EB40B4}" presName="rootComposite3" presStyleCnt="0"/>
      <dgm:spPr/>
    </dgm:pt>
    <dgm:pt modelId="{A1DE4688-115B-4226-B1BA-3F82289BDB06}" type="pres">
      <dgm:prSet presAssocID="{B236B547-1FEC-479A-A94E-7DD210EB40B4}" presName="rootText3" presStyleLbl="asst3" presStyleIdx="2" presStyleCnt="3" custScaleX="100108" custScaleY="43508" custLinFactX="35122" custLinFactY="-59058" custLinFactNeighborX="100000" custLinFactNeighborY="-100000">
        <dgm:presLayoutVars>
          <dgm:chPref val="3"/>
        </dgm:presLayoutVars>
      </dgm:prSet>
      <dgm:spPr/>
    </dgm:pt>
    <dgm:pt modelId="{F2074D2C-2E53-432F-BF2C-4382B1AD3CD4}" type="pres">
      <dgm:prSet presAssocID="{B236B547-1FEC-479A-A94E-7DD210EB40B4}" presName="rootConnector3" presStyleLbl="asst3" presStyleIdx="2" presStyleCnt="3"/>
      <dgm:spPr/>
    </dgm:pt>
    <dgm:pt modelId="{7826FAAF-1928-4273-BED8-E7629616933F}" type="pres">
      <dgm:prSet presAssocID="{B236B547-1FEC-479A-A94E-7DD210EB40B4}" presName="hierChild6" presStyleCnt="0"/>
      <dgm:spPr/>
    </dgm:pt>
    <dgm:pt modelId="{6CDDC8A3-53EF-4C3C-BAB6-95922FF081E7}" type="pres">
      <dgm:prSet presAssocID="{B236B547-1FEC-479A-A94E-7DD210EB40B4}" presName="hierChild7" presStyleCnt="0"/>
      <dgm:spPr/>
    </dgm:pt>
    <dgm:pt modelId="{79049C9C-F9AC-4F67-8D0B-62CC65C245F1}" type="pres">
      <dgm:prSet presAssocID="{B7475296-EB6A-46A6-864E-0A02659F962C}" presName="Name37" presStyleLbl="parChTrans1D3" presStyleIdx="1" presStyleCnt="2"/>
      <dgm:spPr/>
    </dgm:pt>
    <dgm:pt modelId="{F72498F1-04D1-4735-BD1E-FA4DEC40EF3D}" type="pres">
      <dgm:prSet presAssocID="{4A26FA10-D5BD-47EC-A92C-B04C3A8F4864}" presName="hierRoot2" presStyleCnt="0">
        <dgm:presLayoutVars>
          <dgm:hierBranch val="init"/>
        </dgm:presLayoutVars>
      </dgm:prSet>
      <dgm:spPr/>
    </dgm:pt>
    <dgm:pt modelId="{AB744240-A4FF-4679-8A6F-A7740F944812}" type="pres">
      <dgm:prSet presAssocID="{4A26FA10-D5BD-47EC-A92C-B04C3A8F4864}" presName="rootComposite" presStyleCnt="0"/>
      <dgm:spPr/>
    </dgm:pt>
    <dgm:pt modelId="{3857DEB3-8CE0-4CD9-962C-CA8B270D278D}" type="pres">
      <dgm:prSet presAssocID="{4A26FA10-D5BD-47EC-A92C-B04C3A8F4864}" presName="rootText" presStyleLbl="node3" presStyleIdx="1" presStyleCnt="2" custScaleX="127579" custScaleY="78492" custLinFactX="-100000" custLinFactY="88415" custLinFactNeighborX="-174410" custLinFactNeighborY="100000">
        <dgm:presLayoutVars>
          <dgm:chPref val="3"/>
        </dgm:presLayoutVars>
      </dgm:prSet>
      <dgm:spPr/>
    </dgm:pt>
    <dgm:pt modelId="{5973833A-D9BA-46E3-9D2A-CC1B0F1D7A5C}" type="pres">
      <dgm:prSet presAssocID="{4A26FA10-D5BD-47EC-A92C-B04C3A8F4864}" presName="rootConnector" presStyleLbl="node3" presStyleIdx="1" presStyleCnt="2"/>
      <dgm:spPr/>
    </dgm:pt>
    <dgm:pt modelId="{A0F1AE52-14B1-4B69-845B-76285C8F5FE4}" type="pres">
      <dgm:prSet presAssocID="{4A26FA10-D5BD-47EC-A92C-B04C3A8F4864}" presName="hierChild4" presStyleCnt="0"/>
      <dgm:spPr/>
    </dgm:pt>
    <dgm:pt modelId="{F5EB5F1D-7A8F-4F67-8EA1-C1F2E58FD5BA}" type="pres">
      <dgm:prSet presAssocID="{CCF5F433-9075-4A88-80E1-8F00A1EDF9B9}" presName="Name37" presStyleLbl="parChTrans1D4" presStyleIdx="3" presStyleCnt="8"/>
      <dgm:spPr/>
    </dgm:pt>
    <dgm:pt modelId="{FB0AA27E-9AA5-415F-9BBB-FEA8929F2165}" type="pres">
      <dgm:prSet presAssocID="{2A76DF83-8EF5-4549-A59D-DAF806C876F3}" presName="hierRoot2" presStyleCnt="0">
        <dgm:presLayoutVars>
          <dgm:hierBranch val="init"/>
        </dgm:presLayoutVars>
      </dgm:prSet>
      <dgm:spPr/>
    </dgm:pt>
    <dgm:pt modelId="{76C62DF9-D0E6-4D99-94B8-B8B8BD5A21EA}" type="pres">
      <dgm:prSet presAssocID="{2A76DF83-8EF5-4549-A59D-DAF806C876F3}" presName="rootComposite" presStyleCnt="0"/>
      <dgm:spPr/>
    </dgm:pt>
    <dgm:pt modelId="{6D22426C-1505-44ED-BBA4-4A8E372430D2}" type="pres">
      <dgm:prSet presAssocID="{2A76DF83-8EF5-4549-A59D-DAF806C876F3}" presName="rootText" presStyleLbl="node4" presStyleIdx="0" presStyleCnt="5" custScaleY="44059" custLinFactY="120138" custLinFactNeighborX="-48021" custLinFactNeighborY="200000">
        <dgm:presLayoutVars>
          <dgm:chPref val="3"/>
        </dgm:presLayoutVars>
      </dgm:prSet>
      <dgm:spPr/>
    </dgm:pt>
    <dgm:pt modelId="{23CE8EA0-C940-408E-B371-9272D202F334}" type="pres">
      <dgm:prSet presAssocID="{2A76DF83-8EF5-4549-A59D-DAF806C876F3}" presName="rootConnector" presStyleLbl="node4" presStyleIdx="0" presStyleCnt="5"/>
      <dgm:spPr/>
    </dgm:pt>
    <dgm:pt modelId="{A6B0424F-C401-4136-B119-669C674D4327}" type="pres">
      <dgm:prSet presAssocID="{2A76DF83-8EF5-4549-A59D-DAF806C876F3}" presName="hierChild4" presStyleCnt="0"/>
      <dgm:spPr/>
    </dgm:pt>
    <dgm:pt modelId="{AC1D7D54-25E1-4502-899C-45169AD84E18}" type="pres">
      <dgm:prSet presAssocID="{2A76DF83-8EF5-4549-A59D-DAF806C876F3}" presName="hierChild5" presStyleCnt="0"/>
      <dgm:spPr/>
    </dgm:pt>
    <dgm:pt modelId="{8E44C73D-BCED-429D-8A94-31B16603BAD1}" type="pres">
      <dgm:prSet presAssocID="{A8BDB786-3FDE-4A9C-B719-18247A1315CA}" presName="Name37" presStyleLbl="parChTrans1D4" presStyleIdx="4" presStyleCnt="8"/>
      <dgm:spPr/>
    </dgm:pt>
    <dgm:pt modelId="{523AC13B-F058-4C04-BEE7-70789E906091}" type="pres">
      <dgm:prSet presAssocID="{A8AD2591-3187-4960-8EAB-F3487D83227C}" presName="hierRoot2" presStyleCnt="0">
        <dgm:presLayoutVars>
          <dgm:hierBranch val="init"/>
        </dgm:presLayoutVars>
      </dgm:prSet>
      <dgm:spPr/>
    </dgm:pt>
    <dgm:pt modelId="{1C895CDA-C7EB-4CF6-A77B-B17D2D1E8E8E}" type="pres">
      <dgm:prSet presAssocID="{A8AD2591-3187-4960-8EAB-F3487D83227C}" presName="rootComposite" presStyleCnt="0"/>
      <dgm:spPr/>
    </dgm:pt>
    <dgm:pt modelId="{B439C7FC-CCD8-4E56-9C0E-30D2557581DD}" type="pres">
      <dgm:prSet presAssocID="{A8AD2591-3187-4960-8EAB-F3487D83227C}" presName="rootText" presStyleLbl="node4" presStyleIdx="1" presStyleCnt="5" custScaleY="51226" custLinFactX="-22575" custLinFactNeighborX="-100000" custLinFactNeighborY="51726">
        <dgm:presLayoutVars>
          <dgm:chPref val="3"/>
        </dgm:presLayoutVars>
      </dgm:prSet>
      <dgm:spPr/>
    </dgm:pt>
    <dgm:pt modelId="{ADDE0F75-CFF8-424C-8711-1D8E3F89EE39}" type="pres">
      <dgm:prSet presAssocID="{A8AD2591-3187-4960-8EAB-F3487D83227C}" presName="rootConnector" presStyleLbl="node4" presStyleIdx="1" presStyleCnt="5"/>
      <dgm:spPr/>
    </dgm:pt>
    <dgm:pt modelId="{BA0ED943-F634-46C2-8D79-FAFB610D5E2E}" type="pres">
      <dgm:prSet presAssocID="{A8AD2591-3187-4960-8EAB-F3487D83227C}" presName="hierChild4" presStyleCnt="0"/>
      <dgm:spPr/>
    </dgm:pt>
    <dgm:pt modelId="{C4E9EB00-591A-4250-A4C2-ED19315F2A6E}" type="pres">
      <dgm:prSet presAssocID="{A8AD2591-3187-4960-8EAB-F3487D83227C}" presName="hierChild5" presStyleCnt="0"/>
      <dgm:spPr/>
    </dgm:pt>
    <dgm:pt modelId="{EF170504-5077-4B78-BBB4-B29367A8B827}" type="pres">
      <dgm:prSet presAssocID="{13E68343-49DC-4F23-8C60-EB791AFA953D}" presName="Name37" presStyleLbl="parChTrans1D4" presStyleIdx="5" presStyleCnt="8"/>
      <dgm:spPr/>
    </dgm:pt>
    <dgm:pt modelId="{F21C1749-2D46-4E74-A47E-696773307E15}" type="pres">
      <dgm:prSet presAssocID="{B560CA06-B950-4920-AC1D-A8482F331157}" presName="hierRoot2" presStyleCnt="0">
        <dgm:presLayoutVars>
          <dgm:hierBranch val="init"/>
        </dgm:presLayoutVars>
      </dgm:prSet>
      <dgm:spPr/>
    </dgm:pt>
    <dgm:pt modelId="{68520E8F-993F-4A50-80C1-56496D9A1683}" type="pres">
      <dgm:prSet presAssocID="{B560CA06-B950-4920-AC1D-A8482F331157}" presName="rootComposite" presStyleCnt="0"/>
      <dgm:spPr/>
    </dgm:pt>
    <dgm:pt modelId="{40E33E61-41BF-436D-9312-C7B7F27282C8}" type="pres">
      <dgm:prSet presAssocID="{B560CA06-B950-4920-AC1D-A8482F331157}" presName="rootText" presStyleLbl="node4" presStyleIdx="2" presStyleCnt="5" custScaleX="93915" custScaleY="64155" custLinFactX="-100000" custLinFactNeighborX="-165516" custLinFactNeighborY="15190">
        <dgm:presLayoutVars>
          <dgm:chPref val="3"/>
        </dgm:presLayoutVars>
      </dgm:prSet>
      <dgm:spPr/>
    </dgm:pt>
    <dgm:pt modelId="{4814CD87-3C18-4117-A1EA-6663F8E21A8B}" type="pres">
      <dgm:prSet presAssocID="{B560CA06-B950-4920-AC1D-A8482F331157}" presName="rootConnector" presStyleLbl="node4" presStyleIdx="2" presStyleCnt="5"/>
      <dgm:spPr/>
    </dgm:pt>
    <dgm:pt modelId="{1A22F995-259B-448A-88A9-39FCCA879372}" type="pres">
      <dgm:prSet presAssocID="{B560CA06-B950-4920-AC1D-A8482F331157}" presName="hierChild4" presStyleCnt="0"/>
      <dgm:spPr/>
    </dgm:pt>
    <dgm:pt modelId="{786C4166-1448-40FC-9522-8E963879DA0A}" type="pres">
      <dgm:prSet presAssocID="{B560CA06-B950-4920-AC1D-A8482F331157}" presName="hierChild5" presStyleCnt="0"/>
      <dgm:spPr/>
    </dgm:pt>
    <dgm:pt modelId="{BF6DBCC5-DA16-41E1-81D6-316053CBB434}" type="pres">
      <dgm:prSet presAssocID="{F0086F6C-C1EC-4BCB-A7DF-912E84EE6C6E}" presName="Name37" presStyleLbl="parChTrans1D4" presStyleIdx="6" presStyleCnt="8"/>
      <dgm:spPr/>
    </dgm:pt>
    <dgm:pt modelId="{AABB943A-33B9-4378-992A-8FC7CC8D0766}" type="pres">
      <dgm:prSet presAssocID="{D21403AF-BFB6-4D16-BA2E-AC41C18F4F9B}" presName="hierRoot2" presStyleCnt="0">
        <dgm:presLayoutVars>
          <dgm:hierBranch val="init"/>
        </dgm:presLayoutVars>
      </dgm:prSet>
      <dgm:spPr/>
    </dgm:pt>
    <dgm:pt modelId="{EE0BD580-52E2-4E98-BCB6-91F232BBEF24}" type="pres">
      <dgm:prSet presAssocID="{D21403AF-BFB6-4D16-BA2E-AC41C18F4F9B}" presName="rootComposite" presStyleCnt="0"/>
      <dgm:spPr/>
    </dgm:pt>
    <dgm:pt modelId="{D5792523-3214-46A4-9D87-A1EEC28E42D3}" type="pres">
      <dgm:prSet presAssocID="{D21403AF-BFB6-4D16-BA2E-AC41C18F4F9B}" presName="rootText" presStyleLbl="node4" presStyleIdx="3" presStyleCnt="5" custScaleX="122328" custScaleY="43504" custLinFactX="-54352" custLinFactNeighborX="-100000" custLinFactNeighborY="-32967">
        <dgm:presLayoutVars>
          <dgm:chPref val="3"/>
        </dgm:presLayoutVars>
      </dgm:prSet>
      <dgm:spPr/>
    </dgm:pt>
    <dgm:pt modelId="{076B1737-7A51-4A05-814F-376ED60661DA}" type="pres">
      <dgm:prSet presAssocID="{D21403AF-BFB6-4D16-BA2E-AC41C18F4F9B}" presName="rootConnector" presStyleLbl="node4" presStyleIdx="3" presStyleCnt="5"/>
      <dgm:spPr/>
    </dgm:pt>
    <dgm:pt modelId="{76606CEE-3F48-4457-BDFE-9628B1A29130}" type="pres">
      <dgm:prSet presAssocID="{D21403AF-BFB6-4D16-BA2E-AC41C18F4F9B}" presName="hierChild4" presStyleCnt="0"/>
      <dgm:spPr/>
    </dgm:pt>
    <dgm:pt modelId="{CAC9E200-9233-4572-AE82-02D8933BA2E9}" type="pres">
      <dgm:prSet presAssocID="{D21403AF-BFB6-4D16-BA2E-AC41C18F4F9B}" presName="hierChild5" presStyleCnt="0"/>
      <dgm:spPr/>
    </dgm:pt>
    <dgm:pt modelId="{DA8253B0-B46B-4CC4-BE36-E7D24B1BBE5A}" type="pres">
      <dgm:prSet presAssocID="{E912D93E-ECE9-4528-9511-9D1E24A1FAB4}" presName="Name37" presStyleLbl="parChTrans1D4" presStyleIdx="7" presStyleCnt="8"/>
      <dgm:spPr/>
    </dgm:pt>
    <dgm:pt modelId="{F4B694EF-E0C7-4FBF-A2B5-7A4F94DB3E22}" type="pres">
      <dgm:prSet presAssocID="{C8B74CC7-A32E-4345-B83B-AE8F78CAE823}" presName="hierRoot2" presStyleCnt="0">
        <dgm:presLayoutVars>
          <dgm:hierBranch val="init"/>
        </dgm:presLayoutVars>
      </dgm:prSet>
      <dgm:spPr/>
    </dgm:pt>
    <dgm:pt modelId="{B748EE30-A4FC-4151-AA7C-970327CB3D77}" type="pres">
      <dgm:prSet presAssocID="{C8B74CC7-A32E-4345-B83B-AE8F78CAE823}" presName="rootComposite" presStyleCnt="0"/>
      <dgm:spPr/>
    </dgm:pt>
    <dgm:pt modelId="{4BFADC53-FCB1-4DBA-9246-0170191838A9}" type="pres">
      <dgm:prSet presAssocID="{C8B74CC7-A32E-4345-B83B-AE8F78CAE823}" presName="rootText" presStyleLbl="node4" presStyleIdx="4" presStyleCnt="5" custScaleX="75430" custScaleY="45280" custLinFactX="45307" custLinFactNeighborX="100000" custLinFactNeighborY="-12140">
        <dgm:presLayoutVars>
          <dgm:chPref val="3"/>
        </dgm:presLayoutVars>
      </dgm:prSet>
      <dgm:spPr/>
    </dgm:pt>
    <dgm:pt modelId="{BF03A35B-85D3-47B7-BC00-17E0E115A4E9}" type="pres">
      <dgm:prSet presAssocID="{C8B74CC7-A32E-4345-B83B-AE8F78CAE823}" presName="rootConnector" presStyleLbl="node4" presStyleIdx="4" presStyleCnt="5"/>
      <dgm:spPr/>
    </dgm:pt>
    <dgm:pt modelId="{E0E93982-599A-4557-B48A-D3E1BF29FA9D}" type="pres">
      <dgm:prSet presAssocID="{C8B74CC7-A32E-4345-B83B-AE8F78CAE823}" presName="hierChild4" presStyleCnt="0"/>
      <dgm:spPr/>
    </dgm:pt>
    <dgm:pt modelId="{56BCC7CF-966A-401D-8061-0272751535CF}" type="pres">
      <dgm:prSet presAssocID="{C8B74CC7-A32E-4345-B83B-AE8F78CAE823}" presName="hierChild5" presStyleCnt="0"/>
      <dgm:spPr/>
    </dgm:pt>
    <dgm:pt modelId="{4A3556E1-429A-48C0-B4FA-16CBF4FE298B}" type="pres">
      <dgm:prSet presAssocID="{4A26FA10-D5BD-47EC-A92C-B04C3A8F4864}" presName="hierChild5" presStyleCnt="0"/>
      <dgm:spPr/>
    </dgm:pt>
    <dgm:pt modelId="{43B42FA6-A56E-406E-ACA2-343A7E52ECC5}" type="pres">
      <dgm:prSet presAssocID="{88083006-1FFF-4287-9203-D935CE510F49}" presName="hierChild5" presStyleCnt="0"/>
      <dgm:spPr/>
    </dgm:pt>
    <dgm:pt modelId="{C78BB253-D431-44DE-B749-B900B8B368AF}" type="pres">
      <dgm:prSet presAssocID="{2986D1D9-0373-4B41-88F7-4253EF53C271}" presName="Name37" presStyleLbl="parChTrans1D2" presStyleIdx="2" presStyleCnt="3"/>
      <dgm:spPr/>
    </dgm:pt>
    <dgm:pt modelId="{50F9DBC9-CA28-427F-8F2F-E9D127052946}" type="pres">
      <dgm:prSet presAssocID="{CC02A862-B744-496F-86F3-016F082B8B78}" presName="hierRoot2" presStyleCnt="0">
        <dgm:presLayoutVars>
          <dgm:hierBranch val="init"/>
        </dgm:presLayoutVars>
      </dgm:prSet>
      <dgm:spPr/>
    </dgm:pt>
    <dgm:pt modelId="{8BF15031-0866-48CA-8CD8-4CA0D5D1AE9D}" type="pres">
      <dgm:prSet presAssocID="{CC02A862-B744-496F-86F3-016F082B8B78}" presName="rootComposite" presStyleCnt="0"/>
      <dgm:spPr/>
    </dgm:pt>
    <dgm:pt modelId="{74F29C0B-CCA1-4C73-B753-93E50D4EED48}" type="pres">
      <dgm:prSet presAssocID="{CC02A862-B744-496F-86F3-016F082B8B78}" presName="rootText" presStyleLbl="node2" presStyleIdx="2" presStyleCnt="3" custScaleX="157021" custScaleY="82223" custLinFactNeighborX="57175" custLinFactNeighborY="-10304">
        <dgm:presLayoutVars>
          <dgm:chPref val="3"/>
        </dgm:presLayoutVars>
      </dgm:prSet>
      <dgm:spPr/>
    </dgm:pt>
    <dgm:pt modelId="{3032897A-F93F-4EA0-893E-A36E5868DDD8}" type="pres">
      <dgm:prSet presAssocID="{CC02A862-B744-496F-86F3-016F082B8B78}" presName="rootConnector" presStyleLbl="node2" presStyleIdx="2" presStyleCnt="3"/>
      <dgm:spPr/>
    </dgm:pt>
    <dgm:pt modelId="{E34F0713-5BB7-4331-A10E-28D6E2C20545}" type="pres">
      <dgm:prSet presAssocID="{CC02A862-B744-496F-86F3-016F082B8B78}" presName="hierChild4" presStyleCnt="0"/>
      <dgm:spPr/>
    </dgm:pt>
    <dgm:pt modelId="{6281234C-4093-40B5-9833-2FBD36F755D8}" type="pres">
      <dgm:prSet presAssocID="{CC02A862-B744-496F-86F3-016F082B8B78}" presName="hierChild5" presStyleCnt="0"/>
      <dgm:spPr/>
    </dgm:pt>
    <dgm:pt modelId="{902F5F2D-4897-4B6C-9B4D-8A86A7D3B7F5}" type="pres">
      <dgm:prSet presAssocID="{34F60081-4687-4291-A82F-C0FAADF9B6B6}" presName="hierChild3" presStyleCnt="0"/>
      <dgm:spPr/>
    </dgm:pt>
  </dgm:ptLst>
  <dgm:cxnLst>
    <dgm:cxn modelId="{76613404-6CDB-4965-976E-81820D6EB73D}" type="presOf" srcId="{F0086F6C-C1EC-4BCB-A7DF-912E84EE6C6E}" destId="{BF6DBCC5-DA16-41E1-81D6-316053CBB434}" srcOrd="0" destOrd="0" presId="urn:microsoft.com/office/officeart/2005/8/layout/orgChart1"/>
    <dgm:cxn modelId="{68AE2306-CB7F-4EEE-A940-7347ABE9042C}" type="presOf" srcId="{B560CA06-B950-4920-AC1D-A8482F331157}" destId="{4814CD87-3C18-4117-A1EA-6663F8E21A8B}" srcOrd="1" destOrd="0" presId="urn:microsoft.com/office/officeart/2005/8/layout/orgChart1"/>
    <dgm:cxn modelId="{0F55120D-EB36-4239-A1F5-4AE3492F0437}" type="presOf" srcId="{54053AB2-1A5F-43A8-AEC7-69C9E0E14F54}" destId="{3828EC56-E459-4F95-8D51-E10E9EE8EE9F}" srcOrd="0" destOrd="0" presId="urn:microsoft.com/office/officeart/2005/8/layout/orgChart1"/>
    <dgm:cxn modelId="{31301512-E463-46EB-B386-0978A650F8A7}" srcId="{4A26FA10-D5BD-47EC-A92C-B04C3A8F4864}" destId="{C8B74CC7-A32E-4345-B83B-AE8F78CAE823}" srcOrd="4" destOrd="0" parTransId="{E912D93E-ECE9-4528-9511-9D1E24A1FAB4}" sibTransId="{56D67AA1-5C6F-48A8-BFD6-A8852228076E}"/>
    <dgm:cxn modelId="{4C386014-F140-4B4A-B505-4D0223D269FD}" type="presOf" srcId="{1A0FE934-B1C4-43AA-A2AD-CDEF13A76DE4}" destId="{4EBB11A3-A4BD-4E63-8457-FF99DBA626C7}" srcOrd="1" destOrd="0" presId="urn:microsoft.com/office/officeart/2005/8/layout/orgChart1"/>
    <dgm:cxn modelId="{04FFF717-A7BD-412D-847D-DEDF6FD7E422}" type="presOf" srcId="{13E68343-49DC-4F23-8C60-EB791AFA953D}" destId="{EF170504-5077-4B78-BBB4-B29367A8B827}" srcOrd="0" destOrd="0" presId="urn:microsoft.com/office/officeart/2005/8/layout/orgChart1"/>
    <dgm:cxn modelId="{1641D01E-8BC4-455F-8A28-2AE16FB0AE56}" srcId="{4A26FA10-D5BD-47EC-A92C-B04C3A8F4864}" destId="{2A76DF83-8EF5-4549-A59D-DAF806C876F3}" srcOrd="0" destOrd="0" parTransId="{CCF5F433-9075-4A88-80E1-8F00A1EDF9B9}" sibTransId="{C4944127-FA24-4394-97DC-EECAB70AE250}"/>
    <dgm:cxn modelId="{5D8FF120-E517-4FB5-8F94-CA0846FDFBDE}" type="presOf" srcId="{88083006-1FFF-4287-9203-D935CE510F49}" destId="{DA4FE3B4-9630-43FE-91BA-BCBDB5636EEB}" srcOrd="0" destOrd="0" presId="urn:microsoft.com/office/officeart/2005/8/layout/orgChart1"/>
    <dgm:cxn modelId="{F54E242D-B3EF-45FF-ACA0-56C7133142F0}" srcId="{34F60081-4687-4291-A82F-C0FAADF9B6B6}" destId="{88083006-1FFF-4287-9203-D935CE510F49}" srcOrd="1" destOrd="0" parTransId="{2D9160D4-294D-40EC-AE88-C75A8FDCB31C}" sibTransId="{EA1F3ED1-9E81-4283-A744-F9C2A2A6AEC2}"/>
    <dgm:cxn modelId="{870BBD32-E7FD-4647-801E-64566F0D8043}" type="presOf" srcId="{4A26FA10-D5BD-47EC-A92C-B04C3A8F4864}" destId="{3857DEB3-8CE0-4CD9-962C-CA8B270D278D}" srcOrd="0" destOrd="0" presId="urn:microsoft.com/office/officeart/2005/8/layout/orgChart1"/>
    <dgm:cxn modelId="{9784AC34-11C8-4D21-A1DD-262C2582013B}" type="presOf" srcId="{1A0FE934-B1C4-43AA-A2AD-CDEF13A76DE4}" destId="{40827C3A-9B47-4698-B706-2463D7F678BC}" srcOrd="0" destOrd="0" presId="urn:microsoft.com/office/officeart/2005/8/layout/orgChart1"/>
    <dgm:cxn modelId="{3888773D-7C2C-4099-9FEC-36DA988E51FC}" type="presOf" srcId="{C8B74CC7-A32E-4345-B83B-AE8F78CAE823}" destId="{BF03A35B-85D3-47B7-BC00-17E0E115A4E9}" srcOrd="1" destOrd="0" presId="urn:microsoft.com/office/officeart/2005/8/layout/orgChart1"/>
    <dgm:cxn modelId="{DCC01E43-CF7A-4F6B-BF81-677D653D1B19}" type="presOf" srcId="{CC02A862-B744-496F-86F3-016F082B8B78}" destId="{3032897A-F93F-4EA0-893E-A36E5868DDD8}" srcOrd="1" destOrd="0" presId="urn:microsoft.com/office/officeart/2005/8/layout/orgChart1"/>
    <dgm:cxn modelId="{78AA8B66-39CF-453B-A5A4-ED7BA61ED77F}" type="presOf" srcId="{D21403AF-BFB6-4D16-BA2E-AC41C18F4F9B}" destId="{076B1737-7A51-4A05-814F-376ED60661DA}" srcOrd="1" destOrd="0" presId="urn:microsoft.com/office/officeart/2005/8/layout/orgChart1"/>
    <dgm:cxn modelId="{E43FE047-DBFE-4AA5-83F5-8C03937089F8}" srcId="{4A26FA10-D5BD-47EC-A92C-B04C3A8F4864}" destId="{B560CA06-B950-4920-AC1D-A8482F331157}" srcOrd="2" destOrd="0" parTransId="{13E68343-49DC-4F23-8C60-EB791AFA953D}" sibTransId="{96DA0F8F-3E16-4E17-A936-303FBD1BC7DB}"/>
    <dgm:cxn modelId="{B673AA48-8A52-4DEA-9994-32490490D04B}" srcId="{34F60081-4687-4291-A82F-C0FAADF9B6B6}" destId="{C36F17BB-A961-4088-9C3D-E86B40AE2A81}" srcOrd="0" destOrd="0" parTransId="{54053AB2-1A5F-43A8-AEC7-69C9E0E14F54}" sibTransId="{8341247A-B7F5-428C-A674-16C40545D809}"/>
    <dgm:cxn modelId="{3A8B7F69-07AF-49AF-AAB3-FF62E87F0100}" srcId="{D33C8102-014B-4A58-B7D0-ACA1BBDECFAC}" destId="{B236B547-1FEC-479A-A94E-7DD210EB40B4}" srcOrd="2" destOrd="0" parTransId="{4BFFEBE7-BCC2-4697-9F82-2BAED584F7CC}" sibTransId="{E53FA175-2692-4F6C-9C28-392AF87497A6}"/>
    <dgm:cxn modelId="{FB910B4D-FEFE-4F69-A4F4-4C1F0D2A8C03}" srcId="{5196DD5A-79D2-4A7A-9DBF-CEBF8281FC30}" destId="{34F60081-4687-4291-A82F-C0FAADF9B6B6}" srcOrd="0" destOrd="0" parTransId="{D606834E-2163-4EC9-B2B9-B2D2A3318E49}" sibTransId="{A7E99BA4-AF41-4E4D-B373-2558D89A78AD}"/>
    <dgm:cxn modelId="{E5AE1F4F-890F-40C9-9511-32873592E873}" type="presOf" srcId="{A8AD2591-3187-4960-8EAB-F3487D83227C}" destId="{B439C7FC-CCD8-4E56-9C0E-30D2557581DD}" srcOrd="0" destOrd="0" presId="urn:microsoft.com/office/officeart/2005/8/layout/orgChart1"/>
    <dgm:cxn modelId="{500A4F54-D388-4712-92B3-90886D36FEC2}" type="presOf" srcId="{D33C8102-014B-4A58-B7D0-ACA1BBDECFAC}" destId="{FBA9B646-F826-43AC-8EFA-338AD547092C}" srcOrd="0" destOrd="0" presId="urn:microsoft.com/office/officeart/2005/8/layout/orgChart1"/>
    <dgm:cxn modelId="{9EB53575-22AA-4F47-A411-2291CB78AAA5}" type="presOf" srcId="{2986D1D9-0373-4B41-88F7-4253EF53C271}" destId="{C78BB253-D431-44DE-B749-B900B8B368AF}" srcOrd="0" destOrd="0" presId="urn:microsoft.com/office/officeart/2005/8/layout/orgChart1"/>
    <dgm:cxn modelId="{08E28775-9390-451F-B352-5C4895084AF4}" type="presOf" srcId="{2A76DF83-8EF5-4549-A59D-DAF806C876F3}" destId="{6D22426C-1505-44ED-BBA4-4A8E372430D2}" srcOrd="0" destOrd="0" presId="urn:microsoft.com/office/officeart/2005/8/layout/orgChart1"/>
    <dgm:cxn modelId="{E400A076-7AD3-4315-8A6F-601F940328CE}" type="presOf" srcId="{2A76DF83-8EF5-4549-A59D-DAF806C876F3}" destId="{23CE8EA0-C940-408E-B371-9272D202F334}" srcOrd="1" destOrd="0" presId="urn:microsoft.com/office/officeart/2005/8/layout/orgChart1"/>
    <dgm:cxn modelId="{22B22578-F17C-4B62-9B7B-9DF0EDCD5B70}" type="presOf" srcId="{5196DD5A-79D2-4A7A-9DBF-CEBF8281FC30}" destId="{9EB8FF0D-51DB-4D64-9EE9-926421872FBA}" srcOrd="0" destOrd="0" presId="urn:microsoft.com/office/officeart/2005/8/layout/orgChart1"/>
    <dgm:cxn modelId="{04C47F5A-A72D-49E3-A4DF-0925E6D07061}" type="presOf" srcId="{D33C8102-014B-4A58-B7D0-ACA1BBDECFAC}" destId="{0C647400-F251-49BD-809A-5F78BA07F8C7}" srcOrd="1" destOrd="0" presId="urn:microsoft.com/office/officeart/2005/8/layout/orgChart1"/>
    <dgm:cxn modelId="{1AC0007E-BA2D-450D-B469-80191A28C9CE}" type="presOf" srcId="{CC02A862-B744-496F-86F3-016F082B8B78}" destId="{74F29C0B-CCA1-4C73-B753-93E50D4EED48}" srcOrd="0" destOrd="0" presId="urn:microsoft.com/office/officeart/2005/8/layout/orgChart1"/>
    <dgm:cxn modelId="{1DC0427E-36A0-4C24-A1FC-993CB1BD35FB}" srcId="{88083006-1FFF-4287-9203-D935CE510F49}" destId="{4A26FA10-D5BD-47EC-A92C-B04C3A8F4864}" srcOrd="1" destOrd="0" parTransId="{B7475296-EB6A-46A6-864E-0A02659F962C}" sibTransId="{6ACC845D-992B-42D9-824A-795C9D8D78AF}"/>
    <dgm:cxn modelId="{C833AC81-F1DC-4001-A317-59CB8C14B3A9}" srcId="{88083006-1FFF-4287-9203-D935CE510F49}" destId="{D33C8102-014B-4A58-B7D0-ACA1BBDECFAC}" srcOrd="0" destOrd="0" parTransId="{4E90EDE8-0C3E-42D2-A7B1-51A3640B729A}" sibTransId="{F288A729-7689-4936-9C67-B563EB9110AF}"/>
    <dgm:cxn modelId="{40BE7087-541E-4093-B73E-399E5DFDC406}" srcId="{4A26FA10-D5BD-47EC-A92C-B04C3A8F4864}" destId="{A8AD2591-3187-4960-8EAB-F3487D83227C}" srcOrd="1" destOrd="0" parTransId="{A8BDB786-3FDE-4A9C-B719-18247A1315CA}" sibTransId="{2ECC43AE-B2DE-41B6-A157-BB51ADBA6B52}"/>
    <dgm:cxn modelId="{C905A789-9ED1-4AD5-A5C5-5B6934DF2CC3}" type="presOf" srcId="{34F60081-4687-4291-A82F-C0FAADF9B6B6}" destId="{D585986C-BE0D-4925-8D74-B425A52DE039}" srcOrd="0" destOrd="0" presId="urn:microsoft.com/office/officeart/2005/8/layout/orgChart1"/>
    <dgm:cxn modelId="{1D7C538F-F7B6-4113-9415-838957364A8F}" type="presOf" srcId="{89C0B677-86A9-4699-B77F-485EBF4232F7}" destId="{3089E5B3-4D1C-48CB-A3FD-5BDB1B0C8970}" srcOrd="0" destOrd="0" presId="urn:microsoft.com/office/officeart/2005/8/layout/orgChart1"/>
    <dgm:cxn modelId="{EBA25A91-3C42-4010-9E68-7DB4264F1E4B}" type="presOf" srcId="{2D9160D4-294D-40EC-AE88-C75A8FDCB31C}" destId="{C292CADC-9EBA-462C-8516-BB55800C8928}" srcOrd="0" destOrd="0" presId="urn:microsoft.com/office/officeart/2005/8/layout/orgChart1"/>
    <dgm:cxn modelId="{A4015E92-C85A-49DE-8DF6-C0AD383C338F}" type="presOf" srcId="{C8B74CC7-A32E-4345-B83B-AE8F78CAE823}" destId="{4BFADC53-FCB1-4DBA-9246-0170191838A9}" srcOrd="0" destOrd="0" presId="urn:microsoft.com/office/officeart/2005/8/layout/orgChart1"/>
    <dgm:cxn modelId="{7532C895-9EBA-496E-901E-19F5C35B4C42}" type="presOf" srcId="{B236B547-1FEC-479A-A94E-7DD210EB40B4}" destId="{F2074D2C-2E53-432F-BF2C-4382B1AD3CD4}" srcOrd="1" destOrd="0" presId="urn:microsoft.com/office/officeart/2005/8/layout/orgChart1"/>
    <dgm:cxn modelId="{A8E8869A-619A-4565-9BA4-C29CFEE3B35B}" type="presOf" srcId="{4BFFEBE7-BCC2-4697-9F82-2BAED584F7CC}" destId="{AF50B55E-B1BA-4274-9EE9-BDEC958FEF4E}" srcOrd="0" destOrd="0" presId="urn:microsoft.com/office/officeart/2005/8/layout/orgChart1"/>
    <dgm:cxn modelId="{B8D9F09C-549F-4E4C-9EB6-1DCFDBC07CBC}" type="presOf" srcId="{88083006-1FFF-4287-9203-D935CE510F49}" destId="{78D0223C-97F3-4647-AA9B-64D3849222BC}" srcOrd="1" destOrd="0" presId="urn:microsoft.com/office/officeart/2005/8/layout/orgChart1"/>
    <dgm:cxn modelId="{1F84539D-8D8B-4920-8CB2-75673EC905BF}" type="presOf" srcId="{34F60081-4687-4291-A82F-C0FAADF9B6B6}" destId="{361D42EC-28A3-46F5-8B69-47F8E619AB0F}" srcOrd="1" destOrd="0" presId="urn:microsoft.com/office/officeart/2005/8/layout/orgChart1"/>
    <dgm:cxn modelId="{2FF8EE9D-2975-4CA8-BCBC-A657656DC84E}" type="presOf" srcId="{4A26FA10-D5BD-47EC-A92C-B04C3A8F4864}" destId="{5973833A-D9BA-46E3-9D2A-CC1B0F1D7A5C}" srcOrd="1" destOrd="0" presId="urn:microsoft.com/office/officeart/2005/8/layout/orgChart1"/>
    <dgm:cxn modelId="{8B46DCA6-97CA-44E3-9AB4-DB603D5E2997}" type="presOf" srcId="{CCF5F433-9075-4A88-80E1-8F00A1EDF9B9}" destId="{F5EB5F1D-7A8F-4F67-8EA1-C1F2E58FD5BA}" srcOrd="0" destOrd="0" presId="urn:microsoft.com/office/officeart/2005/8/layout/orgChart1"/>
    <dgm:cxn modelId="{5FC9B6A8-6BC7-46E8-BED9-E8D8E1119630}" type="presOf" srcId="{C36F17BB-A961-4088-9C3D-E86B40AE2A81}" destId="{8C479832-3E53-498F-A564-150C8A62FA48}" srcOrd="1" destOrd="0" presId="urn:microsoft.com/office/officeart/2005/8/layout/orgChart1"/>
    <dgm:cxn modelId="{7DB71BB0-DF0B-499C-8CA4-261A9ED43177}" type="presOf" srcId="{89C0B677-86A9-4699-B77F-485EBF4232F7}" destId="{E318DF93-6402-45DA-9D4F-A21268DCC5C8}" srcOrd="1" destOrd="0" presId="urn:microsoft.com/office/officeart/2005/8/layout/orgChart1"/>
    <dgm:cxn modelId="{7B1F74BA-9D57-4DAE-82D9-86727468AF3D}" type="presOf" srcId="{B7475296-EB6A-46A6-864E-0A02659F962C}" destId="{79049C9C-F9AC-4F67-8D0B-62CC65C245F1}" srcOrd="0" destOrd="0" presId="urn:microsoft.com/office/officeart/2005/8/layout/orgChart1"/>
    <dgm:cxn modelId="{33063EBE-18A3-47B6-A1AF-702836DBC68A}" srcId="{D33C8102-014B-4A58-B7D0-ACA1BBDECFAC}" destId="{89C0B677-86A9-4699-B77F-485EBF4232F7}" srcOrd="1" destOrd="0" parTransId="{20743A8F-AFD9-48A2-92FF-2A92CA064533}" sibTransId="{CF7563E1-D028-49ED-BF1C-9A234AEFCC03}"/>
    <dgm:cxn modelId="{0625AAC3-8A08-471C-BD38-E9E2DC131ED1}" srcId="{34F60081-4687-4291-A82F-C0FAADF9B6B6}" destId="{CC02A862-B744-496F-86F3-016F082B8B78}" srcOrd="2" destOrd="0" parTransId="{2986D1D9-0373-4B41-88F7-4253EF53C271}" sibTransId="{5934A3F1-B8F0-46A2-8031-54902C21AF65}"/>
    <dgm:cxn modelId="{B30EA3CB-8E5F-4CF7-B7E9-9AD2B793E0D4}" type="presOf" srcId="{B560CA06-B950-4920-AC1D-A8482F331157}" destId="{40E33E61-41BF-436D-9312-C7B7F27282C8}" srcOrd="0" destOrd="0" presId="urn:microsoft.com/office/officeart/2005/8/layout/orgChart1"/>
    <dgm:cxn modelId="{22F901D0-C5B9-47F8-9E71-2E17B11CA4FC}" type="presOf" srcId="{A8AD2591-3187-4960-8EAB-F3487D83227C}" destId="{ADDE0F75-CFF8-424C-8711-1D8E3F89EE39}" srcOrd="1" destOrd="0" presId="urn:microsoft.com/office/officeart/2005/8/layout/orgChart1"/>
    <dgm:cxn modelId="{394B6DD1-DE99-4B46-BAD5-F6134A035179}" type="presOf" srcId="{B236B547-1FEC-479A-A94E-7DD210EB40B4}" destId="{A1DE4688-115B-4226-B1BA-3F82289BDB06}" srcOrd="0" destOrd="0" presId="urn:microsoft.com/office/officeart/2005/8/layout/orgChart1"/>
    <dgm:cxn modelId="{8C7AECD2-1BBF-44AD-B6AE-2662AB7B0637}" type="presOf" srcId="{A8BDB786-3FDE-4A9C-B719-18247A1315CA}" destId="{8E44C73D-BCED-429D-8A94-31B16603BAD1}" srcOrd="0" destOrd="0" presId="urn:microsoft.com/office/officeart/2005/8/layout/orgChart1"/>
    <dgm:cxn modelId="{78D74ED4-D382-4503-ADB8-9FBE02B29003}" type="presOf" srcId="{D21403AF-BFB6-4D16-BA2E-AC41C18F4F9B}" destId="{D5792523-3214-46A4-9D87-A1EEC28E42D3}" srcOrd="0" destOrd="0" presId="urn:microsoft.com/office/officeart/2005/8/layout/orgChart1"/>
    <dgm:cxn modelId="{C0A5DDD4-4BDB-4F98-83E2-38DE2A828C4B}" srcId="{D33C8102-014B-4A58-B7D0-ACA1BBDECFAC}" destId="{1A0FE934-B1C4-43AA-A2AD-CDEF13A76DE4}" srcOrd="0" destOrd="0" parTransId="{23F5FD8F-BB8B-483B-874E-916D515E5844}" sibTransId="{D6E85D4C-C789-4545-B637-6E742E0EF7C0}"/>
    <dgm:cxn modelId="{95BA74DF-2FD3-41F8-922D-314E0059313D}" type="presOf" srcId="{E912D93E-ECE9-4528-9511-9D1E24A1FAB4}" destId="{DA8253B0-B46B-4CC4-BE36-E7D24B1BBE5A}" srcOrd="0" destOrd="0" presId="urn:microsoft.com/office/officeart/2005/8/layout/orgChart1"/>
    <dgm:cxn modelId="{EB5627E6-0E0E-4F78-80C3-454A1B0B5AA2}" type="presOf" srcId="{20743A8F-AFD9-48A2-92FF-2A92CA064533}" destId="{503DDB83-7EC4-4C68-B1B5-A079A7A21E10}" srcOrd="0" destOrd="0" presId="urn:microsoft.com/office/officeart/2005/8/layout/orgChart1"/>
    <dgm:cxn modelId="{853FAFE7-8A5E-4C96-80E0-F8CCF160E230}" srcId="{4A26FA10-D5BD-47EC-A92C-B04C3A8F4864}" destId="{D21403AF-BFB6-4D16-BA2E-AC41C18F4F9B}" srcOrd="3" destOrd="0" parTransId="{F0086F6C-C1EC-4BCB-A7DF-912E84EE6C6E}" sibTransId="{82C2F0DF-515E-4EF5-9B4B-A50992B5603F}"/>
    <dgm:cxn modelId="{BF8000EA-99EE-4AC9-BD06-66C832BE55A6}" type="presOf" srcId="{C36F17BB-A961-4088-9C3D-E86B40AE2A81}" destId="{DFCD5781-AC8D-4D98-B1BC-0F15B060C8D3}" srcOrd="0" destOrd="0" presId="urn:microsoft.com/office/officeart/2005/8/layout/orgChart1"/>
    <dgm:cxn modelId="{C0CD74F7-D7A0-4FFB-868E-FD5B491D9A18}" type="presOf" srcId="{23F5FD8F-BB8B-483B-874E-916D515E5844}" destId="{138C403B-8183-4186-BA75-DDECB0510AFB}" srcOrd="0" destOrd="0" presId="urn:microsoft.com/office/officeart/2005/8/layout/orgChart1"/>
    <dgm:cxn modelId="{C6FACAF9-9A62-4E69-A6B8-BFE49EDF9F1C}" type="presOf" srcId="{4E90EDE8-0C3E-42D2-A7B1-51A3640B729A}" destId="{F0DFEFB7-F4BE-4950-8DD5-AF47C7394EEF}" srcOrd="0" destOrd="0" presId="urn:microsoft.com/office/officeart/2005/8/layout/orgChart1"/>
    <dgm:cxn modelId="{C62A12F5-23EC-4FF8-8E74-1520B49D6D6D}" type="presParOf" srcId="{9EB8FF0D-51DB-4D64-9EE9-926421872FBA}" destId="{0D69A921-A403-41BB-B9AD-2D8B6DD0DD78}" srcOrd="0" destOrd="0" presId="urn:microsoft.com/office/officeart/2005/8/layout/orgChart1"/>
    <dgm:cxn modelId="{FEADBC2A-7389-4CE3-B7BA-9A08167C3E30}" type="presParOf" srcId="{0D69A921-A403-41BB-B9AD-2D8B6DD0DD78}" destId="{A50D7511-5C2D-428C-827A-82B3DD425FAA}" srcOrd="0" destOrd="0" presId="urn:microsoft.com/office/officeart/2005/8/layout/orgChart1"/>
    <dgm:cxn modelId="{33F0EF25-4662-4C7B-9D2B-CEB3B6DC07B7}" type="presParOf" srcId="{A50D7511-5C2D-428C-827A-82B3DD425FAA}" destId="{D585986C-BE0D-4925-8D74-B425A52DE039}" srcOrd="0" destOrd="0" presId="urn:microsoft.com/office/officeart/2005/8/layout/orgChart1"/>
    <dgm:cxn modelId="{5EA30D14-CE07-4FED-8A41-4F65D0E4F19E}" type="presParOf" srcId="{A50D7511-5C2D-428C-827A-82B3DD425FAA}" destId="{361D42EC-28A3-46F5-8B69-47F8E619AB0F}" srcOrd="1" destOrd="0" presId="urn:microsoft.com/office/officeart/2005/8/layout/orgChart1"/>
    <dgm:cxn modelId="{ABD97CC1-D1DD-4209-A012-11DE0997A35F}" type="presParOf" srcId="{0D69A921-A403-41BB-B9AD-2D8B6DD0DD78}" destId="{14232FEB-A6B3-4117-9841-3E70BE0CADA5}" srcOrd="1" destOrd="0" presId="urn:microsoft.com/office/officeart/2005/8/layout/orgChart1"/>
    <dgm:cxn modelId="{39F42DAD-69AA-4784-A395-9A1FE4609DE6}" type="presParOf" srcId="{14232FEB-A6B3-4117-9841-3E70BE0CADA5}" destId="{3828EC56-E459-4F95-8D51-E10E9EE8EE9F}" srcOrd="0" destOrd="0" presId="urn:microsoft.com/office/officeart/2005/8/layout/orgChart1"/>
    <dgm:cxn modelId="{FAA3EFD1-7597-48EE-AAB5-BD5E41476FA3}" type="presParOf" srcId="{14232FEB-A6B3-4117-9841-3E70BE0CADA5}" destId="{2F1FBD33-E6DE-4CAC-A51C-0AC035C85685}" srcOrd="1" destOrd="0" presId="urn:microsoft.com/office/officeart/2005/8/layout/orgChart1"/>
    <dgm:cxn modelId="{C2426CB6-C8F8-41B2-941B-E82FF7AA79CD}" type="presParOf" srcId="{2F1FBD33-E6DE-4CAC-A51C-0AC035C85685}" destId="{A51C30BE-79DE-4F7D-B386-3457F2BF5CB6}" srcOrd="0" destOrd="0" presId="urn:microsoft.com/office/officeart/2005/8/layout/orgChart1"/>
    <dgm:cxn modelId="{9B71585A-E07C-40BB-A1BC-00F505E803A1}" type="presParOf" srcId="{A51C30BE-79DE-4F7D-B386-3457F2BF5CB6}" destId="{DFCD5781-AC8D-4D98-B1BC-0F15B060C8D3}" srcOrd="0" destOrd="0" presId="urn:microsoft.com/office/officeart/2005/8/layout/orgChart1"/>
    <dgm:cxn modelId="{060AA5E4-95F8-4A9B-B79C-47573AE53BAF}" type="presParOf" srcId="{A51C30BE-79DE-4F7D-B386-3457F2BF5CB6}" destId="{8C479832-3E53-498F-A564-150C8A62FA48}" srcOrd="1" destOrd="0" presId="urn:microsoft.com/office/officeart/2005/8/layout/orgChart1"/>
    <dgm:cxn modelId="{F6BC9E17-7143-456A-8CD4-A0C45DD1FA24}" type="presParOf" srcId="{2F1FBD33-E6DE-4CAC-A51C-0AC035C85685}" destId="{EBF36EA8-C088-48EB-A82F-57063EA061DE}" srcOrd="1" destOrd="0" presId="urn:microsoft.com/office/officeart/2005/8/layout/orgChart1"/>
    <dgm:cxn modelId="{939A342B-7339-47D1-883B-8E15B1AC8345}" type="presParOf" srcId="{2F1FBD33-E6DE-4CAC-A51C-0AC035C85685}" destId="{45D6E821-FA25-4C9E-B78A-C65AD4F22176}" srcOrd="2" destOrd="0" presId="urn:microsoft.com/office/officeart/2005/8/layout/orgChart1"/>
    <dgm:cxn modelId="{7C13B162-8C65-4968-8FBC-3034AA4454E3}" type="presParOf" srcId="{14232FEB-A6B3-4117-9841-3E70BE0CADA5}" destId="{C292CADC-9EBA-462C-8516-BB55800C8928}" srcOrd="2" destOrd="0" presId="urn:microsoft.com/office/officeart/2005/8/layout/orgChart1"/>
    <dgm:cxn modelId="{75DCD940-99F5-43C3-BBF6-42C22B126179}" type="presParOf" srcId="{14232FEB-A6B3-4117-9841-3E70BE0CADA5}" destId="{66C59F79-7916-43C4-9850-67557AE12FBF}" srcOrd="3" destOrd="0" presId="urn:microsoft.com/office/officeart/2005/8/layout/orgChart1"/>
    <dgm:cxn modelId="{4E4EF8DB-E8A9-410B-B00A-FD2452ED6902}" type="presParOf" srcId="{66C59F79-7916-43C4-9850-67557AE12FBF}" destId="{CACCE47C-7B8B-46B6-990D-FFD58A4F8D50}" srcOrd="0" destOrd="0" presId="urn:microsoft.com/office/officeart/2005/8/layout/orgChart1"/>
    <dgm:cxn modelId="{2D25CC40-9363-4987-8FFE-825156EEB383}" type="presParOf" srcId="{CACCE47C-7B8B-46B6-990D-FFD58A4F8D50}" destId="{DA4FE3B4-9630-43FE-91BA-BCBDB5636EEB}" srcOrd="0" destOrd="0" presId="urn:microsoft.com/office/officeart/2005/8/layout/orgChart1"/>
    <dgm:cxn modelId="{FF1031E7-52FB-4317-8E62-F61862ED2FCB}" type="presParOf" srcId="{CACCE47C-7B8B-46B6-990D-FFD58A4F8D50}" destId="{78D0223C-97F3-4647-AA9B-64D3849222BC}" srcOrd="1" destOrd="0" presId="urn:microsoft.com/office/officeart/2005/8/layout/orgChart1"/>
    <dgm:cxn modelId="{755C129C-4817-477A-968F-91C7AD7B78CF}" type="presParOf" srcId="{66C59F79-7916-43C4-9850-67557AE12FBF}" destId="{A3F6A8D4-FDDC-4956-9156-0CC3259B4E14}" srcOrd="1" destOrd="0" presId="urn:microsoft.com/office/officeart/2005/8/layout/orgChart1"/>
    <dgm:cxn modelId="{F523096F-8631-4F0D-AE8F-A74B942753AB}" type="presParOf" srcId="{A3F6A8D4-FDDC-4956-9156-0CC3259B4E14}" destId="{F0DFEFB7-F4BE-4950-8DD5-AF47C7394EEF}" srcOrd="0" destOrd="0" presId="urn:microsoft.com/office/officeart/2005/8/layout/orgChart1"/>
    <dgm:cxn modelId="{FA1610F0-C845-4D3E-A99C-CE491429E5F3}" type="presParOf" srcId="{A3F6A8D4-FDDC-4956-9156-0CC3259B4E14}" destId="{D967EBCA-2AF9-41CF-9F54-AD384C3DB530}" srcOrd="1" destOrd="0" presId="urn:microsoft.com/office/officeart/2005/8/layout/orgChart1"/>
    <dgm:cxn modelId="{A176A835-5892-4F24-8BD6-47CC190F805A}" type="presParOf" srcId="{D967EBCA-2AF9-41CF-9F54-AD384C3DB530}" destId="{C8308099-67C6-4BA6-ABCD-457F4434B62A}" srcOrd="0" destOrd="0" presId="urn:microsoft.com/office/officeart/2005/8/layout/orgChart1"/>
    <dgm:cxn modelId="{0F1A33D2-8514-449E-81A1-9B37BBCFC545}" type="presParOf" srcId="{C8308099-67C6-4BA6-ABCD-457F4434B62A}" destId="{FBA9B646-F826-43AC-8EFA-338AD547092C}" srcOrd="0" destOrd="0" presId="urn:microsoft.com/office/officeart/2005/8/layout/orgChart1"/>
    <dgm:cxn modelId="{E3CB9A1B-B749-4D4A-9694-CF0D5311A331}" type="presParOf" srcId="{C8308099-67C6-4BA6-ABCD-457F4434B62A}" destId="{0C647400-F251-49BD-809A-5F78BA07F8C7}" srcOrd="1" destOrd="0" presId="urn:microsoft.com/office/officeart/2005/8/layout/orgChart1"/>
    <dgm:cxn modelId="{F2827672-B03D-473E-933F-F11B7E37E4DB}" type="presParOf" srcId="{D967EBCA-2AF9-41CF-9F54-AD384C3DB530}" destId="{EF8E5C71-3194-4E14-9136-4BF7C9B1E0B9}" srcOrd="1" destOrd="0" presId="urn:microsoft.com/office/officeart/2005/8/layout/orgChart1"/>
    <dgm:cxn modelId="{8F4BD994-9458-4D49-B8E6-9663C29D74DB}" type="presParOf" srcId="{D967EBCA-2AF9-41CF-9F54-AD384C3DB530}" destId="{D3400B36-81F9-4EBD-918F-AA293288B827}" srcOrd="2" destOrd="0" presId="urn:microsoft.com/office/officeart/2005/8/layout/orgChart1"/>
    <dgm:cxn modelId="{A440D9D8-E355-40AE-B54D-CF3817C379EA}" type="presParOf" srcId="{D3400B36-81F9-4EBD-918F-AA293288B827}" destId="{138C403B-8183-4186-BA75-DDECB0510AFB}" srcOrd="0" destOrd="0" presId="urn:microsoft.com/office/officeart/2005/8/layout/orgChart1"/>
    <dgm:cxn modelId="{1CC83B9C-A570-4225-8F9B-1F4DA7DF7D68}" type="presParOf" srcId="{D3400B36-81F9-4EBD-918F-AA293288B827}" destId="{0F743603-5169-4CFC-8619-1DB01A48C9FC}" srcOrd="1" destOrd="0" presId="urn:microsoft.com/office/officeart/2005/8/layout/orgChart1"/>
    <dgm:cxn modelId="{ECA61280-CD76-4112-AC80-7428FD72015E}" type="presParOf" srcId="{0F743603-5169-4CFC-8619-1DB01A48C9FC}" destId="{48ED417D-BEEA-422E-B90B-240EAA6B94C0}" srcOrd="0" destOrd="0" presId="urn:microsoft.com/office/officeart/2005/8/layout/orgChart1"/>
    <dgm:cxn modelId="{895DC9B3-8AB3-42C7-8AC1-160C9728AC62}" type="presParOf" srcId="{48ED417D-BEEA-422E-B90B-240EAA6B94C0}" destId="{40827C3A-9B47-4698-B706-2463D7F678BC}" srcOrd="0" destOrd="0" presId="urn:microsoft.com/office/officeart/2005/8/layout/orgChart1"/>
    <dgm:cxn modelId="{E79C7916-49FE-45D1-B18B-3EB9D78B11F9}" type="presParOf" srcId="{48ED417D-BEEA-422E-B90B-240EAA6B94C0}" destId="{4EBB11A3-A4BD-4E63-8457-FF99DBA626C7}" srcOrd="1" destOrd="0" presId="urn:microsoft.com/office/officeart/2005/8/layout/orgChart1"/>
    <dgm:cxn modelId="{D9654360-8D19-45AB-9074-AA5642D75535}" type="presParOf" srcId="{0F743603-5169-4CFC-8619-1DB01A48C9FC}" destId="{78F2CBC2-44CB-4251-AB1F-60F2443C274D}" srcOrd="1" destOrd="0" presId="urn:microsoft.com/office/officeart/2005/8/layout/orgChart1"/>
    <dgm:cxn modelId="{2E4A2455-0755-4593-AAA8-2B79816A35C1}" type="presParOf" srcId="{0F743603-5169-4CFC-8619-1DB01A48C9FC}" destId="{1F4B7372-3A20-4FBF-B496-3110D2E460C2}" srcOrd="2" destOrd="0" presId="urn:microsoft.com/office/officeart/2005/8/layout/orgChart1"/>
    <dgm:cxn modelId="{FBA0746E-380B-4F39-B719-F0E140020588}" type="presParOf" srcId="{D3400B36-81F9-4EBD-918F-AA293288B827}" destId="{503DDB83-7EC4-4C68-B1B5-A079A7A21E10}" srcOrd="2" destOrd="0" presId="urn:microsoft.com/office/officeart/2005/8/layout/orgChart1"/>
    <dgm:cxn modelId="{B25D02ED-E04E-4C90-893A-35896FA4B0FF}" type="presParOf" srcId="{D3400B36-81F9-4EBD-918F-AA293288B827}" destId="{7CEF4404-D0E5-40B6-9355-BA68B06ADDC0}" srcOrd="3" destOrd="0" presId="urn:microsoft.com/office/officeart/2005/8/layout/orgChart1"/>
    <dgm:cxn modelId="{AB378CB0-DA6B-480C-AB8A-083FBB4730C4}" type="presParOf" srcId="{7CEF4404-D0E5-40B6-9355-BA68B06ADDC0}" destId="{936EA5F2-F336-4A34-83EA-CF164B50C055}" srcOrd="0" destOrd="0" presId="urn:microsoft.com/office/officeart/2005/8/layout/orgChart1"/>
    <dgm:cxn modelId="{7553EB99-B8BB-453B-A4B9-9A225A694D07}" type="presParOf" srcId="{936EA5F2-F336-4A34-83EA-CF164B50C055}" destId="{3089E5B3-4D1C-48CB-A3FD-5BDB1B0C8970}" srcOrd="0" destOrd="0" presId="urn:microsoft.com/office/officeart/2005/8/layout/orgChart1"/>
    <dgm:cxn modelId="{D0966798-F466-4597-8686-CC92058DD6EE}" type="presParOf" srcId="{936EA5F2-F336-4A34-83EA-CF164B50C055}" destId="{E318DF93-6402-45DA-9D4F-A21268DCC5C8}" srcOrd="1" destOrd="0" presId="urn:microsoft.com/office/officeart/2005/8/layout/orgChart1"/>
    <dgm:cxn modelId="{ADAE3721-AB2C-458D-8E40-CB31B04EFB44}" type="presParOf" srcId="{7CEF4404-D0E5-40B6-9355-BA68B06ADDC0}" destId="{C8AF14D0-882F-4CAD-B030-798F67B434C9}" srcOrd="1" destOrd="0" presId="urn:microsoft.com/office/officeart/2005/8/layout/orgChart1"/>
    <dgm:cxn modelId="{432D59F3-5FC4-4809-BF77-02D889CA2711}" type="presParOf" srcId="{7CEF4404-D0E5-40B6-9355-BA68B06ADDC0}" destId="{C19E5FE0-8F3F-4F8E-814A-C6EEFE7157AE}" srcOrd="2" destOrd="0" presId="urn:microsoft.com/office/officeart/2005/8/layout/orgChart1"/>
    <dgm:cxn modelId="{F6CC23CE-F1DA-44E6-89CB-1BD4B45A7823}" type="presParOf" srcId="{D3400B36-81F9-4EBD-918F-AA293288B827}" destId="{AF50B55E-B1BA-4274-9EE9-BDEC958FEF4E}" srcOrd="4" destOrd="0" presId="urn:microsoft.com/office/officeart/2005/8/layout/orgChart1"/>
    <dgm:cxn modelId="{09FE9BBF-C576-4708-BE20-C85BFDC56692}" type="presParOf" srcId="{D3400B36-81F9-4EBD-918F-AA293288B827}" destId="{61DC882D-2589-4FBC-8863-FC2D13BF5AC2}" srcOrd="5" destOrd="0" presId="urn:microsoft.com/office/officeart/2005/8/layout/orgChart1"/>
    <dgm:cxn modelId="{3CDDCF47-9AED-4D18-9AF3-320C7A0CBF10}" type="presParOf" srcId="{61DC882D-2589-4FBC-8863-FC2D13BF5AC2}" destId="{A6AFB2F2-9D69-4BB7-8D9A-E44C88DA08DF}" srcOrd="0" destOrd="0" presId="urn:microsoft.com/office/officeart/2005/8/layout/orgChart1"/>
    <dgm:cxn modelId="{9228F04F-3BAE-4EEC-A606-236BA840B25E}" type="presParOf" srcId="{A6AFB2F2-9D69-4BB7-8D9A-E44C88DA08DF}" destId="{A1DE4688-115B-4226-B1BA-3F82289BDB06}" srcOrd="0" destOrd="0" presId="urn:microsoft.com/office/officeart/2005/8/layout/orgChart1"/>
    <dgm:cxn modelId="{06FE8B89-291C-4B64-847E-9BFD3C480891}" type="presParOf" srcId="{A6AFB2F2-9D69-4BB7-8D9A-E44C88DA08DF}" destId="{F2074D2C-2E53-432F-BF2C-4382B1AD3CD4}" srcOrd="1" destOrd="0" presId="urn:microsoft.com/office/officeart/2005/8/layout/orgChart1"/>
    <dgm:cxn modelId="{3FC258E8-C93F-468E-803D-6EDCFE35A159}" type="presParOf" srcId="{61DC882D-2589-4FBC-8863-FC2D13BF5AC2}" destId="{7826FAAF-1928-4273-BED8-E7629616933F}" srcOrd="1" destOrd="0" presId="urn:microsoft.com/office/officeart/2005/8/layout/orgChart1"/>
    <dgm:cxn modelId="{167B3332-32B0-4B5F-866D-123ADC3C37B1}" type="presParOf" srcId="{61DC882D-2589-4FBC-8863-FC2D13BF5AC2}" destId="{6CDDC8A3-53EF-4C3C-BAB6-95922FF081E7}" srcOrd="2" destOrd="0" presId="urn:microsoft.com/office/officeart/2005/8/layout/orgChart1"/>
    <dgm:cxn modelId="{B9C103C2-C834-41B2-8C0C-D8C2ECBEDFFC}" type="presParOf" srcId="{A3F6A8D4-FDDC-4956-9156-0CC3259B4E14}" destId="{79049C9C-F9AC-4F67-8D0B-62CC65C245F1}" srcOrd="2" destOrd="0" presId="urn:microsoft.com/office/officeart/2005/8/layout/orgChart1"/>
    <dgm:cxn modelId="{49E52FBD-7095-4EB8-98B7-66680194837E}" type="presParOf" srcId="{A3F6A8D4-FDDC-4956-9156-0CC3259B4E14}" destId="{F72498F1-04D1-4735-BD1E-FA4DEC40EF3D}" srcOrd="3" destOrd="0" presId="urn:microsoft.com/office/officeart/2005/8/layout/orgChart1"/>
    <dgm:cxn modelId="{A7834985-C8C8-467E-8E84-6D440029DFDD}" type="presParOf" srcId="{F72498F1-04D1-4735-BD1E-FA4DEC40EF3D}" destId="{AB744240-A4FF-4679-8A6F-A7740F944812}" srcOrd="0" destOrd="0" presId="urn:microsoft.com/office/officeart/2005/8/layout/orgChart1"/>
    <dgm:cxn modelId="{F06839F2-59BC-49FC-8612-588FF14A717E}" type="presParOf" srcId="{AB744240-A4FF-4679-8A6F-A7740F944812}" destId="{3857DEB3-8CE0-4CD9-962C-CA8B270D278D}" srcOrd="0" destOrd="0" presId="urn:microsoft.com/office/officeart/2005/8/layout/orgChart1"/>
    <dgm:cxn modelId="{FF478119-E113-4875-8CA3-845252FB18B6}" type="presParOf" srcId="{AB744240-A4FF-4679-8A6F-A7740F944812}" destId="{5973833A-D9BA-46E3-9D2A-CC1B0F1D7A5C}" srcOrd="1" destOrd="0" presId="urn:microsoft.com/office/officeart/2005/8/layout/orgChart1"/>
    <dgm:cxn modelId="{8003FF46-64AE-4409-B02F-13FC58FE596F}" type="presParOf" srcId="{F72498F1-04D1-4735-BD1E-FA4DEC40EF3D}" destId="{A0F1AE52-14B1-4B69-845B-76285C8F5FE4}" srcOrd="1" destOrd="0" presId="urn:microsoft.com/office/officeart/2005/8/layout/orgChart1"/>
    <dgm:cxn modelId="{AD3C38A4-DF6B-43C7-A737-2EB8A4EAD726}" type="presParOf" srcId="{A0F1AE52-14B1-4B69-845B-76285C8F5FE4}" destId="{F5EB5F1D-7A8F-4F67-8EA1-C1F2E58FD5BA}" srcOrd="0" destOrd="0" presId="urn:microsoft.com/office/officeart/2005/8/layout/orgChart1"/>
    <dgm:cxn modelId="{C7FA9EAF-7098-4DE0-83A5-65E66A132D43}" type="presParOf" srcId="{A0F1AE52-14B1-4B69-845B-76285C8F5FE4}" destId="{FB0AA27E-9AA5-415F-9BBB-FEA8929F2165}" srcOrd="1" destOrd="0" presId="urn:microsoft.com/office/officeart/2005/8/layout/orgChart1"/>
    <dgm:cxn modelId="{7AE8E886-4679-41DF-97C5-2A4AC00389A7}" type="presParOf" srcId="{FB0AA27E-9AA5-415F-9BBB-FEA8929F2165}" destId="{76C62DF9-D0E6-4D99-94B8-B8B8BD5A21EA}" srcOrd="0" destOrd="0" presId="urn:microsoft.com/office/officeart/2005/8/layout/orgChart1"/>
    <dgm:cxn modelId="{133C7493-D429-4145-86FD-1C35DE75C139}" type="presParOf" srcId="{76C62DF9-D0E6-4D99-94B8-B8B8BD5A21EA}" destId="{6D22426C-1505-44ED-BBA4-4A8E372430D2}" srcOrd="0" destOrd="0" presId="urn:microsoft.com/office/officeart/2005/8/layout/orgChart1"/>
    <dgm:cxn modelId="{C3CA450F-5147-4732-BD91-3E5D205FE014}" type="presParOf" srcId="{76C62DF9-D0E6-4D99-94B8-B8B8BD5A21EA}" destId="{23CE8EA0-C940-408E-B371-9272D202F334}" srcOrd="1" destOrd="0" presId="urn:microsoft.com/office/officeart/2005/8/layout/orgChart1"/>
    <dgm:cxn modelId="{DFC91BA3-7E80-488B-8443-11B8077C102A}" type="presParOf" srcId="{FB0AA27E-9AA5-415F-9BBB-FEA8929F2165}" destId="{A6B0424F-C401-4136-B119-669C674D4327}" srcOrd="1" destOrd="0" presId="urn:microsoft.com/office/officeart/2005/8/layout/orgChart1"/>
    <dgm:cxn modelId="{51B88643-A6C5-4C8E-B212-2E4473A51457}" type="presParOf" srcId="{FB0AA27E-9AA5-415F-9BBB-FEA8929F2165}" destId="{AC1D7D54-25E1-4502-899C-45169AD84E18}" srcOrd="2" destOrd="0" presId="urn:microsoft.com/office/officeart/2005/8/layout/orgChart1"/>
    <dgm:cxn modelId="{8793F42C-B484-44F3-B87A-D2D003E23D88}" type="presParOf" srcId="{A0F1AE52-14B1-4B69-845B-76285C8F5FE4}" destId="{8E44C73D-BCED-429D-8A94-31B16603BAD1}" srcOrd="2" destOrd="0" presId="urn:microsoft.com/office/officeart/2005/8/layout/orgChart1"/>
    <dgm:cxn modelId="{2C2F93B5-1DCF-4B76-9463-A74FCDCFBEAB}" type="presParOf" srcId="{A0F1AE52-14B1-4B69-845B-76285C8F5FE4}" destId="{523AC13B-F058-4C04-BEE7-70789E906091}" srcOrd="3" destOrd="0" presId="urn:microsoft.com/office/officeart/2005/8/layout/orgChart1"/>
    <dgm:cxn modelId="{8A681937-D99D-47EB-B74B-1EDF0F2667AD}" type="presParOf" srcId="{523AC13B-F058-4C04-BEE7-70789E906091}" destId="{1C895CDA-C7EB-4CF6-A77B-B17D2D1E8E8E}" srcOrd="0" destOrd="0" presId="urn:microsoft.com/office/officeart/2005/8/layout/orgChart1"/>
    <dgm:cxn modelId="{34DF9AB2-6BE5-46D8-8E45-C2FD2B88F9ED}" type="presParOf" srcId="{1C895CDA-C7EB-4CF6-A77B-B17D2D1E8E8E}" destId="{B439C7FC-CCD8-4E56-9C0E-30D2557581DD}" srcOrd="0" destOrd="0" presId="urn:microsoft.com/office/officeart/2005/8/layout/orgChart1"/>
    <dgm:cxn modelId="{0F62CD52-A78C-4575-B036-6866606FF17F}" type="presParOf" srcId="{1C895CDA-C7EB-4CF6-A77B-B17D2D1E8E8E}" destId="{ADDE0F75-CFF8-424C-8711-1D8E3F89EE39}" srcOrd="1" destOrd="0" presId="urn:microsoft.com/office/officeart/2005/8/layout/orgChart1"/>
    <dgm:cxn modelId="{72409FBB-C09C-4746-BC89-64DCB57994CE}" type="presParOf" srcId="{523AC13B-F058-4C04-BEE7-70789E906091}" destId="{BA0ED943-F634-46C2-8D79-FAFB610D5E2E}" srcOrd="1" destOrd="0" presId="urn:microsoft.com/office/officeart/2005/8/layout/orgChart1"/>
    <dgm:cxn modelId="{3F7C8764-AFDB-466A-90B5-C98E89F84221}" type="presParOf" srcId="{523AC13B-F058-4C04-BEE7-70789E906091}" destId="{C4E9EB00-591A-4250-A4C2-ED19315F2A6E}" srcOrd="2" destOrd="0" presId="urn:microsoft.com/office/officeart/2005/8/layout/orgChart1"/>
    <dgm:cxn modelId="{FCE16E92-207F-4E9D-B469-81A1F2D65135}" type="presParOf" srcId="{A0F1AE52-14B1-4B69-845B-76285C8F5FE4}" destId="{EF170504-5077-4B78-BBB4-B29367A8B827}" srcOrd="4" destOrd="0" presId="urn:microsoft.com/office/officeart/2005/8/layout/orgChart1"/>
    <dgm:cxn modelId="{CB273931-126B-4796-A457-9A4D3CE7FD88}" type="presParOf" srcId="{A0F1AE52-14B1-4B69-845B-76285C8F5FE4}" destId="{F21C1749-2D46-4E74-A47E-696773307E15}" srcOrd="5" destOrd="0" presId="urn:microsoft.com/office/officeart/2005/8/layout/orgChart1"/>
    <dgm:cxn modelId="{53C9ACAE-5760-43C5-B990-F7C14BE78B43}" type="presParOf" srcId="{F21C1749-2D46-4E74-A47E-696773307E15}" destId="{68520E8F-993F-4A50-80C1-56496D9A1683}" srcOrd="0" destOrd="0" presId="urn:microsoft.com/office/officeart/2005/8/layout/orgChart1"/>
    <dgm:cxn modelId="{36A60C5F-CB34-4313-8994-504C9FA89CF7}" type="presParOf" srcId="{68520E8F-993F-4A50-80C1-56496D9A1683}" destId="{40E33E61-41BF-436D-9312-C7B7F27282C8}" srcOrd="0" destOrd="0" presId="urn:microsoft.com/office/officeart/2005/8/layout/orgChart1"/>
    <dgm:cxn modelId="{8CF6AD28-3AC9-4F91-BB5B-A95909A879CF}" type="presParOf" srcId="{68520E8F-993F-4A50-80C1-56496D9A1683}" destId="{4814CD87-3C18-4117-A1EA-6663F8E21A8B}" srcOrd="1" destOrd="0" presId="urn:microsoft.com/office/officeart/2005/8/layout/orgChart1"/>
    <dgm:cxn modelId="{E5F4FA27-8A0F-43DE-8C45-B08E0B9ABD78}" type="presParOf" srcId="{F21C1749-2D46-4E74-A47E-696773307E15}" destId="{1A22F995-259B-448A-88A9-39FCCA879372}" srcOrd="1" destOrd="0" presId="urn:microsoft.com/office/officeart/2005/8/layout/orgChart1"/>
    <dgm:cxn modelId="{56342D58-5FB3-4D51-9D2B-FE3B72CB9DF8}" type="presParOf" srcId="{F21C1749-2D46-4E74-A47E-696773307E15}" destId="{786C4166-1448-40FC-9522-8E963879DA0A}" srcOrd="2" destOrd="0" presId="urn:microsoft.com/office/officeart/2005/8/layout/orgChart1"/>
    <dgm:cxn modelId="{AFA5D08F-D40C-4D11-9874-999C3A960284}" type="presParOf" srcId="{A0F1AE52-14B1-4B69-845B-76285C8F5FE4}" destId="{BF6DBCC5-DA16-41E1-81D6-316053CBB434}" srcOrd="6" destOrd="0" presId="urn:microsoft.com/office/officeart/2005/8/layout/orgChart1"/>
    <dgm:cxn modelId="{F44C0945-6406-4DC8-911B-3CF972186B0F}" type="presParOf" srcId="{A0F1AE52-14B1-4B69-845B-76285C8F5FE4}" destId="{AABB943A-33B9-4378-992A-8FC7CC8D0766}" srcOrd="7" destOrd="0" presId="urn:microsoft.com/office/officeart/2005/8/layout/orgChart1"/>
    <dgm:cxn modelId="{021C3BB1-50A0-4724-A23C-25D909E2E1BC}" type="presParOf" srcId="{AABB943A-33B9-4378-992A-8FC7CC8D0766}" destId="{EE0BD580-52E2-4E98-BCB6-91F232BBEF24}" srcOrd="0" destOrd="0" presId="urn:microsoft.com/office/officeart/2005/8/layout/orgChart1"/>
    <dgm:cxn modelId="{DDEAC3A8-9A1F-4D7A-90E5-EFF3381287F1}" type="presParOf" srcId="{EE0BD580-52E2-4E98-BCB6-91F232BBEF24}" destId="{D5792523-3214-46A4-9D87-A1EEC28E42D3}" srcOrd="0" destOrd="0" presId="urn:microsoft.com/office/officeart/2005/8/layout/orgChart1"/>
    <dgm:cxn modelId="{1295249F-392E-4E91-A6B2-33587B98BA6B}" type="presParOf" srcId="{EE0BD580-52E2-4E98-BCB6-91F232BBEF24}" destId="{076B1737-7A51-4A05-814F-376ED60661DA}" srcOrd="1" destOrd="0" presId="urn:microsoft.com/office/officeart/2005/8/layout/orgChart1"/>
    <dgm:cxn modelId="{C13B4D02-B49B-41E4-9A3F-6E41C5004201}" type="presParOf" srcId="{AABB943A-33B9-4378-992A-8FC7CC8D0766}" destId="{76606CEE-3F48-4457-BDFE-9628B1A29130}" srcOrd="1" destOrd="0" presId="urn:microsoft.com/office/officeart/2005/8/layout/orgChart1"/>
    <dgm:cxn modelId="{EFE0CA26-8826-4118-AB17-5C3DE0024F8A}" type="presParOf" srcId="{AABB943A-33B9-4378-992A-8FC7CC8D0766}" destId="{CAC9E200-9233-4572-AE82-02D8933BA2E9}" srcOrd="2" destOrd="0" presId="urn:microsoft.com/office/officeart/2005/8/layout/orgChart1"/>
    <dgm:cxn modelId="{7C52C7DC-A691-4390-AB87-00D4FED9B3F8}" type="presParOf" srcId="{A0F1AE52-14B1-4B69-845B-76285C8F5FE4}" destId="{DA8253B0-B46B-4CC4-BE36-E7D24B1BBE5A}" srcOrd="8" destOrd="0" presId="urn:microsoft.com/office/officeart/2005/8/layout/orgChart1"/>
    <dgm:cxn modelId="{A809EA81-9096-4B09-8FDE-C4515F3BE17C}" type="presParOf" srcId="{A0F1AE52-14B1-4B69-845B-76285C8F5FE4}" destId="{F4B694EF-E0C7-4FBF-A2B5-7A4F94DB3E22}" srcOrd="9" destOrd="0" presId="urn:microsoft.com/office/officeart/2005/8/layout/orgChart1"/>
    <dgm:cxn modelId="{064F25C4-D7D8-4C4E-A4BF-8F3111062984}" type="presParOf" srcId="{F4B694EF-E0C7-4FBF-A2B5-7A4F94DB3E22}" destId="{B748EE30-A4FC-4151-AA7C-970327CB3D77}" srcOrd="0" destOrd="0" presId="urn:microsoft.com/office/officeart/2005/8/layout/orgChart1"/>
    <dgm:cxn modelId="{9A5C5E58-8F0B-4583-8125-63742F8A8C6A}" type="presParOf" srcId="{B748EE30-A4FC-4151-AA7C-970327CB3D77}" destId="{4BFADC53-FCB1-4DBA-9246-0170191838A9}" srcOrd="0" destOrd="0" presId="urn:microsoft.com/office/officeart/2005/8/layout/orgChart1"/>
    <dgm:cxn modelId="{1A034903-48B4-48E4-B973-004919C231B1}" type="presParOf" srcId="{B748EE30-A4FC-4151-AA7C-970327CB3D77}" destId="{BF03A35B-85D3-47B7-BC00-17E0E115A4E9}" srcOrd="1" destOrd="0" presId="urn:microsoft.com/office/officeart/2005/8/layout/orgChart1"/>
    <dgm:cxn modelId="{86FF0B71-5E47-47FF-84D7-D6F63B014DBA}" type="presParOf" srcId="{F4B694EF-E0C7-4FBF-A2B5-7A4F94DB3E22}" destId="{E0E93982-599A-4557-B48A-D3E1BF29FA9D}" srcOrd="1" destOrd="0" presId="urn:microsoft.com/office/officeart/2005/8/layout/orgChart1"/>
    <dgm:cxn modelId="{F3A59C97-95D4-4112-B10C-139711EBE757}" type="presParOf" srcId="{F4B694EF-E0C7-4FBF-A2B5-7A4F94DB3E22}" destId="{56BCC7CF-966A-401D-8061-0272751535CF}" srcOrd="2" destOrd="0" presId="urn:microsoft.com/office/officeart/2005/8/layout/orgChart1"/>
    <dgm:cxn modelId="{B99568A7-DE90-473A-98D4-9C9749DFD757}" type="presParOf" srcId="{F72498F1-04D1-4735-BD1E-FA4DEC40EF3D}" destId="{4A3556E1-429A-48C0-B4FA-16CBF4FE298B}" srcOrd="2" destOrd="0" presId="urn:microsoft.com/office/officeart/2005/8/layout/orgChart1"/>
    <dgm:cxn modelId="{1B34337B-3EF5-414E-9CAE-61487B84CF5A}" type="presParOf" srcId="{66C59F79-7916-43C4-9850-67557AE12FBF}" destId="{43B42FA6-A56E-406E-ACA2-343A7E52ECC5}" srcOrd="2" destOrd="0" presId="urn:microsoft.com/office/officeart/2005/8/layout/orgChart1"/>
    <dgm:cxn modelId="{11348DE1-DB0F-4D1A-88E7-4B2F5FC43CA4}" type="presParOf" srcId="{14232FEB-A6B3-4117-9841-3E70BE0CADA5}" destId="{C78BB253-D431-44DE-B749-B900B8B368AF}" srcOrd="4" destOrd="0" presId="urn:microsoft.com/office/officeart/2005/8/layout/orgChart1"/>
    <dgm:cxn modelId="{42920ECD-4655-40D7-9B2F-4D2918874706}" type="presParOf" srcId="{14232FEB-A6B3-4117-9841-3E70BE0CADA5}" destId="{50F9DBC9-CA28-427F-8F2F-E9D127052946}" srcOrd="5" destOrd="0" presId="urn:microsoft.com/office/officeart/2005/8/layout/orgChart1"/>
    <dgm:cxn modelId="{9E73BF2B-013F-4AFE-AAE3-B8D5981DEA60}" type="presParOf" srcId="{50F9DBC9-CA28-427F-8F2F-E9D127052946}" destId="{8BF15031-0866-48CA-8CD8-4CA0D5D1AE9D}" srcOrd="0" destOrd="0" presId="urn:microsoft.com/office/officeart/2005/8/layout/orgChart1"/>
    <dgm:cxn modelId="{AA713605-2038-4047-A064-CB28BE0289B5}" type="presParOf" srcId="{8BF15031-0866-48CA-8CD8-4CA0D5D1AE9D}" destId="{74F29C0B-CCA1-4C73-B753-93E50D4EED48}" srcOrd="0" destOrd="0" presId="urn:microsoft.com/office/officeart/2005/8/layout/orgChart1"/>
    <dgm:cxn modelId="{5BF3EF88-BBB0-410B-8FED-EF25B0F538E6}" type="presParOf" srcId="{8BF15031-0866-48CA-8CD8-4CA0D5D1AE9D}" destId="{3032897A-F93F-4EA0-893E-A36E5868DDD8}" srcOrd="1" destOrd="0" presId="urn:microsoft.com/office/officeart/2005/8/layout/orgChart1"/>
    <dgm:cxn modelId="{8FEDC223-571C-4812-84BD-B1625631E9DE}" type="presParOf" srcId="{50F9DBC9-CA28-427F-8F2F-E9D127052946}" destId="{E34F0713-5BB7-4331-A10E-28D6E2C20545}" srcOrd="1" destOrd="0" presId="urn:microsoft.com/office/officeart/2005/8/layout/orgChart1"/>
    <dgm:cxn modelId="{A048E0AC-A5B5-496D-B0BD-E916E271BD96}" type="presParOf" srcId="{50F9DBC9-CA28-427F-8F2F-E9D127052946}" destId="{6281234C-4093-40B5-9833-2FBD36F755D8}" srcOrd="2" destOrd="0" presId="urn:microsoft.com/office/officeart/2005/8/layout/orgChart1"/>
    <dgm:cxn modelId="{06A02FBA-A4CA-43A2-B024-D4A2D5411C2B}" type="presParOf" srcId="{0D69A921-A403-41BB-B9AD-2D8B6DD0DD78}" destId="{902F5F2D-4897-4B6C-9B4D-8A86A7D3B7F5}" srcOrd="2" destOrd="0" presId="urn:microsoft.com/office/officeart/2005/8/layout/orgChart1"/>
  </dgm:cxnLst>
  <dgm:bg>
    <a:solidFill>
      <a:schemeClr val="accent5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96DD5A-79D2-4A7A-9DBF-CEBF8281FC3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F60081-4687-4291-A82F-C0FAADF9B6B6}">
      <dgm:prSet phldrT="[Текст]" custT="1"/>
      <dgm:spPr>
        <a:solidFill>
          <a:schemeClr val="bg1"/>
        </a:solidFill>
        <a:ln>
          <a:solidFill>
            <a:srgbClr val="FF0000"/>
          </a:solidFill>
        </a:ln>
      </dgm:spPr>
      <dgm:t>
        <a:bodyPr/>
        <a:lstStyle/>
        <a:p>
          <a:r>
            <a:rPr lang="uk-UA" sz="2800" b="1" dirty="0">
              <a:solidFill>
                <a:srgbClr val="003399"/>
              </a:solidFill>
              <a:latin typeface="+mj-lt"/>
            </a:rPr>
            <a:t>Сучасні </a:t>
          </a:r>
          <a:r>
            <a:rPr lang="uk-UA" sz="2800" b="1" dirty="0" err="1">
              <a:solidFill>
                <a:srgbClr val="003399"/>
              </a:solidFill>
              <a:latin typeface="+mj-lt"/>
            </a:rPr>
            <a:t>комп</a:t>
          </a:r>
          <a:r>
            <a:rPr lang="en-US" sz="2800" b="1" dirty="0">
              <a:solidFill>
                <a:srgbClr val="003399"/>
              </a:solidFill>
              <a:latin typeface="+mj-lt"/>
            </a:rPr>
            <a:t>’</a:t>
          </a:r>
          <a:r>
            <a:rPr lang="uk-UA" sz="2800" b="1" dirty="0" err="1">
              <a:solidFill>
                <a:srgbClr val="003399"/>
              </a:solidFill>
              <a:latin typeface="+mj-lt"/>
            </a:rPr>
            <a:t>ютери</a:t>
          </a:r>
          <a:endParaRPr lang="ru-RU" sz="2800" b="1" dirty="0">
            <a:solidFill>
              <a:srgbClr val="003399"/>
            </a:solidFill>
            <a:latin typeface="+mj-lt"/>
          </a:endParaRPr>
        </a:p>
      </dgm:t>
    </dgm:pt>
    <dgm:pt modelId="{D606834E-2163-4EC9-B2B9-B2D2A3318E49}" type="parTrans" cxnId="{FB910B4D-FEFE-4F69-A4F4-4C1F0D2A8C03}">
      <dgm:prSet/>
      <dgm:spPr/>
      <dgm:t>
        <a:bodyPr/>
        <a:lstStyle/>
        <a:p>
          <a:endParaRPr lang="ru-RU" sz="1800" b="1">
            <a:solidFill>
              <a:srgbClr val="003399"/>
            </a:solidFill>
          </a:endParaRPr>
        </a:p>
      </dgm:t>
    </dgm:pt>
    <dgm:pt modelId="{A7E99BA4-AF41-4E4D-B373-2558D89A78AD}" type="sibTrans" cxnId="{FB910B4D-FEFE-4F69-A4F4-4C1F0D2A8C03}">
      <dgm:prSet/>
      <dgm:spPr/>
      <dgm:t>
        <a:bodyPr/>
        <a:lstStyle/>
        <a:p>
          <a:endParaRPr lang="ru-RU" sz="1800" b="1">
            <a:solidFill>
              <a:srgbClr val="003399"/>
            </a:solidFill>
          </a:endParaRPr>
        </a:p>
      </dgm:t>
    </dgm:pt>
    <dgm:pt modelId="{C36F17BB-A961-4088-9C3D-E86B40AE2A81}">
      <dgm:prSet phldrT="[Текст]" custT="1"/>
      <dgm:spPr>
        <a:solidFill>
          <a:schemeClr val="bg1"/>
        </a:solidFill>
        <a:ln>
          <a:solidFill>
            <a:srgbClr val="FF0000"/>
          </a:solidFill>
        </a:ln>
      </dgm:spPr>
      <dgm:t>
        <a:bodyPr/>
        <a:lstStyle/>
        <a:p>
          <a:r>
            <a:rPr lang="uk-UA" sz="2000" b="1" dirty="0" err="1">
              <a:solidFill>
                <a:srgbClr val="003399"/>
              </a:solidFill>
              <a:latin typeface="Bookman Old Style" pitchFamily="18" charset="0"/>
            </a:rPr>
            <a:t>Суперкомп</a:t>
          </a:r>
          <a:r>
            <a:rPr lang="en-US" sz="2000" b="1" dirty="0">
              <a:solidFill>
                <a:srgbClr val="003399"/>
              </a:solidFill>
              <a:latin typeface="Bookman Old Style" pitchFamily="18" charset="0"/>
            </a:rPr>
            <a:t>’</a:t>
          </a:r>
          <a:r>
            <a:rPr lang="uk-UA" sz="2000" b="1" dirty="0" err="1">
              <a:solidFill>
                <a:srgbClr val="003399"/>
              </a:solidFill>
              <a:latin typeface="Bookman Old Style" pitchFamily="18" charset="0"/>
            </a:rPr>
            <a:t>ютер</a:t>
          </a:r>
          <a:endParaRPr lang="ru-RU" sz="2000" b="1" dirty="0">
            <a:solidFill>
              <a:srgbClr val="003399"/>
            </a:solidFill>
            <a:latin typeface="Bookman Old Style" pitchFamily="18" charset="0"/>
          </a:endParaRPr>
        </a:p>
      </dgm:t>
    </dgm:pt>
    <dgm:pt modelId="{54053AB2-1A5F-43A8-AEC7-69C9E0E14F54}" type="parTrans" cxnId="{B673AA48-8A52-4DEA-9994-32490490D04B}">
      <dgm:prSet/>
      <dgm:spPr/>
      <dgm:t>
        <a:bodyPr/>
        <a:lstStyle/>
        <a:p>
          <a:endParaRPr lang="ru-RU" sz="1800" b="1">
            <a:solidFill>
              <a:srgbClr val="003399"/>
            </a:solidFill>
          </a:endParaRPr>
        </a:p>
      </dgm:t>
    </dgm:pt>
    <dgm:pt modelId="{8341247A-B7F5-428C-A674-16C40545D809}" type="sibTrans" cxnId="{B673AA48-8A52-4DEA-9994-32490490D04B}">
      <dgm:prSet/>
      <dgm:spPr/>
      <dgm:t>
        <a:bodyPr/>
        <a:lstStyle/>
        <a:p>
          <a:endParaRPr lang="ru-RU" sz="1800" b="1">
            <a:solidFill>
              <a:srgbClr val="003399"/>
            </a:solidFill>
          </a:endParaRPr>
        </a:p>
      </dgm:t>
    </dgm:pt>
    <dgm:pt modelId="{88083006-1FFF-4287-9203-D935CE510F49}">
      <dgm:prSet phldrT="[Текст]" custT="1"/>
      <dgm:spPr>
        <a:solidFill>
          <a:schemeClr val="bg1"/>
        </a:solidFill>
        <a:ln>
          <a:solidFill>
            <a:srgbClr val="FF0000"/>
          </a:solidFill>
        </a:ln>
      </dgm:spPr>
      <dgm:t>
        <a:bodyPr/>
        <a:lstStyle/>
        <a:p>
          <a:r>
            <a:rPr lang="uk-UA" sz="2000" b="1" dirty="0">
              <a:solidFill>
                <a:srgbClr val="003399"/>
              </a:solidFill>
              <a:latin typeface="Bookman Old Style" pitchFamily="18" charset="0"/>
            </a:rPr>
            <a:t>Персональні</a:t>
          </a:r>
          <a:endParaRPr lang="ru-RU" sz="2000" b="1" dirty="0">
            <a:solidFill>
              <a:srgbClr val="003399"/>
            </a:solidFill>
            <a:latin typeface="Bookman Old Style" pitchFamily="18" charset="0"/>
          </a:endParaRPr>
        </a:p>
      </dgm:t>
    </dgm:pt>
    <dgm:pt modelId="{2D9160D4-294D-40EC-AE88-C75A8FDCB31C}" type="parTrans" cxnId="{F54E242D-B3EF-45FF-ACA0-56C7133142F0}">
      <dgm:prSet/>
      <dgm:spPr/>
      <dgm:t>
        <a:bodyPr/>
        <a:lstStyle/>
        <a:p>
          <a:endParaRPr lang="ru-RU" sz="1800" b="1">
            <a:solidFill>
              <a:srgbClr val="003399"/>
            </a:solidFill>
          </a:endParaRPr>
        </a:p>
      </dgm:t>
    </dgm:pt>
    <dgm:pt modelId="{EA1F3ED1-9E81-4283-A744-F9C2A2A6AEC2}" type="sibTrans" cxnId="{F54E242D-B3EF-45FF-ACA0-56C7133142F0}">
      <dgm:prSet/>
      <dgm:spPr/>
      <dgm:t>
        <a:bodyPr/>
        <a:lstStyle/>
        <a:p>
          <a:endParaRPr lang="ru-RU" sz="1800" b="1">
            <a:solidFill>
              <a:srgbClr val="003399"/>
            </a:solidFill>
          </a:endParaRPr>
        </a:p>
      </dgm:t>
    </dgm:pt>
    <dgm:pt modelId="{CC02A862-B744-496F-86F3-016F082B8B78}">
      <dgm:prSet phldrT="[Текст]" custT="1"/>
      <dgm:spPr>
        <a:solidFill>
          <a:schemeClr val="bg1"/>
        </a:solidFill>
        <a:ln>
          <a:solidFill>
            <a:srgbClr val="FF0000"/>
          </a:solidFill>
        </a:ln>
      </dgm:spPr>
      <dgm:t>
        <a:bodyPr/>
        <a:lstStyle/>
        <a:p>
          <a:r>
            <a:rPr lang="uk-UA" sz="2000" b="1" dirty="0">
              <a:solidFill>
                <a:srgbClr val="003399"/>
              </a:solidFill>
              <a:latin typeface="Bookman Old Style" pitchFamily="18" charset="0"/>
            </a:rPr>
            <a:t>Вбудовані (</a:t>
          </a:r>
          <a:r>
            <a:rPr lang="uk-UA" sz="2000" b="1" dirty="0" err="1">
              <a:solidFill>
                <a:srgbClr val="003399"/>
              </a:solidFill>
              <a:latin typeface="Bookman Old Style" pitchFamily="18" charset="0"/>
            </a:rPr>
            <a:t>мікро</a:t>
          </a:r>
          <a:r>
            <a:rPr lang="uk-UA" sz="2000" b="1" dirty="0">
              <a:solidFill>
                <a:srgbClr val="003399"/>
              </a:solidFill>
              <a:latin typeface="Bookman Old Style" pitchFamily="18" charset="0"/>
            </a:rPr>
            <a:t>)</a:t>
          </a:r>
          <a:endParaRPr lang="ru-RU" sz="2000" b="1" dirty="0">
            <a:solidFill>
              <a:srgbClr val="003399"/>
            </a:solidFill>
            <a:latin typeface="Bookman Old Style" pitchFamily="18" charset="0"/>
          </a:endParaRPr>
        </a:p>
      </dgm:t>
    </dgm:pt>
    <dgm:pt modelId="{2986D1D9-0373-4B41-88F7-4253EF53C271}" type="parTrans" cxnId="{0625AAC3-8A08-471C-BD38-E9E2DC131ED1}">
      <dgm:prSet/>
      <dgm:spPr/>
      <dgm:t>
        <a:bodyPr/>
        <a:lstStyle/>
        <a:p>
          <a:endParaRPr lang="ru-RU" sz="1800" b="1">
            <a:solidFill>
              <a:srgbClr val="003399"/>
            </a:solidFill>
          </a:endParaRPr>
        </a:p>
      </dgm:t>
    </dgm:pt>
    <dgm:pt modelId="{5934A3F1-B8F0-46A2-8031-54902C21AF65}" type="sibTrans" cxnId="{0625AAC3-8A08-471C-BD38-E9E2DC131ED1}">
      <dgm:prSet/>
      <dgm:spPr/>
      <dgm:t>
        <a:bodyPr/>
        <a:lstStyle/>
        <a:p>
          <a:endParaRPr lang="ru-RU" sz="1800" b="1">
            <a:solidFill>
              <a:srgbClr val="003399"/>
            </a:solidFill>
          </a:endParaRPr>
        </a:p>
      </dgm:t>
    </dgm:pt>
    <dgm:pt modelId="{D33C8102-014B-4A58-B7D0-ACA1BBDECFAC}">
      <dgm:prSet custT="1"/>
      <dgm:spPr>
        <a:solidFill>
          <a:schemeClr val="bg1"/>
        </a:solidFill>
        <a:ln>
          <a:solidFill>
            <a:srgbClr val="FFFF00"/>
          </a:solidFill>
        </a:ln>
      </dgm:spPr>
      <dgm:t>
        <a:bodyPr/>
        <a:lstStyle/>
        <a:p>
          <a:r>
            <a:rPr lang="uk-UA" sz="1800" b="1" i="1" dirty="0">
              <a:solidFill>
                <a:srgbClr val="003399"/>
              </a:solidFill>
            </a:rPr>
            <a:t>Стаціонарні</a:t>
          </a:r>
          <a:endParaRPr lang="ru-RU" sz="1800" b="1" i="1" dirty="0">
            <a:solidFill>
              <a:srgbClr val="003399"/>
            </a:solidFill>
          </a:endParaRPr>
        </a:p>
      </dgm:t>
    </dgm:pt>
    <dgm:pt modelId="{4E90EDE8-0C3E-42D2-A7B1-51A3640B729A}" type="parTrans" cxnId="{C833AC81-F1DC-4001-A317-59CB8C14B3A9}">
      <dgm:prSet/>
      <dgm:spPr/>
      <dgm:t>
        <a:bodyPr/>
        <a:lstStyle/>
        <a:p>
          <a:endParaRPr lang="ru-RU" sz="1800" b="1">
            <a:solidFill>
              <a:srgbClr val="003399"/>
            </a:solidFill>
          </a:endParaRPr>
        </a:p>
      </dgm:t>
    </dgm:pt>
    <dgm:pt modelId="{F288A729-7689-4936-9C67-B563EB9110AF}" type="sibTrans" cxnId="{C833AC81-F1DC-4001-A317-59CB8C14B3A9}">
      <dgm:prSet/>
      <dgm:spPr/>
      <dgm:t>
        <a:bodyPr/>
        <a:lstStyle/>
        <a:p>
          <a:endParaRPr lang="ru-RU" sz="1800" b="1">
            <a:solidFill>
              <a:srgbClr val="003399"/>
            </a:solidFill>
          </a:endParaRPr>
        </a:p>
      </dgm:t>
    </dgm:pt>
    <dgm:pt modelId="{4A26FA10-D5BD-47EC-A92C-B04C3A8F4864}">
      <dgm:prSet custT="1"/>
      <dgm:spPr>
        <a:solidFill>
          <a:schemeClr val="bg1"/>
        </a:solidFill>
        <a:ln>
          <a:solidFill>
            <a:srgbClr val="FFFF00"/>
          </a:solidFill>
        </a:ln>
      </dgm:spPr>
      <dgm:t>
        <a:bodyPr/>
        <a:lstStyle/>
        <a:p>
          <a:r>
            <a:rPr lang="uk-UA" sz="1800" b="1" i="1" dirty="0">
              <a:solidFill>
                <a:srgbClr val="003399"/>
              </a:solidFill>
            </a:rPr>
            <a:t>Портативні</a:t>
          </a:r>
        </a:p>
        <a:p>
          <a:r>
            <a:rPr lang="uk-UA" sz="1800" b="1" i="1" dirty="0">
              <a:solidFill>
                <a:srgbClr val="003399"/>
              </a:solidFill>
            </a:rPr>
            <a:t> (мобільні)</a:t>
          </a:r>
          <a:endParaRPr lang="ru-RU" sz="1800" b="1" i="1" dirty="0">
            <a:solidFill>
              <a:srgbClr val="003399"/>
            </a:solidFill>
          </a:endParaRPr>
        </a:p>
      </dgm:t>
    </dgm:pt>
    <dgm:pt modelId="{B7475296-EB6A-46A6-864E-0A02659F962C}" type="parTrans" cxnId="{1DC0427E-36A0-4C24-A1FC-993CB1BD35FB}">
      <dgm:prSet/>
      <dgm:spPr/>
      <dgm:t>
        <a:bodyPr/>
        <a:lstStyle/>
        <a:p>
          <a:endParaRPr lang="ru-RU" sz="1800" b="1">
            <a:solidFill>
              <a:srgbClr val="003399"/>
            </a:solidFill>
          </a:endParaRPr>
        </a:p>
      </dgm:t>
    </dgm:pt>
    <dgm:pt modelId="{6ACC845D-992B-42D9-824A-795C9D8D78AF}" type="sibTrans" cxnId="{1DC0427E-36A0-4C24-A1FC-993CB1BD35FB}">
      <dgm:prSet/>
      <dgm:spPr/>
      <dgm:t>
        <a:bodyPr/>
        <a:lstStyle/>
        <a:p>
          <a:endParaRPr lang="ru-RU" sz="1800" b="1">
            <a:solidFill>
              <a:srgbClr val="003399"/>
            </a:solidFill>
          </a:endParaRPr>
        </a:p>
      </dgm:t>
    </dgm:pt>
    <dgm:pt modelId="{1A0FE934-B1C4-43AA-A2AD-CDEF13A76DE4}" type="asst">
      <dgm:prSet custT="1"/>
      <dgm:spPr>
        <a:solidFill>
          <a:schemeClr val="bg1"/>
        </a:solidFill>
        <a:ln>
          <a:solidFill>
            <a:srgbClr val="00B050"/>
          </a:solidFill>
        </a:ln>
      </dgm:spPr>
      <dgm:t>
        <a:bodyPr/>
        <a:lstStyle/>
        <a:p>
          <a:r>
            <a:rPr lang="uk-UA" sz="1800" b="1" dirty="0">
              <a:solidFill>
                <a:srgbClr val="003399"/>
              </a:solidFill>
            </a:rPr>
            <a:t>Домашні</a:t>
          </a:r>
          <a:endParaRPr lang="ru-RU" sz="1800" b="1" dirty="0">
            <a:solidFill>
              <a:srgbClr val="003399"/>
            </a:solidFill>
          </a:endParaRPr>
        </a:p>
      </dgm:t>
    </dgm:pt>
    <dgm:pt modelId="{23F5FD8F-BB8B-483B-874E-916D515E5844}" type="parTrans" cxnId="{C0A5DDD4-4BDB-4F98-83E2-38DE2A828C4B}">
      <dgm:prSet/>
      <dgm:spPr/>
      <dgm:t>
        <a:bodyPr/>
        <a:lstStyle/>
        <a:p>
          <a:endParaRPr lang="ru-RU" sz="1800" b="1">
            <a:solidFill>
              <a:srgbClr val="003399"/>
            </a:solidFill>
          </a:endParaRPr>
        </a:p>
      </dgm:t>
    </dgm:pt>
    <dgm:pt modelId="{D6E85D4C-C789-4545-B637-6E742E0EF7C0}" type="sibTrans" cxnId="{C0A5DDD4-4BDB-4F98-83E2-38DE2A828C4B}">
      <dgm:prSet/>
      <dgm:spPr/>
      <dgm:t>
        <a:bodyPr/>
        <a:lstStyle/>
        <a:p>
          <a:endParaRPr lang="ru-RU" sz="1800" b="1">
            <a:solidFill>
              <a:srgbClr val="003399"/>
            </a:solidFill>
          </a:endParaRPr>
        </a:p>
      </dgm:t>
    </dgm:pt>
    <dgm:pt modelId="{89C0B677-86A9-4699-B77F-485EBF4232F7}" type="asst">
      <dgm:prSet custT="1"/>
      <dgm:spPr>
        <a:solidFill>
          <a:schemeClr val="bg1"/>
        </a:solidFill>
        <a:ln>
          <a:solidFill>
            <a:srgbClr val="00B050"/>
          </a:solidFill>
        </a:ln>
      </dgm:spPr>
      <dgm:t>
        <a:bodyPr/>
        <a:lstStyle/>
        <a:p>
          <a:r>
            <a:rPr lang="uk-UA" sz="1800" b="1" dirty="0">
              <a:solidFill>
                <a:srgbClr val="003399"/>
              </a:solidFill>
            </a:rPr>
            <a:t>Офісні</a:t>
          </a:r>
          <a:endParaRPr lang="ru-RU" sz="1800" b="1" dirty="0">
            <a:solidFill>
              <a:srgbClr val="003399"/>
            </a:solidFill>
          </a:endParaRPr>
        </a:p>
      </dgm:t>
    </dgm:pt>
    <dgm:pt modelId="{20743A8F-AFD9-48A2-92FF-2A92CA064533}" type="parTrans" cxnId="{33063EBE-18A3-47B6-A1AF-702836DBC68A}">
      <dgm:prSet/>
      <dgm:spPr/>
      <dgm:t>
        <a:bodyPr/>
        <a:lstStyle/>
        <a:p>
          <a:endParaRPr lang="ru-RU" sz="1800" b="1">
            <a:solidFill>
              <a:srgbClr val="003399"/>
            </a:solidFill>
          </a:endParaRPr>
        </a:p>
      </dgm:t>
    </dgm:pt>
    <dgm:pt modelId="{CF7563E1-D028-49ED-BF1C-9A234AEFCC03}" type="sibTrans" cxnId="{33063EBE-18A3-47B6-A1AF-702836DBC68A}">
      <dgm:prSet/>
      <dgm:spPr/>
      <dgm:t>
        <a:bodyPr/>
        <a:lstStyle/>
        <a:p>
          <a:endParaRPr lang="ru-RU" sz="1800" b="1">
            <a:solidFill>
              <a:srgbClr val="003399"/>
            </a:solidFill>
          </a:endParaRPr>
        </a:p>
      </dgm:t>
    </dgm:pt>
    <dgm:pt modelId="{B236B547-1FEC-479A-A94E-7DD210EB40B4}" type="asst">
      <dgm:prSet custT="1"/>
      <dgm:spPr>
        <a:solidFill>
          <a:schemeClr val="bg1"/>
        </a:solidFill>
        <a:ln>
          <a:solidFill>
            <a:srgbClr val="00B050"/>
          </a:solidFill>
        </a:ln>
      </dgm:spPr>
      <dgm:t>
        <a:bodyPr/>
        <a:lstStyle/>
        <a:p>
          <a:r>
            <a:rPr lang="uk-UA" sz="1800" b="1" dirty="0">
              <a:solidFill>
                <a:srgbClr val="003399"/>
              </a:solidFill>
            </a:rPr>
            <a:t>Ігрові</a:t>
          </a:r>
          <a:endParaRPr lang="ru-RU" sz="1800" b="1" dirty="0">
            <a:solidFill>
              <a:srgbClr val="003399"/>
            </a:solidFill>
          </a:endParaRPr>
        </a:p>
      </dgm:t>
    </dgm:pt>
    <dgm:pt modelId="{4BFFEBE7-BCC2-4697-9F82-2BAED584F7CC}" type="parTrans" cxnId="{3A8B7F69-07AF-49AF-AAB3-FF62E87F0100}">
      <dgm:prSet/>
      <dgm:spPr/>
      <dgm:t>
        <a:bodyPr/>
        <a:lstStyle/>
        <a:p>
          <a:endParaRPr lang="ru-RU" sz="1800" b="1">
            <a:solidFill>
              <a:srgbClr val="003399"/>
            </a:solidFill>
          </a:endParaRPr>
        </a:p>
      </dgm:t>
    </dgm:pt>
    <dgm:pt modelId="{E53FA175-2692-4F6C-9C28-392AF87497A6}" type="sibTrans" cxnId="{3A8B7F69-07AF-49AF-AAB3-FF62E87F0100}">
      <dgm:prSet/>
      <dgm:spPr/>
      <dgm:t>
        <a:bodyPr/>
        <a:lstStyle/>
        <a:p>
          <a:endParaRPr lang="ru-RU" sz="1800" b="1">
            <a:solidFill>
              <a:srgbClr val="003399"/>
            </a:solidFill>
          </a:endParaRPr>
        </a:p>
      </dgm:t>
    </dgm:pt>
    <dgm:pt modelId="{2A76DF83-8EF5-4549-A59D-DAF806C876F3}">
      <dgm:prSet custT="1"/>
      <dgm:spPr>
        <a:solidFill>
          <a:schemeClr val="bg1"/>
        </a:solidFill>
        <a:ln>
          <a:solidFill>
            <a:srgbClr val="7030A0"/>
          </a:solidFill>
        </a:ln>
      </dgm:spPr>
      <dgm:t>
        <a:bodyPr/>
        <a:lstStyle/>
        <a:p>
          <a:r>
            <a:rPr lang="uk-UA" sz="1800" b="1" dirty="0">
              <a:solidFill>
                <a:srgbClr val="003399"/>
              </a:solidFill>
            </a:rPr>
            <a:t>Ноутбуки</a:t>
          </a:r>
          <a:endParaRPr lang="ru-RU" sz="1800" b="1" dirty="0">
            <a:solidFill>
              <a:srgbClr val="003399"/>
            </a:solidFill>
          </a:endParaRPr>
        </a:p>
      </dgm:t>
    </dgm:pt>
    <dgm:pt modelId="{CCF5F433-9075-4A88-80E1-8F00A1EDF9B9}" type="parTrans" cxnId="{1641D01E-8BC4-455F-8A28-2AE16FB0AE56}">
      <dgm:prSet/>
      <dgm:spPr/>
      <dgm:t>
        <a:bodyPr/>
        <a:lstStyle/>
        <a:p>
          <a:endParaRPr lang="ru-RU" sz="1800" b="1">
            <a:solidFill>
              <a:srgbClr val="003399"/>
            </a:solidFill>
          </a:endParaRPr>
        </a:p>
      </dgm:t>
    </dgm:pt>
    <dgm:pt modelId="{C4944127-FA24-4394-97DC-EECAB70AE250}" type="sibTrans" cxnId="{1641D01E-8BC4-455F-8A28-2AE16FB0AE56}">
      <dgm:prSet/>
      <dgm:spPr/>
      <dgm:t>
        <a:bodyPr/>
        <a:lstStyle/>
        <a:p>
          <a:endParaRPr lang="ru-RU" sz="1800" b="1">
            <a:solidFill>
              <a:srgbClr val="003399"/>
            </a:solidFill>
          </a:endParaRPr>
        </a:p>
      </dgm:t>
    </dgm:pt>
    <dgm:pt modelId="{A8AD2591-3187-4960-8EAB-F3487D83227C}">
      <dgm:prSet custT="1"/>
      <dgm:spPr>
        <a:solidFill>
          <a:schemeClr val="bg1"/>
        </a:solidFill>
        <a:ln>
          <a:solidFill>
            <a:srgbClr val="7030A0"/>
          </a:solidFill>
        </a:ln>
      </dgm:spPr>
      <dgm:t>
        <a:bodyPr/>
        <a:lstStyle/>
        <a:p>
          <a:r>
            <a:rPr lang="uk-UA" sz="1800" b="1" dirty="0" err="1">
              <a:solidFill>
                <a:srgbClr val="003399"/>
              </a:solidFill>
            </a:rPr>
            <a:t>Нетбуки</a:t>
          </a:r>
          <a:endParaRPr lang="ru-RU" sz="1800" b="1" dirty="0">
            <a:solidFill>
              <a:srgbClr val="003399"/>
            </a:solidFill>
          </a:endParaRPr>
        </a:p>
      </dgm:t>
    </dgm:pt>
    <dgm:pt modelId="{A8BDB786-3FDE-4A9C-B719-18247A1315CA}" type="parTrans" cxnId="{40BE7087-541E-4093-B73E-399E5DFDC406}">
      <dgm:prSet/>
      <dgm:spPr/>
      <dgm:t>
        <a:bodyPr/>
        <a:lstStyle/>
        <a:p>
          <a:endParaRPr lang="ru-RU" sz="1800" b="1">
            <a:solidFill>
              <a:srgbClr val="003399"/>
            </a:solidFill>
          </a:endParaRPr>
        </a:p>
      </dgm:t>
    </dgm:pt>
    <dgm:pt modelId="{2ECC43AE-B2DE-41B6-A157-BB51ADBA6B52}" type="sibTrans" cxnId="{40BE7087-541E-4093-B73E-399E5DFDC406}">
      <dgm:prSet/>
      <dgm:spPr/>
      <dgm:t>
        <a:bodyPr/>
        <a:lstStyle/>
        <a:p>
          <a:endParaRPr lang="ru-RU" sz="1800" b="1">
            <a:solidFill>
              <a:srgbClr val="003399"/>
            </a:solidFill>
          </a:endParaRPr>
        </a:p>
      </dgm:t>
    </dgm:pt>
    <dgm:pt modelId="{B560CA06-B950-4920-AC1D-A8482F331157}">
      <dgm:prSet custT="1"/>
      <dgm:spPr>
        <a:solidFill>
          <a:schemeClr val="bg1"/>
        </a:solidFill>
        <a:ln>
          <a:solidFill>
            <a:srgbClr val="7030A0"/>
          </a:solidFill>
        </a:ln>
      </dgm:spPr>
      <dgm:t>
        <a:bodyPr/>
        <a:lstStyle/>
        <a:p>
          <a:r>
            <a:rPr lang="uk-UA" sz="1800" b="1" dirty="0">
              <a:solidFill>
                <a:srgbClr val="003399"/>
              </a:solidFill>
            </a:rPr>
            <a:t>Планшети</a:t>
          </a:r>
          <a:endParaRPr lang="ru-RU" sz="1800" b="1" dirty="0">
            <a:solidFill>
              <a:srgbClr val="003399"/>
            </a:solidFill>
          </a:endParaRPr>
        </a:p>
      </dgm:t>
    </dgm:pt>
    <dgm:pt modelId="{13E68343-49DC-4F23-8C60-EB791AFA953D}" type="parTrans" cxnId="{E43FE047-DBFE-4AA5-83F5-8C03937089F8}">
      <dgm:prSet/>
      <dgm:spPr/>
      <dgm:t>
        <a:bodyPr/>
        <a:lstStyle/>
        <a:p>
          <a:endParaRPr lang="ru-RU" sz="1800" b="1">
            <a:solidFill>
              <a:srgbClr val="003399"/>
            </a:solidFill>
          </a:endParaRPr>
        </a:p>
      </dgm:t>
    </dgm:pt>
    <dgm:pt modelId="{96DA0F8F-3E16-4E17-A936-303FBD1BC7DB}" type="sibTrans" cxnId="{E43FE047-DBFE-4AA5-83F5-8C03937089F8}">
      <dgm:prSet/>
      <dgm:spPr/>
      <dgm:t>
        <a:bodyPr/>
        <a:lstStyle/>
        <a:p>
          <a:endParaRPr lang="ru-RU" sz="1800" b="1">
            <a:solidFill>
              <a:srgbClr val="003399"/>
            </a:solidFill>
          </a:endParaRPr>
        </a:p>
      </dgm:t>
    </dgm:pt>
    <dgm:pt modelId="{D21403AF-BFB6-4D16-BA2E-AC41C18F4F9B}">
      <dgm:prSet custT="1"/>
      <dgm:spPr>
        <a:solidFill>
          <a:schemeClr val="bg1"/>
        </a:solidFill>
        <a:ln>
          <a:solidFill>
            <a:srgbClr val="7030A0"/>
          </a:solidFill>
        </a:ln>
      </dgm:spPr>
      <dgm:t>
        <a:bodyPr/>
        <a:lstStyle/>
        <a:p>
          <a:r>
            <a:rPr lang="uk-UA" sz="1800" b="1" dirty="0" err="1">
              <a:solidFill>
                <a:srgbClr val="003399"/>
              </a:solidFill>
            </a:rPr>
            <a:t>Смартфони</a:t>
          </a:r>
          <a:endParaRPr lang="ru-RU" sz="1800" b="1" dirty="0">
            <a:solidFill>
              <a:srgbClr val="003399"/>
            </a:solidFill>
          </a:endParaRPr>
        </a:p>
      </dgm:t>
    </dgm:pt>
    <dgm:pt modelId="{F0086F6C-C1EC-4BCB-A7DF-912E84EE6C6E}" type="parTrans" cxnId="{853FAFE7-8A5E-4C96-80E0-F8CCF160E230}">
      <dgm:prSet/>
      <dgm:spPr/>
      <dgm:t>
        <a:bodyPr/>
        <a:lstStyle/>
        <a:p>
          <a:endParaRPr lang="ru-RU" sz="1800" b="1">
            <a:solidFill>
              <a:srgbClr val="003399"/>
            </a:solidFill>
          </a:endParaRPr>
        </a:p>
      </dgm:t>
    </dgm:pt>
    <dgm:pt modelId="{82C2F0DF-515E-4EF5-9B4B-A50992B5603F}" type="sibTrans" cxnId="{853FAFE7-8A5E-4C96-80E0-F8CCF160E230}">
      <dgm:prSet/>
      <dgm:spPr/>
      <dgm:t>
        <a:bodyPr/>
        <a:lstStyle/>
        <a:p>
          <a:endParaRPr lang="ru-RU" sz="1800" b="1">
            <a:solidFill>
              <a:srgbClr val="003399"/>
            </a:solidFill>
          </a:endParaRPr>
        </a:p>
      </dgm:t>
    </dgm:pt>
    <dgm:pt modelId="{C8B74CC7-A32E-4345-B83B-AE8F78CAE823}">
      <dgm:prSet/>
      <dgm:spPr>
        <a:solidFill>
          <a:schemeClr val="bg1"/>
        </a:solidFill>
        <a:ln>
          <a:solidFill>
            <a:srgbClr val="7030A0"/>
          </a:solidFill>
        </a:ln>
      </dgm:spPr>
      <dgm:t>
        <a:bodyPr/>
        <a:lstStyle/>
        <a:p>
          <a:r>
            <a:rPr lang="uk-UA" b="1" dirty="0">
              <a:solidFill>
                <a:srgbClr val="003399"/>
              </a:solidFill>
            </a:rPr>
            <a:t>інші</a:t>
          </a:r>
          <a:endParaRPr lang="ru-RU" b="1" dirty="0">
            <a:solidFill>
              <a:srgbClr val="003399"/>
            </a:solidFill>
          </a:endParaRPr>
        </a:p>
      </dgm:t>
    </dgm:pt>
    <dgm:pt modelId="{E912D93E-ECE9-4528-9511-9D1E24A1FAB4}" type="parTrans" cxnId="{31301512-E463-46EB-B386-0978A650F8A7}">
      <dgm:prSet/>
      <dgm:spPr/>
      <dgm:t>
        <a:bodyPr/>
        <a:lstStyle/>
        <a:p>
          <a:endParaRPr lang="ru-RU">
            <a:solidFill>
              <a:srgbClr val="003399"/>
            </a:solidFill>
          </a:endParaRPr>
        </a:p>
      </dgm:t>
    </dgm:pt>
    <dgm:pt modelId="{56D67AA1-5C6F-48A8-BFD6-A8852228076E}" type="sibTrans" cxnId="{31301512-E463-46EB-B386-0978A650F8A7}">
      <dgm:prSet/>
      <dgm:spPr/>
      <dgm:t>
        <a:bodyPr/>
        <a:lstStyle/>
        <a:p>
          <a:endParaRPr lang="ru-RU">
            <a:solidFill>
              <a:srgbClr val="003399"/>
            </a:solidFill>
          </a:endParaRPr>
        </a:p>
      </dgm:t>
    </dgm:pt>
    <dgm:pt modelId="{9EB8FF0D-51DB-4D64-9EE9-926421872FBA}" type="pres">
      <dgm:prSet presAssocID="{5196DD5A-79D2-4A7A-9DBF-CEBF8281FC3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D69A921-A403-41BB-B9AD-2D8B6DD0DD78}" type="pres">
      <dgm:prSet presAssocID="{34F60081-4687-4291-A82F-C0FAADF9B6B6}" presName="hierRoot1" presStyleCnt="0">
        <dgm:presLayoutVars>
          <dgm:hierBranch val="init"/>
        </dgm:presLayoutVars>
      </dgm:prSet>
      <dgm:spPr/>
    </dgm:pt>
    <dgm:pt modelId="{A50D7511-5C2D-428C-827A-82B3DD425FAA}" type="pres">
      <dgm:prSet presAssocID="{34F60081-4687-4291-A82F-C0FAADF9B6B6}" presName="rootComposite1" presStyleCnt="0"/>
      <dgm:spPr/>
    </dgm:pt>
    <dgm:pt modelId="{D585986C-BE0D-4925-8D74-B425A52DE039}" type="pres">
      <dgm:prSet presAssocID="{34F60081-4687-4291-A82F-C0FAADF9B6B6}" presName="rootText1" presStyleLbl="node0" presStyleIdx="0" presStyleCnt="1" custScaleX="242422" custScaleY="40115" custLinFactY="-40037" custLinFactNeighborX="-3305" custLinFactNeighborY="-100000">
        <dgm:presLayoutVars>
          <dgm:chPref val="3"/>
        </dgm:presLayoutVars>
      </dgm:prSet>
      <dgm:spPr/>
    </dgm:pt>
    <dgm:pt modelId="{361D42EC-28A3-46F5-8B69-47F8E619AB0F}" type="pres">
      <dgm:prSet presAssocID="{34F60081-4687-4291-A82F-C0FAADF9B6B6}" presName="rootConnector1" presStyleLbl="node1" presStyleIdx="0" presStyleCnt="0"/>
      <dgm:spPr/>
    </dgm:pt>
    <dgm:pt modelId="{14232FEB-A6B3-4117-9841-3E70BE0CADA5}" type="pres">
      <dgm:prSet presAssocID="{34F60081-4687-4291-A82F-C0FAADF9B6B6}" presName="hierChild2" presStyleCnt="0"/>
      <dgm:spPr/>
    </dgm:pt>
    <dgm:pt modelId="{3828EC56-E459-4F95-8D51-E10E9EE8EE9F}" type="pres">
      <dgm:prSet presAssocID="{54053AB2-1A5F-43A8-AEC7-69C9E0E14F54}" presName="Name37" presStyleLbl="parChTrans1D2" presStyleIdx="0" presStyleCnt="3"/>
      <dgm:spPr/>
    </dgm:pt>
    <dgm:pt modelId="{2F1FBD33-E6DE-4CAC-A51C-0AC035C85685}" type="pres">
      <dgm:prSet presAssocID="{C36F17BB-A961-4088-9C3D-E86B40AE2A81}" presName="hierRoot2" presStyleCnt="0">
        <dgm:presLayoutVars>
          <dgm:hierBranch val="init"/>
        </dgm:presLayoutVars>
      </dgm:prSet>
      <dgm:spPr/>
    </dgm:pt>
    <dgm:pt modelId="{A51C30BE-79DE-4F7D-B386-3457F2BF5CB6}" type="pres">
      <dgm:prSet presAssocID="{C36F17BB-A961-4088-9C3D-E86B40AE2A81}" presName="rootComposite" presStyleCnt="0"/>
      <dgm:spPr/>
    </dgm:pt>
    <dgm:pt modelId="{DFCD5781-AC8D-4D98-B1BC-0F15B060C8D3}" type="pres">
      <dgm:prSet presAssocID="{C36F17BB-A961-4088-9C3D-E86B40AE2A81}" presName="rootText" presStyleLbl="node2" presStyleIdx="0" presStyleCnt="3" custScaleX="164062" custScaleY="40573" custLinFactX="54413" custLinFactNeighborX="100000" custLinFactNeighborY="4305">
        <dgm:presLayoutVars>
          <dgm:chPref val="3"/>
        </dgm:presLayoutVars>
      </dgm:prSet>
      <dgm:spPr/>
    </dgm:pt>
    <dgm:pt modelId="{8C479832-3E53-498F-A564-150C8A62FA48}" type="pres">
      <dgm:prSet presAssocID="{C36F17BB-A961-4088-9C3D-E86B40AE2A81}" presName="rootConnector" presStyleLbl="node2" presStyleIdx="0" presStyleCnt="3"/>
      <dgm:spPr/>
    </dgm:pt>
    <dgm:pt modelId="{EBF36EA8-C088-48EB-A82F-57063EA061DE}" type="pres">
      <dgm:prSet presAssocID="{C36F17BB-A961-4088-9C3D-E86B40AE2A81}" presName="hierChild4" presStyleCnt="0"/>
      <dgm:spPr/>
    </dgm:pt>
    <dgm:pt modelId="{45D6E821-FA25-4C9E-B78A-C65AD4F22176}" type="pres">
      <dgm:prSet presAssocID="{C36F17BB-A961-4088-9C3D-E86B40AE2A81}" presName="hierChild5" presStyleCnt="0"/>
      <dgm:spPr/>
    </dgm:pt>
    <dgm:pt modelId="{C292CADC-9EBA-462C-8516-BB55800C8928}" type="pres">
      <dgm:prSet presAssocID="{2D9160D4-294D-40EC-AE88-C75A8FDCB31C}" presName="Name37" presStyleLbl="parChTrans1D2" presStyleIdx="1" presStyleCnt="3"/>
      <dgm:spPr/>
    </dgm:pt>
    <dgm:pt modelId="{66C59F79-7916-43C4-9850-67557AE12FBF}" type="pres">
      <dgm:prSet presAssocID="{88083006-1FFF-4287-9203-D935CE510F49}" presName="hierRoot2" presStyleCnt="0">
        <dgm:presLayoutVars>
          <dgm:hierBranch val="init"/>
        </dgm:presLayoutVars>
      </dgm:prSet>
      <dgm:spPr/>
    </dgm:pt>
    <dgm:pt modelId="{CACCE47C-7B8B-46B6-990D-FFD58A4F8D50}" type="pres">
      <dgm:prSet presAssocID="{88083006-1FFF-4287-9203-D935CE510F49}" presName="rootComposite" presStyleCnt="0"/>
      <dgm:spPr/>
    </dgm:pt>
    <dgm:pt modelId="{DA4FE3B4-9630-43FE-91BA-BCBDB5636EEB}" type="pres">
      <dgm:prSet presAssocID="{88083006-1FFF-4287-9203-D935CE510F49}" presName="rootText" presStyleLbl="node2" presStyleIdx="1" presStyleCnt="3" custScaleX="117288" custScaleY="43661" custLinFactX="-100000" custLinFactNeighborX="-128810" custLinFactNeighborY="-5362">
        <dgm:presLayoutVars>
          <dgm:chPref val="3"/>
        </dgm:presLayoutVars>
      </dgm:prSet>
      <dgm:spPr/>
    </dgm:pt>
    <dgm:pt modelId="{78D0223C-97F3-4647-AA9B-64D3849222BC}" type="pres">
      <dgm:prSet presAssocID="{88083006-1FFF-4287-9203-D935CE510F49}" presName="rootConnector" presStyleLbl="node2" presStyleIdx="1" presStyleCnt="3"/>
      <dgm:spPr/>
    </dgm:pt>
    <dgm:pt modelId="{A3F6A8D4-FDDC-4956-9156-0CC3259B4E14}" type="pres">
      <dgm:prSet presAssocID="{88083006-1FFF-4287-9203-D935CE510F49}" presName="hierChild4" presStyleCnt="0"/>
      <dgm:spPr/>
    </dgm:pt>
    <dgm:pt modelId="{F0DFEFB7-F4BE-4950-8DD5-AF47C7394EEF}" type="pres">
      <dgm:prSet presAssocID="{4E90EDE8-0C3E-42D2-A7B1-51A3640B729A}" presName="Name37" presStyleLbl="parChTrans1D3" presStyleIdx="0" presStyleCnt="2"/>
      <dgm:spPr/>
    </dgm:pt>
    <dgm:pt modelId="{D967EBCA-2AF9-41CF-9F54-AD384C3DB530}" type="pres">
      <dgm:prSet presAssocID="{D33C8102-014B-4A58-B7D0-ACA1BBDECFAC}" presName="hierRoot2" presStyleCnt="0">
        <dgm:presLayoutVars>
          <dgm:hierBranch val="init"/>
        </dgm:presLayoutVars>
      </dgm:prSet>
      <dgm:spPr/>
    </dgm:pt>
    <dgm:pt modelId="{C8308099-67C6-4BA6-ABCD-457F4434B62A}" type="pres">
      <dgm:prSet presAssocID="{D33C8102-014B-4A58-B7D0-ACA1BBDECFAC}" presName="rootComposite" presStyleCnt="0"/>
      <dgm:spPr/>
    </dgm:pt>
    <dgm:pt modelId="{FBA9B646-F826-43AC-8EFA-338AD547092C}" type="pres">
      <dgm:prSet presAssocID="{D33C8102-014B-4A58-B7D0-ACA1BBDECFAC}" presName="rootText" presStyleLbl="node3" presStyleIdx="0" presStyleCnt="2" custScaleX="121028" custScaleY="46104" custLinFactNeighborX="-13596" custLinFactNeighborY="-2716">
        <dgm:presLayoutVars>
          <dgm:chPref val="3"/>
        </dgm:presLayoutVars>
      </dgm:prSet>
      <dgm:spPr/>
    </dgm:pt>
    <dgm:pt modelId="{0C647400-F251-49BD-809A-5F78BA07F8C7}" type="pres">
      <dgm:prSet presAssocID="{D33C8102-014B-4A58-B7D0-ACA1BBDECFAC}" presName="rootConnector" presStyleLbl="node3" presStyleIdx="0" presStyleCnt="2"/>
      <dgm:spPr/>
    </dgm:pt>
    <dgm:pt modelId="{EF8E5C71-3194-4E14-9136-4BF7C9B1E0B9}" type="pres">
      <dgm:prSet presAssocID="{D33C8102-014B-4A58-B7D0-ACA1BBDECFAC}" presName="hierChild4" presStyleCnt="0"/>
      <dgm:spPr/>
    </dgm:pt>
    <dgm:pt modelId="{D3400B36-81F9-4EBD-918F-AA293288B827}" type="pres">
      <dgm:prSet presAssocID="{D33C8102-014B-4A58-B7D0-ACA1BBDECFAC}" presName="hierChild5" presStyleCnt="0"/>
      <dgm:spPr/>
    </dgm:pt>
    <dgm:pt modelId="{138C403B-8183-4186-BA75-DDECB0510AFB}" type="pres">
      <dgm:prSet presAssocID="{23F5FD8F-BB8B-483B-874E-916D515E5844}" presName="Name111" presStyleLbl="parChTrans1D4" presStyleIdx="0" presStyleCnt="8"/>
      <dgm:spPr/>
    </dgm:pt>
    <dgm:pt modelId="{0F743603-5169-4CFC-8619-1DB01A48C9FC}" type="pres">
      <dgm:prSet presAssocID="{1A0FE934-B1C4-43AA-A2AD-CDEF13A76DE4}" presName="hierRoot3" presStyleCnt="0">
        <dgm:presLayoutVars>
          <dgm:hierBranch val="init"/>
        </dgm:presLayoutVars>
      </dgm:prSet>
      <dgm:spPr/>
    </dgm:pt>
    <dgm:pt modelId="{48ED417D-BEEA-422E-B90B-240EAA6B94C0}" type="pres">
      <dgm:prSet presAssocID="{1A0FE934-B1C4-43AA-A2AD-CDEF13A76DE4}" presName="rootComposite3" presStyleCnt="0"/>
      <dgm:spPr/>
    </dgm:pt>
    <dgm:pt modelId="{40827C3A-9B47-4698-B706-2463D7F678BC}" type="pres">
      <dgm:prSet presAssocID="{1A0FE934-B1C4-43AA-A2AD-CDEF13A76DE4}" presName="rootText3" presStyleLbl="asst3" presStyleIdx="0" presStyleCnt="3" custScaleX="100001" custScaleY="53965" custLinFactX="100000" custLinFactNeighborX="145680" custLinFactNeighborY="25359">
        <dgm:presLayoutVars>
          <dgm:chPref val="3"/>
        </dgm:presLayoutVars>
      </dgm:prSet>
      <dgm:spPr/>
    </dgm:pt>
    <dgm:pt modelId="{4EBB11A3-A4BD-4E63-8457-FF99DBA626C7}" type="pres">
      <dgm:prSet presAssocID="{1A0FE934-B1C4-43AA-A2AD-CDEF13A76DE4}" presName="rootConnector3" presStyleLbl="asst3" presStyleIdx="0" presStyleCnt="3"/>
      <dgm:spPr/>
    </dgm:pt>
    <dgm:pt modelId="{78F2CBC2-44CB-4251-AB1F-60F2443C274D}" type="pres">
      <dgm:prSet presAssocID="{1A0FE934-B1C4-43AA-A2AD-CDEF13A76DE4}" presName="hierChild6" presStyleCnt="0"/>
      <dgm:spPr/>
    </dgm:pt>
    <dgm:pt modelId="{1F4B7372-3A20-4FBF-B496-3110D2E460C2}" type="pres">
      <dgm:prSet presAssocID="{1A0FE934-B1C4-43AA-A2AD-CDEF13A76DE4}" presName="hierChild7" presStyleCnt="0"/>
      <dgm:spPr/>
    </dgm:pt>
    <dgm:pt modelId="{503DDB83-7EC4-4C68-B1B5-A079A7A21E10}" type="pres">
      <dgm:prSet presAssocID="{20743A8F-AFD9-48A2-92FF-2A92CA064533}" presName="Name111" presStyleLbl="parChTrans1D4" presStyleIdx="1" presStyleCnt="8"/>
      <dgm:spPr/>
    </dgm:pt>
    <dgm:pt modelId="{7CEF4404-D0E5-40B6-9355-BA68B06ADDC0}" type="pres">
      <dgm:prSet presAssocID="{89C0B677-86A9-4699-B77F-485EBF4232F7}" presName="hierRoot3" presStyleCnt="0">
        <dgm:presLayoutVars>
          <dgm:hierBranch val="init"/>
        </dgm:presLayoutVars>
      </dgm:prSet>
      <dgm:spPr/>
    </dgm:pt>
    <dgm:pt modelId="{936EA5F2-F336-4A34-83EA-CF164B50C055}" type="pres">
      <dgm:prSet presAssocID="{89C0B677-86A9-4699-B77F-485EBF4232F7}" presName="rootComposite3" presStyleCnt="0"/>
      <dgm:spPr/>
    </dgm:pt>
    <dgm:pt modelId="{3089E5B3-4D1C-48CB-A3FD-5BDB1B0C8970}" type="pres">
      <dgm:prSet presAssocID="{89C0B677-86A9-4699-B77F-485EBF4232F7}" presName="rootText3" presStyleLbl="asst3" presStyleIdx="1" presStyleCnt="3" custScaleY="50578" custLinFactX="27443" custLinFactNeighborX="100000" custLinFactNeighborY="-70237">
        <dgm:presLayoutVars>
          <dgm:chPref val="3"/>
        </dgm:presLayoutVars>
      </dgm:prSet>
      <dgm:spPr/>
    </dgm:pt>
    <dgm:pt modelId="{E318DF93-6402-45DA-9D4F-A21268DCC5C8}" type="pres">
      <dgm:prSet presAssocID="{89C0B677-86A9-4699-B77F-485EBF4232F7}" presName="rootConnector3" presStyleLbl="asst3" presStyleIdx="1" presStyleCnt="3"/>
      <dgm:spPr/>
    </dgm:pt>
    <dgm:pt modelId="{C8AF14D0-882F-4CAD-B030-798F67B434C9}" type="pres">
      <dgm:prSet presAssocID="{89C0B677-86A9-4699-B77F-485EBF4232F7}" presName="hierChild6" presStyleCnt="0"/>
      <dgm:spPr/>
    </dgm:pt>
    <dgm:pt modelId="{C19E5FE0-8F3F-4F8E-814A-C6EEFE7157AE}" type="pres">
      <dgm:prSet presAssocID="{89C0B677-86A9-4699-B77F-485EBF4232F7}" presName="hierChild7" presStyleCnt="0"/>
      <dgm:spPr/>
    </dgm:pt>
    <dgm:pt modelId="{AF50B55E-B1BA-4274-9EE9-BDEC958FEF4E}" type="pres">
      <dgm:prSet presAssocID="{4BFFEBE7-BCC2-4697-9F82-2BAED584F7CC}" presName="Name111" presStyleLbl="parChTrans1D4" presStyleIdx="2" presStyleCnt="8"/>
      <dgm:spPr/>
    </dgm:pt>
    <dgm:pt modelId="{61DC882D-2589-4FBC-8863-FC2D13BF5AC2}" type="pres">
      <dgm:prSet presAssocID="{B236B547-1FEC-479A-A94E-7DD210EB40B4}" presName="hierRoot3" presStyleCnt="0">
        <dgm:presLayoutVars>
          <dgm:hierBranch val="init"/>
        </dgm:presLayoutVars>
      </dgm:prSet>
      <dgm:spPr/>
    </dgm:pt>
    <dgm:pt modelId="{A6AFB2F2-9D69-4BB7-8D9A-E44C88DA08DF}" type="pres">
      <dgm:prSet presAssocID="{B236B547-1FEC-479A-A94E-7DD210EB40B4}" presName="rootComposite3" presStyleCnt="0"/>
      <dgm:spPr/>
    </dgm:pt>
    <dgm:pt modelId="{A1DE4688-115B-4226-B1BA-3F82289BDB06}" type="pres">
      <dgm:prSet presAssocID="{B236B547-1FEC-479A-A94E-7DD210EB40B4}" presName="rootText3" presStyleLbl="asst3" presStyleIdx="2" presStyleCnt="3" custScaleX="100108" custScaleY="43508" custLinFactX="35122" custLinFactY="-59058" custLinFactNeighborX="100000" custLinFactNeighborY="-100000">
        <dgm:presLayoutVars>
          <dgm:chPref val="3"/>
        </dgm:presLayoutVars>
      </dgm:prSet>
      <dgm:spPr/>
    </dgm:pt>
    <dgm:pt modelId="{F2074D2C-2E53-432F-BF2C-4382B1AD3CD4}" type="pres">
      <dgm:prSet presAssocID="{B236B547-1FEC-479A-A94E-7DD210EB40B4}" presName="rootConnector3" presStyleLbl="asst3" presStyleIdx="2" presStyleCnt="3"/>
      <dgm:spPr/>
    </dgm:pt>
    <dgm:pt modelId="{7826FAAF-1928-4273-BED8-E7629616933F}" type="pres">
      <dgm:prSet presAssocID="{B236B547-1FEC-479A-A94E-7DD210EB40B4}" presName="hierChild6" presStyleCnt="0"/>
      <dgm:spPr/>
    </dgm:pt>
    <dgm:pt modelId="{6CDDC8A3-53EF-4C3C-BAB6-95922FF081E7}" type="pres">
      <dgm:prSet presAssocID="{B236B547-1FEC-479A-A94E-7DD210EB40B4}" presName="hierChild7" presStyleCnt="0"/>
      <dgm:spPr/>
    </dgm:pt>
    <dgm:pt modelId="{79049C9C-F9AC-4F67-8D0B-62CC65C245F1}" type="pres">
      <dgm:prSet presAssocID="{B7475296-EB6A-46A6-864E-0A02659F962C}" presName="Name37" presStyleLbl="parChTrans1D3" presStyleIdx="1" presStyleCnt="2"/>
      <dgm:spPr/>
    </dgm:pt>
    <dgm:pt modelId="{F72498F1-04D1-4735-BD1E-FA4DEC40EF3D}" type="pres">
      <dgm:prSet presAssocID="{4A26FA10-D5BD-47EC-A92C-B04C3A8F4864}" presName="hierRoot2" presStyleCnt="0">
        <dgm:presLayoutVars>
          <dgm:hierBranch val="init"/>
        </dgm:presLayoutVars>
      </dgm:prSet>
      <dgm:spPr/>
    </dgm:pt>
    <dgm:pt modelId="{AB744240-A4FF-4679-8A6F-A7740F944812}" type="pres">
      <dgm:prSet presAssocID="{4A26FA10-D5BD-47EC-A92C-B04C3A8F4864}" presName="rootComposite" presStyleCnt="0"/>
      <dgm:spPr/>
    </dgm:pt>
    <dgm:pt modelId="{3857DEB3-8CE0-4CD9-962C-CA8B270D278D}" type="pres">
      <dgm:prSet presAssocID="{4A26FA10-D5BD-47EC-A92C-B04C3A8F4864}" presName="rootText" presStyleLbl="node3" presStyleIdx="1" presStyleCnt="2" custScaleX="127579" custScaleY="78492" custLinFactX="-100000" custLinFactY="88415" custLinFactNeighborX="-174410" custLinFactNeighborY="100000">
        <dgm:presLayoutVars>
          <dgm:chPref val="3"/>
        </dgm:presLayoutVars>
      </dgm:prSet>
      <dgm:spPr/>
    </dgm:pt>
    <dgm:pt modelId="{5973833A-D9BA-46E3-9D2A-CC1B0F1D7A5C}" type="pres">
      <dgm:prSet presAssocID="{4A26FA10-D5BD-47EC-A92C-B04C3A8F4864}" presName="rootConnector" presStyleLbl="node3" presStyleIdx="1" presStyleCnt="2"/>
      <dgm:spPr/>
    </dgm:pt>
    <dgm:pt modelId="{A0F1AE52-14B1-4B69-845B-76285C8F5FE4}" type="pres">
      <dgm:prSet presAssocID="{4A26FA10-D5BD-47EC-A92C-B04C3A8F4864}" presName="hierChild4" presStyleCnt="0"/>
      <dgm:spPr/>
    </dgm:pt>
    <dgm:pt modelId="{F5EB5F1D-7A8F-4F67-8EA1-C1F2E58FD5BA}" type="pres">
      <dgm:prSet presAssocID="{CCF5F433-9075-4A88-80E1-8F00A1EDF9B9}" presName="Name37" presStyleLbl="parChTrans1D4" presStyleIdx="3" presStyleCnt="8"/>
      <dgm:spPr/>
    </dgm:pt>
    <dgm:pt modelId="{FB0AA27E-9AA5-415F-9BBB-FEA8929F2165}" type="pres">
      <dgm:prSet presAssocID="{2A76DF83-8EF5-4549-A59D-DAF806C876F3}" presName="hierRoot2" presStyleCnt="0">
        <dgm:presLayoutVars>
          <dgm:hierBranch val="init"/>
        </dgm:presLayoutVars>
      </dgm:prSet>
      <dgm:spPr/>
    </dgm:pt>
    <dgm:pt modelId="{76C62DF9-D0E6-4D99-94B8-B8B8BD5A21EA}" type="pres">
      <dgm:prSet presAssocID="{2A76DF83-8EF5-4549-A59D-DAF806C876F3}" presName="rootComposite" presStyleCnt="0"/>
      <dgm:spPr/>
    </dgm:pt>
    <dgm:pt modelId="{6D22426C-1505-44ED-BBA4-4A8E372430D2}" type="pres">
      <dgm:prSet presAssocID="{2A76DF83-8EF5-4549-A59D-DAF806C876F3}" presName="rootText" presStyleLbl="node4" presStyleIdx="0" presStyleCnt="5" custScaleY="44059" custLinFactY="120138" custLinFactNeighborX="-48021" custLinFactNeighborY="200000">
        <dgm:presLayoutVars>
          <dgm:chPref val="3"/>
        </dgm:presLayoutVars>
      </dgm:prSet>
      <dgm:spPr/>
    </dgm:pt>
    <dgm:pt modelId="{23CE8EA0-C940-408E-B371-9272D202F334}" type="pres">
      <dgm:prSet presAssocID="{2A76DF83-8EF5-4549-A59D-DAF806C876F3}" presName="rootConnector" presStyleLbl="node4" presStyleIdx="0" presStyleCnt="5"/>
      <dgm:spPr/>
    </dgm:pt>
    <dgm:pt modelId="{A6B0424F-C401-4136-B119-669C674D4327}" type="pres">
      <dgm:prSet presAssocID="{2A76DF83-8EF5-4549-A59D-DAF806C876F3}" presName="hierChild4" presStyleCnt="0"/>
      <dgm:spPr/>
    </dgm:pt>
    <dgm:pt modelId="{AC1D7D54-25E1-4502-899C-45169AD84E18}" type="pres">
      <dgm:prSet presAssocID="{2A76DF83-8EF5-4549-A59D-DAF806C876F3}" presName="hierChild5" presStyleCnt="0"/>
      <dgm:spPr/>
    </dgm:pt>
    <dgm:pt modelId="{8E44C73D-BCED-429D-8A94-31B16603BAD1}" type="pres">
      <dgm:prSet presAssocID="{A8BDB786-3FDE-4A9C-B719-18247A1315CA}" presName="Name37" presStyleLbl="parChTrans1D4" presStyleIdx="4" presStyleCnt="8"/>
      <dgm:spPr/>
    </dgm:pt>
    <dgm:pt modelId="{523AC13B-F058-4C04-BEE7-70789E906091}" type="pres">
      <dgm:prSet presAssocID="{A8AD2591-3187-4960-8EAB-F3487D83227C}" presName="hierRoot2" presStyleCnt="0">
        <dgm:presLayoutVars>
          <dgm:hierBranch val="init"/>
        </dgm:presLayoutVars>
      </dgm:prSet>
      <dgm:spPr/>
    </dgm:pt>
    <dgm:pt modelId="{1C895CDA-C7EB-4CF6-A77B-B17D2D1E8E8E}" type="pres">
      <dgm:prSet presAssocID="{A8AD2591-3187-4960-8EAB-F3487D83227C}" presName="rootComposite" presStyleCnt="0"/>
      <dgm:spPr/>
    </dgm:pt>
    <dgm:pt modelId="{B439C7FC-CCD8-4E56-9C0E-30D2557581DD}" type="pres">
      <dgm:prSet presAssocID="{A8AD2591-3187-4960-8EAB-F3487D83227C}" presName="rootText" presStyleLbl="node4" presStyleIdx="1" presStyleCnt="5" custScaleY="51226" custLinFactX="-22575" custLinFactNeighborX="-100000" custLinFactNeighborY="51726">
        <dgm:presLayoutVars>
          <dgm:chPref val="3"/>
        </dgm:presLayoutVars>
      </dgm:prSet>
      <dgm:spPr/>
    </dgm:pt>
    <dgm:pt modelId="{ADDE0F75-CFF8-424C-8711-1D8E3F89EE39}" type="pres">
      <dgm:prSet presAssocID="{A8AD2591-3187-4960-8EAB-F3487D83227C}" presName="rootConnector" presStyleLbl="node4" presStyleIdx="1" presStyleCnt="5"/>
      <dgm:spPr/>
    </dgm:pt>
    <dgm:pt modelId="{BA0ED943-F634-46C2-8D79-FAFB610D5E2E}" type="pres">
      <dgm:prSet presAssocID="{A8AD2591-3187-4960-8EAB-F3487D83227C}" presName="hierChild4" presStyleCnt="0"/>
      <dgm:spPr/>
    </dgm:pt>
    <dgm:pt modelId="{C4E9EB00-591A-4250-A4C2-ED19315F2A6E}" type="pres">
      <dgm:prSet presAssocID="{A8AD2591-3187-4960-8EAB-F3487D83227C}" presName="hierChild5" presStyleCnt="0"/>
      <dgm:spPr/>
    </dgm:pt>
    <dgm:pt modelId="{EF170504-5077-4B78-BBB4-B29367A8B827}" type="pres">
      <dgm:prSet presAssocID="{13E68343-49DC-4F23-8C60-EB791AFA953D}" presName="Name37" presStyleLbl="parChTrans1D4" presStyleIdx="5" presStyleCnt="8"/>
      <dgm:spPr/>
    </dgm:pt>
    <dgm:pt modelId="{F21C1749-2D46-4E74-A47E-696773307E15}" type="pres">
      <dgm:prSet presAssocID="{B560CA06-B950-4920-AC1D-A8482F331157}" presName="hierRoot2" presStyleCnt="0">
        <dgm:presLayoutVars>
          <dgm:hierBranch val="init"/>
        </dgm:presLayoutVars>
      </dgm:prSet>
      <dgm:spPr/>
    </dgm:pt>
    <dgm:pt modelId="{68520E8F-993F-4A50-80C1-56496D9A1683}" type="pres">
      <dgm:prSet presAssocID="{B560CA06-B950-4920-AC1D-A8482F331157}" presName="rootComposite" presStyleCnt="0"/>
      <dgm:spPr/>
    </dgm:pt>
    <dgm:pt modelId="{40E33E61-41BF-436D-9312-C7B7F27282C8}" type="pres">
      <dgm:prSet presAssocID="{B560CA06-B950-4920-AC1D-A8482F331157}" presName="rootText" presStyleLbl="node4" presStyleIdx="2" presStyleCnt="5" custScaleX="93915" custScaleY="64155" custLinFactX="-100000" custLinFactNeighborX="-165516" custLinFactNeighborY="15190">
        <dgm:presLayoutVars>
          <dgm:chPref val="3"/>
        </dgm:presLayoutVars>
      </dgm:prSet>
      <dgm:spPr/>
    </dgm:pt>
    <dgm:pt modelId="{4814CD87-3C18-4117-A1EA-6663F8E21A8B}" type="pres">
      <dgm:prSet presAssocID="{B560CA06-B950-4920-AC1D-A8482F331157}" presName="rootConnector" presStyleLbl="node4" presStyleIdx="2" presStyleCnt="5"/>
      <dgm:spPr/>
    </dgm:pt>
    <dgm:pt modelId="{1A22F995-259B-448A-88A9-39FCCA879372}" type="pres">
      <dgm:prSet presAssocID="{B560CA06-B950-4920-AC1D-A8482F331157}" presName="hierChild4" presStyleCnt="0"/>
      <dgm:spPr/>
    </dgm:pt>
    <dgm:pt modelId="{786C4166-1448-40FC-9522-8E963879DA0A}" type="pres">
      <dgm:prSet presAssocID="{B560CA06-B950-4920-AC1D-A8482F331157}" presName="hierChild5" presStyleCnt="0"/>
      <dgm:spPr/>
    </dgm:pt>
    <dgm:pt modelId="{BF6DBCC5-DA16-41E1-81D6-316053CBB434}" type="pres">
      <dgm:prSet presAssocID="{F0086F6C-C1EC-4BCB-A7DF-912E84EE6C6E}" presName="Name37" presStyleLbl="parChTrans1D4" presStyleIdx="6" presStyleCnt="8"/>
      <dgm:spPr/>
    </dgm:pt>
    <dgm:pt modelId="{AABB943A-33B9-4378-992A-8FC7CC8D0766}" type="pres">
      <dgm:prSet presAssocID="{D21403AF-BFB6-4D16-BA2E-AC41C18F4F9B}" presName="hierRoot2" presStyleCnt="0">
        <dgm:presLayoutVars>
          <dgm:hierBranch val="init"/>
        </dgm:presLayoutVars>
      </dgm:prSet>
      <dgm:spPr/>
    </dgm:pt>
    <dgm:pt modelId="{EE0BD580-52E2-4E98-BCB6-91F232BBEF24}" type="pres">
      <dgm:prSet presAssocID="{D21403AF-BFB6-4D16-BA2E-AC41C18F4F9B}" presName="rootComposite" presStyleCnt="0"/>
      <dgm:spPr/>
    </dgm:pt>
    <dgm:pt modelId="{D5792523-3214-46A4-9D87-A1EEC28E42D3}" type="pres">
      <dgm:prSet presAssocID="{D21403AF-BFB6-4D16-BA2E-AC41C18F4F9B}" presName="rootText" presStyleLbl="node4" presStyleIdx="3" presStyleCnt="5" custScaleX="122328" custScaleY="43504" custLinFactX="-54352" custLinFactNeighborX="-100000" custLinFactNeighborY="-32967">
        <dgm:presLayoutVars>
          <dgm:chPref val="3"/>
        </dgm:presLayoutVars>
      </dgm:prSet>
      <dgm:spPr/>
    </dgm:pt>
    <dgm:pt modelId="{076B1737-7A51-4A05-814F-376ED60661DA}" type="pres">
      <dgm:prSet presAssocID="{D21403AF-BFB6-4D16-BA2E-AC41C18F4F9B}" presName="rootConnector" presStyleLbl="node4" presStyleIdx="3" presStyleCnt="5"/>
      <dgm:spPr/>
    </dgm:pt>
    <dgm:pt modelId="{76606CEE-3F48-4457-BDFE-9628B1A29130}" type="pres">
      <dgm:prSet presAssocID="{D21403AF-BFB6-4D16-BA2E-AC41C18F4F9B}" presName="hierChild4" presStyleCnt="0"/>
      <dgm:spPr/>
    </dgm:pt>
    <dgm:pt modelId="{CAC9E200-9233-4572-AE82-02D8933BA2E9}" type="pres">
      <dgm:prSet presAssocID="{D21403AF-BFB6-4D16-BA2E-AC41C18F4F9B}" presName="hierChild5" presStyleCnt="0"/>
      <dgm:spPr/>
    </dgm:pt>
    <dgm:pt modelId="{DA8253B0-B46B-4CC4-BE36-E7D24B1BBE5A}" type="pres">
      <dgm:prSet presAssocID="{E912D93E-ECE9-4528-9511-9D1E24A1FAB4}" presName="Name37" presStyleLbl="parChTrans1D4" presStyleIdx="7" presStyleCnt="8"/>
      <dgm:spPr/>
    </dgm:pt>
    <dgm:pt modelId="{F4B694EF-E0C7-4FBF-A2B5-7A4F94DB3E22}" type="pres">
      <dgm:prSet presAssocID="{C8B74CC7-A32E-4345-B83B-AE8F78CAE823}" presName="hierRoot2" presStyleCnt="0">
        <dgm:presLayoutVars>
          <dgm:hierBranch val="init"/>
        </dgm:presLayoutVars>
      </dgm:prSet>
      <dgm:spPr/>
    </dgm:pt>
    <dgm:pt modelId="{B748EE30-A4FC-4151-AA7C-970327CB3D77}" type="pres">
      <dgm:prSet presAssocID="{C8B74CC7-A32E-4345-B83B-AE8F78CAE823}" presName="rootComposite" presStyleCnt="0"/>
      <dgm:spPr/>
    </dgm:pt>
    <dgm:pt modelId="{4BFADC53-FCB1-4DBA-9246-0170191838A9}" type="pres">
      <dgm:prSet presAssocID="{C8B74CC7-A32E-4345-B83B-AE8F78CAE823}" presName="rootText" presStyleLbl="node4" presStyleIdx="4" presStyleCnt="5" custScaleX="75430" custScaleY="45280" custLinFactX="45307" custLinFactNeighborX="100000" custLinFactNeighborY="-12140">
        <dgm:presLayoutVars>
          <dgm:chPref val="3"/>
        </dgm:presLayoutVars>
      </dgm:prSet>
      <dgm:spPr/>
    </dgm:pt>
    <dgm:pt modelId="{BF03A35B-85D3-47B7-BC00-17E0E115A4E9}" type="pres">
      <dgm:prSet presAssocID="{C8B74CC7-A32E-4345-B83B-AE8F78CAE823}" presName="rootConnector" presStyleLbl="node4" presStyleIdx="4" presStyleCnt="5"/>
      <dgm:spPr/>
    </dgm:pt>
    <dgm:pt modelId="{E0E93982-599A-4557-B48A-D3E1BF29FA9D}" type="pres">
      <dgm:prSet presAssocID="{C8B74CC7-A32E-4345-B83B-AE8F78CAE823}" presName="hierChild4" presStyleCnt="0"/>
      <dgm:spPr/>
    </dgm:pt>
    <dgm:pt modelId="{56BCC7CF-966A-401D-8061-0272751535CF}" type="pres">
      <dgm:prSet presAssocID="{C8B74CC7-A32E-4345-B83B-AE8F78CAE823}" presName="hierChild5" presStyleCnt="0"/>
      <dgm:spPr/>
    </dgm:pt>
    <dgm:pt modelId="{4A3556E1-429A-48C0-B4FA-16CBF4FE298B}" type="pres">
      <dgm:prSet presAssocID="{4A26FA10-D5BD-47EC-A92C-B04C3A8F4864}" presName="hierChild5" presStyleCnt="0"/>
      <dgm:spPr/>
    </dgm:pt>
    <dgm:pt modelId="{43B42FA6-A56E-406E-ACA2-343A7E52ECC5}" type="pres">
      <dgm:prSet presAssocID="{88083006-1FFF-4287-9203-D935CE510F49}" presName="hierChild5" presStyleCnt="0"/>
      <dgm:spPr/>
    </dgm:pt>
    <dgm:pt modelId="{C78BB253-D431-44DE-B749-B900B8B368AF}" type="pres">
      <dgm:prSet presAssocID="{2986D1D9-0373-4B41-88F7-4253EF53C271}" presName="Name37" presStyleLbl="parChTrans1D2" presStyleIdx="2" presStyleCnt="3"/>
      <dgm:spPr/>
    </dgm:pt>
    <dgm:pt modelId="{50F9DBC9-CA28-427F-8F2F-E9D127052946}" type="pres">
      <dgm:prSet presAssocID="{CC02A862-B744-496F-86F3-016F082B8B78}" presName="hierRoot2" presStyleCnt="0">
        <dgm:presLayoutVars>
          <dgm:hierBranch val="init"/>
        </dgm:presLayoutVars>
      </dgm:prSet>
      <dgm:spPr/>
    </dgm:pt>
    <dgm:pt modelId="{8BF15031-0866-48CA-8CD8-4CA0D5D1AE9D}" type="pres">
      <dgm:prSet presAssocID="{CC02A862-B744-496F-86F3-016F082B8B78}" presName="rootComposite" presStyleCnt="0"/>
      <dgm:spPr/>
    </dgm:pt>
    <dgm:pt modelId="{74F29C0B-CCA1-4C73-B753-93E50D4EED48}" type="pres">
      <dgm:prSet presAssocID="{CC02A862-B744-496F-86F3-016F082B8B78}" presName="rootText" presStyleLbl="node2" presStyleIdx="2" presStyleCnt="3" custScaleX="157021" custScaleY="82223" custLinFactNeighborX="57175" custLinFactNeighborY="-10304">
        <dgm:presLayoutVars>
          <dgm:chPref val="3"/>
        </dgm:presLayoutVars>
      </dgm:prSet>
      <dgm:spPr/>
    </dgm:pt>
    <dgm:pt modelId="{3032897A-F93F-4EA0-893E-A36E5868DDD8}" type="pres">
      <dgm:prSet presAssocID="{CC02A862-B744-496F-86F3-016F082B8B78}" presName="rootConnector" presStyleLbl="node2" presStyleIdx="2" presStyleCnt="3"/>
      <dgm:spPr/>
    </dgm:pt>
    <dgm:pt modelId="{E34F0713-5BB7-4331-A10E-28D6E2C20545}" type="pres">
      <dgm:prSet presAssocID="{CC02A862-B744-496F-86F3-016F082B8B78}" presName="hierChild4" presStyleCnt="0"/>
      <dgm:spPr/>
    </dgm:pt>
    <dgm:pt modelId="{6281234C-4093-40B5-9833-2FBD36F755D8}" type="pres">
      <dgm:prSet presAssocID="{CC02A862-B744-496F-86F3-016F082B8B78}" presName="hierChild5" presStyleCnt="0"/>
      <dgm:spPr/>
    </dgm:pt>
    <dgm:pt modelId="{902F5F2D-4897-4B6C-9B4D-8A86A7D3B7F5}" type="pres">
      <dgm:prSet presAssocID="{34F60081-4687-4291-A82F-C0FAADF9B6B6}" presName="hierChild3" presStyleCnt="0"/>
      <dgm:spPr/>
    </dgm:pt>
  </dgm:ptLst>
  <dgm:cxnLst>
    <dgm:cxn modelId="{31301512-E463-46EB-B386-0978A650F8A7}" srcId="{4A26FA10-D5BD-47EC-A92C-B04C3A8F4864}" destId="{C8B74CC7-A32E-4345-B83B-AE8F78CAE823}" srcOrd="4" destOrd="0" parTransId="{E912D93E-ECE9-4528-9511-9D1E24A1FAB4}" sibTransId="{56D67AA1-5C6F-48A8-BFD6-A8852228076E}"/>
    <dgm:cxn modelId="{61C6ED14-9615-42CA-9C59-B80EFE93534D}" type="presOf" srcId="{2A76DF83-8EF5-4549-A59D-DAF806C876F3}" destId="{6D22426C-1505-44ED-BBA4-4A8E372430D2}" srcOrd="0" destOrd="0" presId="urn:microsoft.com/office/officeart/2005/8/layout/orgChart1"/>
    <dgm:cxn modelId="{DCC49515-4C0A-4B45-B1A2-76074636E413}" type="presOf" srcId="{13E68343-49DC-4F23-8C60-EB791AFA953D}" destId="{EF170504-5077-4B78-BBB4-B29367A8B827}" srcOrd="0" destOrd="0" presId="urn:microsoft.com/office/officeart/2005/8/layout/orgChart1"/>
    <dgm:cxn modelId="{109B4616-5159-4E95-9F91-D7835354E942}" type="presOf" srcId="{E912D93E-ECE9-4528-9511-9D1E24A1FAB4}" destId="{DA8253B0-B46B-4CC4-BE36-E7D24B1BBE5A}" srcOrd="0" destOrd="0" presId="urn:microsoft.com/office/officeart/2005/8/layout/orgChart1"/>
    <dgm:cxn modelId="{C011C11C-450C-47EC-8F6E-4B3883C62BB9}" type="presOf" srcId="{B560CA06-B950-4920-AC1D-A8482F331157}" destId="{40E33E61-41BF-436D-9312-C7B7F27282C8}" srcOrd="0" destOrd="0" presId="urn:microsoft.com/office/officeart/2005/8/layout/orgChart1"/>
    <dgm:cxn modelId="{1641D01E-8BC4-455F-8A28-2AE16FB0AE56}" srcId="{4A26FA10-D5BD-47EC-A92C-B04C3A8F4864}" destId="{2A76DF83-8EF5-4549-A59D-DAF806C876F3}" srcOrd="0" destOrd="0" parTransId="{CCF5F433-9075-4A88-80E1-8F00A1EDF9B9}" sibTransId="{C4944127-FA24-4394-97DC-EECAB70AE250}"/>
    <dgm:cxn modelId="{8FA91423-467D-497D-91E6-A8868D63B55F}" type="presOf" srcId="{CC02A862-B744-496F-86F3-016F082B8B78}" destId="{3032897A-F93F-4EA0-893E-A36E5868DDD8}" srcOrd="1" destOrd="0" presId="urn:microsoft.com/office/officeart/2005/8/layout/orgChart1"/>
    <dgm:cxn modelId="{FD9B4428-895F-4ACF-A784-9CCA65D5BCA0}" type="presOf" srcId="{20743A8F-AFD9-48A2-92FF-2A92CA064533}" destId="{503DDB83-7EC4-4C68-B1B5-A079A7A21E10}" srcOrd="0" destOrd="0" presId="urn:microsoft.com/office/officeart/2005/8/layout/orgChart1"/>
    <dgm:cxn modelId="{0305E12A-7ADC-40E0-AF9C-3B217985751D}" type="presOf" srcId="{4A26FA10-D5BD-47EC-A92C-B04C3A8F4864}" destId="{3857DEB3-8CE0-4CD9-962C-CA8B270D278D}" srcOrd="0" destOrd="0" presId="urn:microsoft.com/office/officeart/2005/8/layout/orgChart1"/>
    <dgm:cxn modelId="{8B7D232C-FF5F-4010-A3AD-6F329AC273B8}" type="presOf" srcId="{B560CA06-B950-4920-AC1D-A8482F331157}" destId="{4814CD87-3C18-4117-A1EA-6663F8E21A8B}" srcOrd="1" destOrd="0" presId="urn:microsoft.com/office/officeart/2005/8/layout/orgChart1"/>
    <dgm:cxn modelId="{F54E242D-B3EF-45FF-ACA0-56C7133142F0}" srcId="{34F60081-4687-4291-A82F-C0FAADF9B6B6}" destId="{88083006-1FFF-4287-9203-D935CE510F49}" srcOrd="1" destOrd="0" parTransId="{2D9160D4-294D-40EC-AE88-C75A8FDCB31C}" sibTransId="{EA1F3ED1-9E81-4283-A744-F9C2A2A6AEC2}"/>
    <dgm:cxn modelId="{F7090240-594E-459F-AB84-7A97C1F54FF1}" type="presOf" srcId="{4E90EDE8-0C3E-42D2-A7B1-51A3640B729A}" destId="{F0DFEFB7-F4BE-4950-8DD5-AF47C7394EEF}" srcOrd="0" destOrd="0" presId="urn:microsoft.com/office/officeart/2005/8/layout/orgChart1"/>
    <dgm:cxn modelId="{06F0A85B-788C-4B77-B00B-8388B58FDCD5}" type="presOf" srcId="{B236B547-1FEC-479A-A94E-7DD210EB40B4}" destId="{F2074D2C-2E53-432F-BF2C-4382B1AD3CD4}" srcOrd="1" destOrd="0" presId="urn:microsoft.com/office/officeart/2005/8/layout/orgChart1"/>
    <dgm:cxn modelId="{7D5B2441-C1AD-4ACC-8645-1A1D0A6D0410}" type="presOf" srcId="{34F60081-4687-4291-A82F-C0FAADF9B6B6}" destId="{D585986C-BE0D-4925-8D74-B425A52DE039}" srcOrd="0" destOrd="0" presId="urn:microsoft.com/office/officeart/2005/8/layout/orgChart1"/>
    <dgm:cxn modelId="{6BAB8E47-5773-4ED3-A6F0-7FCE3B11F24A}" type="presOf" srcId="{A8AD2591-3187-4960-8EAB-F3487D83227C}" destId="{B439C7FC-CCD8-4E56-9C0E-30D2557581DD}" srcOrd="0" destOrd="0" presId="urn:microsoft.com/office/officeart/2005/8/layout/orgChart1"/>
    <dgm:cxn modelId="{E43FE047-DBFE-4AA5-83F5-8C03937089F8}" srcId="{4A26FA10-D5BD-47EC-A92C-B04C3A8F4864}" destId="{B560CA06-B950-4920-AC1D-A8482F331157}" srcOrd="2" destOrd="0" parTransId="{13E68343-49DC-4F23-8C60-EB791AFA953D}" sibTransId="{96DA0F8F-3E16-4E17-A936-303FBD1BC7DB}"/>
    <dgm:cxn modelId="{B673AA48-8A52-4DEA-9994-32490490D04B}" srcId="{34F60081-4687-4291-A82F-C0FAADF9B6B6}" destId="{C36F17BB-A961-4088-9C3D-E86B40AE2A81}" srcOrd="0" destOrd="0" parTransId="{54053AB2-1A5F-43A8-AEC7-69C9E0E14F54}" sibTransId="{8341247A-B7F5-428C-A674-16C40545D809}"/>
    <dgm:cxn modelId="{3A8B7F69-07AF-49AF-AAB3-FF62E87F0100}" srcId="{D33C8102-014B-4A58-B7D0-ACA1BBDECFAC}" destId="{B236B547-1FEC-479A-A94E-7DD210EB40B4}" srcOrd="2" destOrd="0" parTransId="{4BFFEBE7-BCC2-4697-9F82-2BAED584F7CC}" sibTransId="{E53FA175-2692-4F6C-9C28-392AF87497A6}"/>
    <dgm:cxn modelId="{FB910B4D-FEFE-4F69-A4F4-4C1F0D2A8C03}" srcId="{5196DD5A-79D2-4A7A-9DBF-CEBF8281FC30}" destId="{34F60081-4687-4291-A82F-C0FAADF9B6B6}" srcOrd="0" destOrd="0" parTransId="{D606834E-2163-4EC9-B2B9-B2D2A3318E49}" sibTransId="{A7E99BA4-AF41-4E4D-B373-2558D89A78AD}"/>
    <dgm:cxn modelId="{FCA4964E-8A69-4322-A535-A50F37A27F73}" type="presOf" srcId="{54053AB2-1A5F-43A8-AEC7-69C9E0E14F54}" destId="{3828EC56-E459-4F95-8D51-E10E9EE8EE9F}" srcOrd="0" destOrd="0" presId="urn:microsoft.com/office/officeart/2005/8/layout/orgChart1"/>
    <dgm:cxn modelId="{4DAD0A71-9904-482D-9AEF-3A79B55BCD4C}" type="presOf" srcId="{4A26FA10-D5BD-47EC-A92C-B04C3A8F4864}" destId="{5973833A-D9BA-46E3-9D2A-CC1B0F1D7A5C}" srcOrd="1" destOrd="0" presId="urn:microsoft.com/office/officeart/2005/8/layout/orgChart1"/>
    <dgm:cxn modelId="{11862472-5CD3-461C-A129-85C206EBE43A}" type="presOf" srcId="{2A76DF83-8EF5-4549-A59D-DAF806C876F3}" destId="{23CE8EA0-C940-408E-B371-9272D202F334}" srcOrd="1" destOrd="0" presId="urn:microsoft.com/office/officeart/2005/8/layout/orgChart1"/>
    <dgm:cxn modelId="{44A81F54-8D8A-488D-8DB5-0A37B764D863}" type="presOf" srcId="{1A0FE934-B1C4-43AA-A2AD-CDEF13A76DE4}" destId="{40827C3A-9B47-4698-B706-2463D7F678BC}" srcOrd="0" destOrd="0" presId="urn:microsoft.com/office/officeart/2005/8/layout/orgChart1"/>
    <dgm:cxn modelId="{05B54F56-FCE7-4B4D-ADA9-FF11C1DBE84F}" type="presOf" srcId="{1A0FE934-B1C4-43AA-A2AD-CDEF13A76DE4}" destId="{4EBB11A3-A4BD-4E63-8457-FF99DBA626C7}" srcOrd="1" destOrd="0" presId="urn:microsoft.com/office/officeart/2005/8/layout/orgChart1"/>
    <dgm:cxn modelId="{ECD5F259-5EF0-47FC-ABFA-4661C5696879}" type="presOf" srcId="{CC02A862-B744-496F-86F3-016F082B8B78}" destId="{74F29C0B-CCA1-4C73-B753-93E50D4EED48}" srcOrd="0" destOrd="0" presId="urn:microsoft.com/office/officeart/2005/8/layout/orgChart1"/>
    <dgm:cxn modelId="{1DC0427E-36A0-4C24-A1FC-993CB1BD35FB}" srcId="{88083006-1FFF-4287-9203-D935CE510F49}" destId="{4A26FA10-D5BD-47EC-A92C-B04C3A8F4864}" srcOrd="1" destOrd="0" parTransId="{B7475296-EB6A-46A6-864E-0A02659F962C}" sibTransId="{6ACC845D-992B-42D9-824A-795C9D8D78AF}"/>
    <dgm:cxn modelId="{C833AC81-F1DC-4001-A317-59CB8C14B3A9}" srcId="{88083006-1FFF-4287-9203-D935CE510F49}" destId="{D33C8102-014B-4A58-B7D0-ACA1BBDECFAC}" srcOrd="0" destOrd="0" parTransId="{4E90EDE8-0C3E-42D2-A7B1-51A3640B729A}" sibTransId="{F288A729-7689-4936-9C67-B563EB9110AF}"/>
    <dgm:cxn modelId="{40BE7087-541E-4093-B73E-399E5DFDC406}" srcId="{4A26FA10-D5BD-47EC-A92C-B04C3A8F4864}" destId="{A8AD2591-3187-4960-8EAB-F3487D83227C}" srcOrd="1" destOrd="0" parTransId="{A8BDB786-3FDE-4A9C-B719-18247A1315CA}" sibTransId="{2ECC43AE-B2DE-41B6-A157-BB51ADBA6B52}"/>
    <dgm:cxn modelId="{E028E48E-E7FC-4933-B6A8-5A7C5F114206}" type="presOf" srcId="{5196DD5A-79D2-4A7A-9DBF-CEBF8281FC30}" destId="{9EB8FF0D-51DB-4D64-9EE9-926421872FBA}" srcOrd="0" destOrd="0" presId="urn:microsoft.com/office/officeart/2005/8/layout/orgChart1"/>
    <dgm:cxn modelId="{F4789893-E4B1-4CF5-95F6-2A881527A5B7}" type="presOf" srcId="{F0086F6C-C1EC-4BCB-A7DF-912E84EE6C6E}" destId="{BF6DBCC5-DA16-41E1-81D6-316053CBB434}" srcOrd="0" destOrd="0" presId="urn:microsoft.com/office/officeart/2005/8/layout/orgChart1"/>
    <dgm:cxn modelId="{A3B22E96-1D59-47D3-B10F-9F7EF7B54846}" type="presOf" srcId="{D21403AF-BFB6-4D16-BA2E-AC41C18F4F9B}" destId="{D5792523-3214-46A4-9D87-A1EEC28E42D3}" srcOrd="0" destOrd="0" presId="urn:microsoft.com/office/officeart/2005/8/layout/orgChart1"/>
    <dgm:cxn modelId="{1C894696-81D6-4FE9-A94B-7337B9966CD6}" type="presOf" srcId="{CCF5F433-9075-4A88-80E1-8F00A1EDF9B9}" destId="{F5EB5F1D-7A8F-4F67-8EA1-C1F2E58FD5BA}" srcOrd="0" destOrd="0" presId="urn:microsoft.com/office/officeart/2005/8/layout/orgChart1"/>
    <dgm:cxn modelId="{D1DE329E-937C-45BB-908B-F5C9E5BA0153}" type="presOf" srcId="{2D9160D4-294D-40EC-AE88-C75A8FDCB31C}" destId="{C292CADC-9EBA-462C-8516-BB55800C8928}" srcOrd="0" destOrd="0" presId="urn:microsoft.com/office/officeart/2005/8/layout/orgChart1"/>
    <dgm:cxn modelId="{F3C5AFA8-B4E0-4A88-87AE-72F054991E35}" type="presOf" srcId="{88083006-1FFF-4287-9203-D935CE510F49}" destId="{78D0223C-97F3-4647-AA9B-64D3849222BC}" srcOrd="1" destOrd="0" presId="urn:microsoft.com/office/officeart/2005/8/layout/orgChart1"/>
    <dgm:cxn modelId="{DD101BAD-8F9F-4A35-A1DC-EBC3BAC77ACD}" type="presOf" srcId="{4BFFEBE7-BCC2-4697-9F82-2BAED584F7CC}" destId="{AF50B55E-B1BA-4274-9EE9-BDEC958FEF4E}" srcOrd="0" destOrd="0" presId="urn:microsoft.com/office/officeart/2005/8/layout/orgChart1"/>
    <dgm:cxn modelId="{6289BDB1-4D23-4C05-8947-C96DFEB24B05}" type="presOf" srcId="{C36F17BB-A961-4088-9C3D-E86B40AE2A81}" destId="{8C479832-3E53-498F-A564-150C8A62FA48}" srcOrd="1" destOrd="0" presId="urn:microsoft.com/office/officeart/2005/8/layout/orgChart1"/>
    <dgm:cxn modelId="{89BA7EB3-9844-4B52-97FD-50C48C723727}" type="presOf" srcId="{C8B74CC7-A32E-4345-B83B-AE8F78CAE823}" destId="{BF03A35B-85D3-47B7-BC00-17E0E115A4E9}" srcOrd="1" destOrd="0" presId="urn:microsoft.com/office/officeart/2005/8/layout/orgChart1"/>
    <dgm:cxn modelId="{33063EBE-18A3-47B6-A1AF-702836DBC68A}" srcId="{D33C8102-014B-4A58-B7D0-ACA1BBDECFAC}" destId="{89C0B677-86A9-4699-B77F-485EBF4232F7}" srcOrd="1" destOrd="0" parTransId="{20743A8F-AFD9-48A2-92FF-2A92CA064533}" sibTransId="{CF7563E1-D028-49ED-BF1C-9A234AEFCC03}"/>
    <dgm:cxn modelId="{2DA715C2-E4CC-40FE-A2B3-299F07669F98}" type="presOf" srcId="{34F60081-4687-4291-A82F-C0FAADF9B6B6}" destId="{361D42EC-28A3-46F5-8B69-47F8E619AB0F}" srcOrd="1" destOrd="0" presId="urn:microsoft.com/office/officeart/2005/8/layout/orgChart1"/>
    <dgm:cxn modelId="{DD5887C3-E8D4-4EDD-93B9-CA08F7A33EE8}" type="presOf" srcId="{89C0B677-86A9-4699-B77F-485EBF4232F7}" destId="{E318DF93-6402-45DA-9D4F-A21268DCC5C8}" srcOrd="1" destOrd="0" presId="urn:microsoft.com/office/officeart/2005/8/layout/orgChart1"/>
    <dgm:cxn modelId="{0625AAC3-8A08-471C-BD38-E9E2DC131ED1}" srcId="{34F60081-4687-4291-A82F-C0FAADF9B6B6}" destId="{CC02A862-B744-496F-86F3-016F082B8B78}" srcOrd="2" destOrd="0" parTransId="{2986D1D9-0373-4B41-88F7-4253EF53C271}" sibTransId="{5934A3F1-B8F0-46A2-8031-54902C21AF65}"/>
    <dgm:cxn modelId="{2393ACCD-630A-4D54-B638-BF16BAF8AA11}" type="presOf" srcId="{2986D1D9-0373-4B41-88F7-4253EF53C271}" destId="{C78BB253-D431-44DE-B749-B900B8B368AF}" srcOrd="0" destOrd="0" presId="urn:microsoft.com/office/officeart/2005/8/layout/orgChart1"/>
    <dgm:cxn modelId="{39B643CE-4B82-425C-A85B-261FEC4622F0}" type="presOf" srcId="{C36F17BB-A961-4088-9C3D-E86B40AE2A81}" destId="{DFCD5781-AC8D-4D98-B1BC-0F15B060C8D3}" srcOrd="0" destOrd="0" presId="urn:microsoft.com/office/officeart/2005/8/layout/orgChart1"/>
    <dgm:cxn modelId="{65DE3BCF-094B-4216-BD37-C7481A409B17}" type="presOf" srcId="{23F5FD8F-BB8B-483B-874E-916D515E5844}" destId="{138C403B-8183-4186-BA75-DDECB0510AFB}" srcOrd="0" destOrd="0" presId="urn:microsoft.com/office/officeart/2005/8/layout/orgChart1"/>
    <dgm:cxn modelId="{F7CB14D3-B5D8-41F4-8E40-905111C26E85}" type="presOf" srcId="{C8B74CC7-A32E-4345-B83B-AE8F78CAE823}" destId="{4BFADC53-FCB1-4DBA-9246-0170191838A9}" srcOrd="0" destOrd="0" presId="urn:microsoft.com/office/officeart/2005/8/layout/orgChart1"/>
    <dgm:cxn modelId="{C0A5DDD4-4BDB-4F98-83E2-38DE2A828C4B}" srcId="{D33C8102-014B-4A58-B7D0-ACA1BBDECFAC}" destId="{1A0FE934-B1C4-43AA-A2AD-CDEF13A76DE4}" srcOrd="0" destOrd="0" parTransId="{23F5FD8F-BB8B-483B-874E-916D515E5844}" sibTransId="{D6E85D4C-C789-4545-B637-6E742E0EF7C0}"/>
    <dgm:cxn modelId="{D50987D5-61D5-419B-A4F5-0B1839E8EF45}" type="presOf" srcId="{D33C8102-014B-4A58-B7D0-ACA1BBDECFAC}" destId="{FBA9B646-F826-43AC-8EFA-338AD547092C}" srcOrd="0" destOrd="0" presId="urn:microsoft.com/office/officeart/2005/8/layout/orgChart1"/>
    <dgm:cxn modelId="{3F4448DE-4032-4AE2-A3F9-DAA34230C743}" type="presOf" srcId="{A8AD2591-3187-4960-8EAB-F3487D83227C}" destId="{ADDE0F75-CFF8-424C-8711-1D8E3F89EE39}" srcOrd="1" destOrd="0" presId="urn:microsoft.com/office/officeart/2005/8/layout/orgChart1"/>
    <dgm:cxn modelId="{BEC644E4-FFD1-4C21-923E-7AF53CBC1161}" type="presOf" srcId="{D21403AF-BFB6-4D16-BA2E-AC41C18F4F9B}" destId="{076B1737-7A51-4A05-814F-376ED60661DA}" srcOrd="1" destOrd="0" presId="urn:microsoft.com/office/officeart/2005/8/layout/orgChart1"/>
    <dgm:cxn modelId="{853FAFE7-8A5E-4C96-80E0-F8CCF160E230}" srcId="{4A26FA10-D5BD-47EC-A92C-B04C3A8F4864}" destId="{D21403AF-BFB6-4D16-BA2E-AC41C18F4F9B}" srcOrd="3" destOrd="0" parTransId="{F0086F6C-C1EC-4BCB-A7DF-912E84EE6C6E}" sibTransId="{82C2F0DF-515E-4EF5-9B4B-A50992B5603F}"/>
    <dgm:cxn modelId="{C20FF5E9-69B7-4352-A346-BD683971EB26}" type="presOf" srcId="{89C0B677-86A9-4699-B77F-485EBF4232F7}" destId="{3089E5B3-4D1C-48CB-A3FD-5BDB1B0C8970}" srcOrd="0" destOrd="0" presId="urn:microsoft.com/office/officeart/2005/8/layout/orgChart1"/>
    <dgm:cxn modelId="{E89AD2EC-BBE0-41C6-AA7A-0FF789294C17}" type="presOf" srcId="{B7475296-EB6A-46A6-864E-0A02659F962C}" destId="{79049C9C-F9AC-4F67-8D0B-62CC65C245F1}" srcOrd="0" destOrd="0" presId="urn:microsoft.com/office/officeart/2005/8/layout/orgChart1"/>
    <dgm:cxn modelId="{2E3C70F3-A29F-4202-884C-33CE2EC21B20}" type="presOf" srcId="{A8BDB786-3FDE-4A9C-B719-18247A1315CA}" destId="{8E44C73D-BCED-429D-8A94-31B16603BAD1}" srcOrd="0" destOrd="0" presId="urn:microsoft.com/office/officeart/2005/8/layout/orgChart1"/>
    <dgm:cxn modelId="{41C044F4-E4C3-4708-A9F4-38A1EE61DBEF}" type="presOf" srcId="{D33C8102-014B-4A58-B7D0-ACA1BBDECFAC}" destId="{0C647400-F251-49BD-809A-5F78BA07F8C7}" srcOrd="1" destOrd="0" presId="urn:microsoft.com/office/officeart/2005/8/layout/orgChart1"/>
    <dgm:cxn modelId="{2CC08DF5-88A0-4AD2-AE09-FD32ED388AA3}" type="presOf" srcId="{B236B547-1FEC-479A-A94E-7DD210EB40B4}" destId="{A1DE4688-115B-4226-B1BA-3F82289BDB06}" srcOrd="0" destOrd="0" presId="urn:microsoft.com/office/officeart/2005/8/layout/orgChart1"/>
    <dgm:cxn modelId="{A1CDDBFF-A7C4-4F7F-B048-7B830158CED5}" type="presOf" srcId="{88083006-1FFF-4287-9203-D935CE510F49}" destId="{DA4FE3B4-9630-43FE-91BA-BCBDB5636EEB}" srcOrd="0" destOrd="0" presId="urn:microsoft.com/office/officeart/2005/8/layout/orgChart1"/>
    <dgm:cxn modelId="{87B7DCB8-9F55-4B4E-8967-EE148CA4C681}" type="presParOf" srcId="{9EB8FF0D-51DB-4D64-9EE9-926421872FBA}" destId="{0D69A921-A403-41BB-B9AD-2D8B6DD0DD78}" srcOrd="0" destOrd="0" presId="urn:microsoft.com/office/officeart/2005/8/layout/orgChart1"/>
    <dgm:cxn modelId="{2F503101-1343-4F77-B571-129C8399768C}" type="presParOf" srcId="{0D69A921-A403-41BB-B9AD-2D8B6DD0DD78}" destId="{A50D7511-5C2D-428C-827A-82B3DD425FAA}" srcOrd="0" destOrd="0" presId="urn:microsoft.com/office/officeart/2005/8/layout/orgChart1"/>
    <dgm:cxn modelId="{4CB2EAF6-7094-4EAA-8856-6BF90F722149}" type="presParOf" srcId="{A50D7511-5C2D-428C-827A-82B3DD425FAA}" destId="{D585986C-BE0D-4925-8D74-B425A52DE039}" srcOrd="0" destOrd="0" presId="urn:microsoft.com/office/officeart/2005/8/layout/orgChart1"/>
    <dgm:cxn modelId="{1021EEEC-D1DB-4507-833B-CEAC2E8378F5}" type="presParOf" srcId="{A50D7511-5C2D-428C-827A-82B3DD425FAA}" destId="{361D42EC-28A3-46F5-8B69-47F8E619AB0F}" srcOrd="1" destOrd="0" presId="urn:microsoft.com/office/officeart/2005/8/layout/orgChart1"/>
    <dgm:cxn modelId="{DE5613EE-F8B9-4A32-BF27-4C8075D52FCD}" type="presParOf" srcId="{0D69A921-A403-41BB-B9AD-2D8B6DD0DD78}" destId="{14232FEB-A6B3-4117-9841-3E70BE0CADA5}" srcOrd="1" destOrd="0" presId="urn:microsoft.com/office/officeart/2005/8/layout/orgChart1"/>
    <dgm:cxn modelId="{AFFFB466-61EB-489A-AD9E-16BC9E684965}" type="presParOf" srcId="{14232FEB-A6B3-4117-9841-3E70BE0CADA5}" destId="{3828EC56-E459-4F95-8D51-E10E9EE8EE9F}" srcOrd="0" destOrd="0" presId="urn:microsoft.com/office/officeart/2005/8/layout/orgChart1"/>
    <dgm:cxn modelId="{B56E0996-F6F0-4B60-9AED-ADD71BCA7BFF}" type="presParOf" srcId="{14232FEB-A6B3-4117-9841-3E70BE0CADA5}" destId="{2F1FBD33-E6DE-4CAC-A51C-0AC035C85685}" srcOrd="1" destOrd="0" presId="urn:microsoft.com/office/officeart/2005/8/layout/orgChart1"/>
    <dgm:cxn modelId="{41B3F2F1-B59C-4707-8E08-F58E19C590AC}" type="presParOf" srcId="{2F1FBD33-E6DE-4CAC-A51C-0AC035C85685}" destId="{A51C30BE-79DE-4F7D-B386-3457F2BF5CB6}" srcOrd="0" destOrd="0" presId="urn:microsoft.com/office/officeart/2005/8/layout/orgChart1"/>
    <dgm:cxn modelId="{5A0358E6-ACDF-4348-A38C-D2A77F217C7C}" type="presParOf" srcId="{A51C30BE-79DE-4F7D-B386-3457F2BF5CB6}" destId="{DFCD5781-AC8D-4D98-B1BC-0F15B060C8D3}" srcOrd="0" destOrd="0" presId="urn:microsoft.com/office/officeart/2005/8/layout/orgChart1"/>
    <dgm:cxn modelId="{223F5EDB-103D-4EBB-865D-16BD5075DB50}" type="presParOf" srcId="{A51C30BE-79DE-4F7D-B386-3457F2BF5CB6}" destId="{8C479832-3E53-498F-A564-150C8A62FA48}" srcOrd="1" destOrd="0" presId="urn:microsoft.com/office/officeart/2005/8/layout/orgChart1"/>
    <dgm:cxn modelId="{1D450C84-9C4A-4EE2-8EC6-8C34F55CF1E5}" type="presParOf" srcId="{2F1FBD33-E6DE-4CAC-A51C-0AC035C85685}" destId="{EBF36EA8-C088-48EB-A82F-57063EA061DE}" srcOrd="1" destOrd="0" presId="urn:microsoft.com/office/officeart/2005/8/layout/orgChart1"/>
    <dgm:cxn modelId="{19BBBEBA-7647-4AF3-A805-3FD98E1DCF10}" type="presParOf" srcId="{2F1FBD33-E6DE-4CAC-A51C-0AC035C85685}" destId="{45D6E821-FA25-4C9E-B78A-C65AD4F22176}" srcOrd="2" destOrd="0" presId="urn:microsoft.com/office/officeart/2005/8/layout/orgChart1"/>
    <dgm:cxn modelId="{86D76585-1060-4A9D-9893-50DAF8FCDCC4}" type="presParOf" srcId="{14232FEB-A6B3-4117-9841-3E70BE0CADA5}" destId="{C292CADC-9EBA-462C-8516-BB55800C8928}" srcOrd="2" destOrd="0" presId="urn:microsoft.com/office/officeart/2005/8/layout/orgChart1"/>
    <dgm:cxn modelId="{5D93A4DD-E686-4B65-A6F0-E2B39FCB54ED}" type="presParOf" srcId="{14232FEB-A6B3-4117-9841-3E70BE0CADA5}" destId="{66C59F79-7916-43C4-9850-67557AE12FBF}" srcOrd="3" destOrd="0" presId="urn:microsoft.com/office/officeart/2005/8/layout/orgChart1"/>
    <dgm:cxn modelId="{F40159D4-ED33-4AB1-A6EF-141761D7A2BB}" type="presParOf" srcId="{66C59F79-7916-43C4-9850-67557AE12FBF}" destId="{CACCE47C-7B8B-46B6-990D-FFD58A4F8D50}" srcOrd="0" destOrd="0" presId="urn:microsoft.com/office/officeart/2005/8/layout/orgChart1"/>
    <dgm:cxn modelId="{9DEBA028-FF8E-44D9-A971-DD182B24A8D5}" type="presParOf" srcId="{CACCE47C-7B8B-46B6-990D-FFD58A4F8D50}" destId="{DA4FE3B4-9630-43FE-91BA-BCBDB5636EEB}" srcOrd="0" destOrd="0" presId="urn:microsoft.com/office/officeart/2005/8/layout/orgChart1"/>
    <dgm:cxn modelId="{7B8611CC-2385-40A9-B903-D9CFB1070574}" type="presParOf" srcId="{CACCE47C-7B8B-46B6-990D-FFD58A4F8D50}" destId="{78D0223C-97F3-4647-AA9B-64D3849222BC}" srcOrd="1" destOrd="0" presId="urn:microsoft.com/office/officeart/2005/8/layout/orgChart1"/>
    <dgm:cxn modelId="{4BBDF0A2-2773-4760-BCA6-F51AD43E63F4}" type="presParOf" srcId="{66C59F79-7916-43C4-9850-67557AE12FBF}" destId="{A3F6A8D4-FDDC-4956-9156-0CC3259B4E14}" srcOrd="1" destOrd="0" presId="urn:microsoft.com/office/officeart/2005/8/layout/orgChart1"/>
    <dgm:cxn modelId="{927B085D-9734-4A97-A28D-A356C1F4BF4B}" type="presParOf" srcId="{A3F6A8D4-FDDC-4956-9156-0CC3259B4E14}" destId="{F0DFEFB7-F4BE-4950-8DD5-AF47C7394EEF}" srcOrd="0" destOrd="0" presId="urn:microsoft.com/office/officeart/2005/8/layout/orgChart1"/>
    <dgm:cxn modelId="{B2BC8D5B-94FD-43A4-B754-8B39E640A5E7}" type="presParOf" srcId="{A3F6A8D4-FDDC-4956-9156-0CC3259B4E14}" destId="{D967EBCA-2AF9-41CF-9F54-AD384C3DB530}" srcOrd="1" destOrd="0" presId="urn:microsoft.com/office/officeart/2005/8/layout/orgChart1"/>
    <dgm:cxn modelId="{1D5E5EC6-C6B7-4670-900A-D21711DDA6A3}" type="presParOf" srcId="{D967EBCA-2AF9-41CF-9F54-AD384C3DB530}" destId="{C8308099-67C6-4BA6-ABCD-457F4434B62A}" srcOrd="0" destOrd="0" presId="urn:microsoft.com/office/officeart/2005/8/layout/orgChart1"/>
    <dgm:cxn modelId="{4992EB29-21E5-48C3-9B33-B38B2C82FCD0}" type="presParOf" srcId="{C8308099-67C6-4BA6-ABCD-457F4434B62A}" destId="{FBA9B646-F826-43AC-8EFA-338AD547092C}" srcOrd="0" destOrd="0" presId="urn:microsoft.com/office/officeart/2005/8/layout/orgChart1"/>
    <dgm:cxn modelId="{DDF51303-0CFC-4360-8943-158C26D98011}" type="presParOf" srcId="{C8308099-67C6-4BA6-ABCD-457F4434B62A}" destId="{0C647400-F251-49BD-809A-5F78BA07F8C7}" srcOrd="1" destOrd="0" presId="urn:microsoft.com/office/officeart/2005/8/layout/orgChart1"/>
    <dgm:cxn modelId="{9464F808-1DDD-43A8-949E-523262B873B4}" type="presParOf" srcId="{D967EBCA-2AF9-41CF-9F54-AD384C3DB530}" destId="{EF8E5C71-3194-4E14-9136-4BF7C9B1E0B9}" srcOrd="1" destOrd="0" presId="urn:microsoft.com/office/officeart/2005/8/layout/orgChart1"/>
    <dgm:cxn modelId="{69C84B62-F170-4177-A6D8-B16654F508E2}" type="presParOf" srcId="{D967EBCA-2AF9-41CF-9F54-AD384C3DB530}" destId="{D3400B36-81F9-4EBD-918F-AA293288B827}" srcOrd="2" destOrd="0" presId="urn:microsoft.com/office/officeart/2005/8/layout/orgChart1"/>
    <dgm:cxn modelId="{ECC9E99E-2E2C-4DF0-8729-942D26AC598D}" type="presParOf" srcId="{D3400B36-81F9-4EBD-918F-AA293288B827}" destId="{138C403B-8183-4186-BA75-DDECB0510AFB}" srcOrd="0" destOrd="0" presId="urn:microsoft.com/office/officeart/2005/8/layout/orgChart1"/>
    <dgm:cxn modelId="{F44A88B2-344A-44F0-BA75-947372FA770B}" type="presParOf" srcId="{D3400B36-81F9-4EBD-918F-AA293288B827}" destId="{0F743603-5169-4CFC-8619-1DB01A48C9FC}" srcOrd="1" destOrd="0" presId="urn:microsoft.com/office/officeart/2005/8/layout/orgChart1"/>
    <dgm:cxn modelId="{8779FA6F-641C-4C0D-9EA0-83EEEB206B7E}" type="presParOf" srcId="{0F743603-5169-4CFC-8619-1DB01A48C9FC}" destId="{48ED417D-BEEA-422E-B90B-240EAA6B94C0}" srcOrd="0" destOrd="0" presId="urn:microsoft.com/office/officeart/2005/8/layout/orgChart1"/>
    <dgm:cxn modelId="{757134E9-91CB-4297-A9A7-071720DB35C3}" type="presParOf" srcId="{48ED417D-BEEA-422E-B90B-240EAA6B94C0}" destId="{40827C3A-9B47-4698-B706-2463D7F678BC}" srcOrd="0" destOrd="0" presId="urn:microsoft.com/office/officeart/2005/8/layout/orgChart1"/>
    <dgm:cxn modelId="{199AF7D9-72ED-4D4F-9F24-4727460AF0A2}" type="presParOf" srcId="{48ED417D-BEEA-422E-B90B-240EAA6B94C0}" destId="{4EBB11A3-A4BD-4E63-8457-FF99DBA626C7}" srcOrd="1" destOrd="0" presId="urn:microsoft.com/office/officeart/2005/8/layout/orgChart1"/>
    <dgm:cxn modelId="{682CDBD6-6EAE-4D39-86CB-220BFF6247D2}" type="presParOf" srcId="{0F743603-5169-4CFC-8619-1DB01A48C9FC}" destId="{78F2CBC2-44CB-4251-AB1F-60F2443C274D}" srcOrd="1" destOrd="0" presId="urn:microsoft.com/office/officeart/2005/8/layout/orgChart1"/>
    <dgm:cxn modelId="{0D45C67D-2737-41D5-80E5-53FAF84C3C7B}" type="presParOf" srcId="{0F743603-5169-4CFC-8619-1DB01A48C9FC}" destId="{1F4B7372-3A20-4FBF-B496-3110D2E460C2}" srcOrd="2" destOrd="0" presId="urn:microsoft.com/office/officeart/2005/8/layout/orgChart1"/>
    <dgm:cxn modelId="{97CA54CB-CE8E-43C2-9960-1709B66E7BD1}" type="presParOf" srcId="{D3400B36-81F9-4EBD-918F-AA293288B827}" destId="{503DDB83-7EC4-4C68-B1B5-A079A7A21E10}" srcOrd="2" destOrd="0" presId="urn:microsoft.com/office/officeart/2005/8/layout/orgChart1"/>
    <dgm:cxn modelId="{DD1BCD8A-C4A5-422D-807A-0AFBF03FE05B}" type="presParOf" srcId="{D3400B36-81F9-4EBD-918F-AA293288B827}" destId="{7CEF4404-D0E5-40B6-9355-BA68B06ADDC0}" srcOrd="3" destOrd="0" presId="urn:microsoft.com/office/officeart/2005/8/layout/orgChart1"/>
    <dgm:cxn modelId="{7E56BA51-4637-4000-ADD8-796888D2E7E0}" type="presParOf" srcId="{7CEF4404-D0E5-40B6-9355-BA68B06ADDC0}" destId="{936EA5F2-F336-4A34-83EA-CF164B50C055}" srcOrd="0" destOrd="0" presId="urn:microsoft.com/office/officeart/2005/8/layout/orgChart1"/>
    <dgm:cxn modelId="{97CBB7FB-75E8-4B03-B89D-A7F85DAD950D}" type="presParOf" srcId="{936EA5F2-F336-4A34-83EA-CF164B50C055}" destId="{3089E5B3-4D1C-48CB-A3FD-5BDB1B0C8970}" srcOrd="0" destOrd="0" presId="urn:microsoft.com/office/officeart/2005/8/layout/orgChart1"/>
    <dgm:cxn modelId="{36AD10AA-123D-4897-B00A-F1DAEB246912}" type="presParOf" srcId="{936EA5F2-F336-4A34-83EA-CF164B50C055}" destId="{E318DF93-6402-45DA-9D4F-A21268DCC5C8}" srcOrd="1" destOrd="0" presId="urn:microsoft.com/office/officeart/2005/8/layout/orgChart1"/>
    <dgm:cxn modelId="{A728DEA1-0168-42D2-ADD0-84E164699D6F}" type="presParOf" srcId="{7CEF4404-D0E5-40B6-9355-BA68B06ADDC0}" destId="{C8AF14D0-882F-4CAD-B030-798F67B434C9}" srcOrd="1" destOrd="0" presId="urn:microsoft.com/office/officeart/2005/8/layout/orgChart1"/>
    <dgm:cxn modelId="{D0F6FFFB-3848-447A-B9BE-E4EC0F4EF9DF}" type="presParOf" srcId="{7CEF4404-D0E5-40B6-9355-BA68B06ADDC0}" destId="{C19E5FE0-8F3F-4F8E-814A-C6EEFE7157AE}" srcOrd="2" destOrd="0" presId="urn:microsoft.com/office/officeart/2005/8/layout/orgChart1"/>
    <dgm:cxn modelId="{F8D21C97-FF7C-4EF6-B7F6-A24995694004}" type="presParOf" srcId="{D3400B36-81F9-4EBD-918F-AA293288B827}" destId="{AF50B55E-B1BA-4274-9EE9-BDEC958FEF4E}" srcOrd="4" destOrd="0" presId="urn:microsoft.com/office/officeart/2005/8/layout/orgChart1"/>
    <dgm:cxn modelId="{B0AC437B-ED2D-4699-B0EB-287AFEC64026}" type="presParOf" srcId="{D3400B36-81F9-4EBD-918F-AA293288B827}" destId="{61DC882D-2589-4FBC-8863-FC2D13BF5AC2}" srcOrd="5" destOrd="0" presId="urn:microsoft.com/office/officeart/2005/8/layout/orgChart1"/>
    <dgm:cxn modelId="{E26FE9BB-33EF-497B-B90E-C3FB92043FF0}" type="presParOf" srcId="{61DC882D-2589-4FBC-8863-FC2D13BF5AC2}" destId="{A6AFB2F2-9D69-4BB7-8D9A-E44C88DA08DF}" srcOrd="0" destOrd="0" presId="urn:microsoft.com/office/officeart/2005/8/layout/orgChart1"/>
    <dgm:cxn modelId="{3A9737FD-2F2E-4E05-A37B-323EB404F290}" type="presParOf" srcId="{A6AFB2F2-9D69-4BB7-8D9A-E44C88DA08DF}" destId="{A1DE4688-115B-4226-B1BA-3F82289BDB06}" srcOrd="0" destOrd="0" presId="urn:microsoft.com/office/officeart/2005/8/layout/orgChart1"/>
    <dgm:cxn modelId="{A70AF974-0871-4E25-85DF-EAD91E3D2D68}" type="presParOf" srcId="{A6AFB2F2-9D69-4BB7-8D9A-E44C88DA08DF}" destId="{F2074D2C-2E53-432F-BF2C-4382B1AD3CD4}" srcOrd="1" destOrd="0" presId="urn:microsoft.com/office/officeart/2005/8/layout/orgChart1"/>
    <dgm:cxn modelId="{6CAA919E-B2BF-4463-9DC4-8D455C74046F}" type="presParOf" srcId="{61DC882D-2589-4FBC-8863-FC2D13BF5AC2}" destId="{7826FAAF-1928-4273-BED8-E7629616933F}" srcOrd="1" destOrd="0" presId="urn:microsoft.com/office/officeart/2005/8/layout/orgChart1"/>
    <dgm:cxn modelId="{E29B2193-BA7B-47AA-9695-EA939F06C95A}" type="presParOf" srcId="{61DC882D-2589-4FBC-8863-FC2D13BF5AC2}" destId="{6CDDC8A3-53EF-4C3C-BAB6-95922FF081E7}" srcOrd="2" destOrd="0" presId="urn:microsoft.com/office/officeart/2005/8/layout/orgChart1"/>
    <dgm:cxn modelId="{C47345DF-B0DF-4DC9-893C-D254B112D2AD}" type="presParOf" srcId="{A3F6A8D4-FDDC-4956-9156-0CC3259B4E14}" destId="{79049C9C-F9AC-4F67-8D0B-62CC65C245F1}" srcOrd="2" destOrd="0" presId="urn:microsoft.com/office/officeart/2005/8/layout/orgChart1"/>
    <dgm:cxn modelId="{F47F719E-8AD7-40FD-A869-92C2F55D8EC3}" type="presParOf" srcId="{A3F6A8D4-FDDC-4956-9156-0CC3259B4E14}" destId="{F72498F1-04D1-4735-BD1E-FA4DEC40EF3D}" srcOrd="3" destOrd="0" presId="urn:microsoft.com/office/officeart/2005/8/layout/orgChart1"/>
    <dgm:cxn modelId="{630AE6DE-2DEF-4BDB-950F-B94832160128}" type="presParOf" srcId="{F72498F1-04D1-4735-BD1E-FA4DEC40EF3D}" destId="{AB744240-A4FF-4679-8A6F-A7740F944812}" srcOrd="0" destOrd="0" presId="urn:microsoft.com/office/officeart/2005/8/layout/orgChart1"/>
    <dgm:cxn modelId="{F303B5AD-595A-43BE-83EC-FC1678506B26}" type="presParOf" srcId="{AB744240-A4FF-4679-8A6F-A7740F944812}" destId="{3857DEB3-8CE0-4CD9-962C-CA8B270D278D}" srcOrd="0" destOrd="0" presId="urn:microsoft.com/office/officeart/2005/8/layout/orgChart1"/>
    <dgm:cxn modelId="{C49D8706-B3BB-4631-81CB-143F0681C010}" type="presParOf" srcId="{AB744240-A4FF-4679-8A6F-A7740F944812}" destId="{5973833A-D9BA-46E3-9D2A-CC1B0F1D7A5C}" srcOrd="1" destOrd="0" presId="urn:microsoft.com/office/officeart/2005/8/layout/orgChart1"/>
    <dgm:cxn modelId="{4160902D-61E3-4227-A17E-B83D4A6BDCB7}" type="presParOf" srcId="{F72498F1-04D1-4735-BD1E-FA4DEC40EF3D}" destId="{A0F1AE52-14B1-4B69-845B-76285C8F5FE4}" srcOrd="1" destOrd="0" presId="urn:microsoft.com/office/officeart/2005/8/layout/orgChart1"/>
    <dgm:cxn modelId="{6E363DD5-9C37-4FB6-9736-75C8DFE3262B}" type="presParOf" srcId="{A0F1AE52-14B1-4B69-845B-76285C8F5FE4}" destId="{F5EB5F1D-7A8F-4F67-8EA1-C1F2E58FD5BA}" srcOrd="0" destOrd="0" presId="urn:microsoft.com/office/officeart/2005/8/layout/orgChart1"/>
    <dgm:cxn modelId="{B82A47D5-631B-48E4-A9E2-F62CE7BF183D}" type="presParOf" srcId="{A0F1AE52-14B1-4B69-845B-76285C8F5FE4}" destId="{FB0AA27E-9AA5-415F-9BBB-FEA8929F2165}" srcOrd="1" destOrd="0" presId="urn:microsoft.com/office/officeart/2005/8/layout/orgChart1"/>
    <dgm:cxn modelId="{19D8A93A-BBE7-4FB6-BDF1-50B62F6D7070}" type="presParOf" srcId="{FB0AA27E-9AA5-415F-9BBB-FEA8929F2165}" destId="{76C62DF9-D0E6-4D99-94B8-B8B8BD5A21EA}" srcOrd="0" destOrd="0" presId="urn:microsoft.com/office/officeart/2005/8/layout/orgChart1"/>
    <dgm:cxn modelId="{0E85963B-B948-4BAA-8D38-CE21D7D311CC}" type="presParOf" srcId="{76C62DF9-D0E6-4D99-94B8-B8B8BD5A21EA}" destId="{6D22426C-1505-44ED-BBA4-4A8E372430D2}" srcOrd="0" destOrd="0" presId="urn:microsoft.com/office/officeart/2005/8/layout/orgChart1"/>
    <dgm:cxn modelId="{F25EF652-4F71-4ACF-91DF-2EA892437A69}" type="presParOf" srcId="{76C62DF9-D0E6-4D99-94B8-B8B8BD5A21EA}" destId="{23CE8EA0-C940-408E-B371-9272D202F334}" srcOrd="1" destOrd="0" presId="urn:microsoft.com/office/officeart/2005/8/layout/orgChart1"/>
    <dgm:cxn modelId="{15B787D2-7F8A-4C06-9706-031AB58BB77B}" type="presParOf" srcId="{FB0AA27E-9AA5-415F-9BBB-FEA8929F2165}" destId="{A6B0424F-C401-4136-B119-669C674D4327}" srcOrd="1" destOrd="0" presId="urn:microsoft.com/office/officeart/2005/8/layout/orgChart1"/>
    <dgm:cxn modelId="{47E7450C-1F01-4D56-8AA3-87AB35B12042}" type="presParOf" srcId="{FB0AA27E-9AA5-415F-9BBB-FEA8929F2165}" destId="{AC1D7D54-25E1-4502-899C-45169AD84E18}" srcOrd="2" destOrd="0" presId="urn:microsoft.com/office/officeart/2005/8/layout/orgChart1"/>
    <dgm:cxn modelId="{F8822DBA-81F3-4602-8008-9F7D587853AB}" type="presParOf" srcId="{A0F1AE52-14B1-4B69-845B-76285C8F5FE4}" destId="{8E44C73D-BCED-429D-8A94-31B16603BAD1}" srcOrd="2" destOrd="0" presId="urn:microsoft.com/office/officeart/2005/8/layout/orgChart1"/>
    <dgm:cxn modelId="{D0814371-FAE7-40BD-8C5D-ECB64ABA9918}" type="presParOf" srcId="{A0F1AE52-14B1-4B69-845B-76285C8F5FE4}" destId="{523AC13B-F058-4C04-BEE7-70789E906091}" srcOrd="3" destOrd="0" presId="urn:microsoft.com/office/officeart/2005/8/layout/orgChart1"/>
    <dgm:cxn modelId="{06D4CD33-3EEA-486E-B75C-E95E12FD3DA1}" type="presParOf" srcId="{523AC13B-F058-4C04-BEE7-70789E906091}" destId="{1C895CDA-C7EB-4CF6-A77B-B17D2D1E8E8E}" srcOrd="0" destOrd="0" presId="urn:microsoft.com/office/officeart/2005/8/layout/orgChart1"/>
    <dgm:cxn modelId="{99B084D6-83AB-4B08-B4EB-82D01C3748AE}" type="presParOf" srcId="{1C895CDA-C7EB-4CF6-A77B-B17D2D1E8E8E}" destId="{B439C7FC-CCD8-4E56-9C0E-30D2557581DD}" srcOrd="0" destOrd="0" presId="urn:microsoft.com/office/officeart/2005/8/layout/orgChart1"/>
    <dgm:cxn modelId="{53A0B1DF-24C0-4B58-8BCF-3889043ADEFD}" type="presParOf" srcId="{1C895CDA-C7EB-4CF6-A77B-B17D2D1E8E8E}" destId="{ADDE0F75-CFF8-424C-8711-1D8E3F89EE39}" srcOrd="1" destOrd="0" presId="urn:microsoft.com/office/officeart/2005/8/layout/orgChart1"/>
    <dgm:cxn modelId="{C53D6424-183C-4A0C-B495-39ACFFF0D54A}" type="presParOf" srcId="{523AC13B-F058-4C04-BEE7-70789E906091}" destId="{BA0ED943-F634-46C2-8D79-FAFB610D5E2E}" srcOrd="1" destOrd="0" presId="urn:microsoft.com/office/officeart/2005/8/layout/orgChart1"/>
    <dgm:cxn modelId="{FDA078AB-2742-4FEA-93BD-BF76E586BE6A}" type="presParOf" srcId="{523AC13B-F058-4C04-BEE7-70789E906091}" destId="{C4E9EB00-591A-4250-A4C2-ED19315F2A6E}" srcOrd="2" destOrd="0" presId="urn:microsoft.com/office/officeart/2005/8/layout/orgChart1"/>
    <dgm:cxn modelId="{70960019-F323-46C4-AC3E-7FBF82CD8E4F}" type="presParOf" srcId="{A0F1AE52-14B1-4B69-845B-76285C8F5FE4}" destId="{EF170504-5077-4B78-BBB4-B29367A8B827}" srcOrd="4" destOrd="0" presId="urn:microsoft.com/office/officeart/2005/8/layout/orgChart1"/>
    <dgm:cxn modelId="{BCAE558C-D1DF-4AE8-A58D-48D7CD8A3AE4}" type="presParOf" srcId="{A0F1AE52-14B1-4B69-845B-76285C8F5FE4}" destId="{F21C1749-2D46-4E74-A47E-696773307E15}" srcOrd="5" destOrd="0" presId="urn:microsoft.com/office/officeart/2005/8/layout/orgChart1"/>
    <dgm:cxn modelId="{A90C890C-63F4-4223-B156-FAF996F020E8}" type="presParOf" srcId="{F21C1749-2D46-4E74-A47E-696773307E15}" destId="{68520E8F-993F-4A50-80C1-56496D9A1683}" srcOrd="0" destOrd="0" presId="urn:microsoft.com/office/officeart/2005/8/layout/orgChart1"/>
    <dgm:cxn modelId="{790F005E-99F9-49B4-B729-5DB5BA04A040}" type="presParOf" srcId="{68520E8F-993F-4A50-80C1-56496D9A1683}" destId="{40E33E61-41BF-436D-9312-C7B7F27282C8}" srcOrd="0" destOrd="0" presId="urn:microsoft.com/office/officeart/2005/8/layout/orgChart1"/>
    <dgm:cxn modelId="{9EBE701C-076F-43FC-A59D-60699416CC88}" type="presParOf" srcId="{68520E8F-993F-4A50-80C1-56496D9A1683}" destId="{4814CD87-3C18-4117-A1EA-6663F8E21A8B}" srcOrd="1" destOrd="0" presId="urn:microsoft.com/office/officeart/2005/8/layout/orgChart1"/>
    <dgm:cxn modelId="{CBF1871D-ACD4-45F9-AC5E-BAA03584FEBF}" type="presParOf" srcId="{F21C1749-2D46-4E74-A47E-696773307E15}" destId="{1A22F995-259B-448A-88A9-39FCCA879372}" srcOrd="1" destOrd="0" presId="urn:microsoft.com/office/officeart/2005/8/layout/orgChart1"/>
    <dgm:cxn modelId="{4DAD17CC-C4CA-4F55-9A30-002FD7F06BC4}" type="presParOf" srcId="{F21C1749-2D46-4E74-A47E-696773307E15}" destId="{786C4166-1448-40FC-9522-8E963879DA0A}" srcOrd="2" destOrd="0" presId="urn:microsoft.com/office/officeart/2005/8/layout/orgChart1"/>
    <dgm:cxn modelId="{5DB15FF8-5B2E-48C8-9197-4CB84913B2BC}" type="presParOf" srcId="{A0F1AE52-14B1-4B69-845B-76285C8F5FE4}" destId="{BF6DBCC5-DA16-41E1-81D6-316053CBB434}" srcOrd="6" destOrd="0" presId="urn:microsoft.com/office/officeart/2005/8/layout/orgChart1"/>
    <dgm:cxn modelId="{DC11EC0A-34B6-470D-8D2E-F6DDBCE40544}" type="presParOf" srcId="{A0F1AE52-14B1-4B69-845B-76285C8F5FE4}" destId="{AABB943A-33B9-4378-992A-8FC7CC8D0766}" srcOrd="7" destOrd="0" presId="urn:microsoft.com/office/officeart/2005/8/layout/orgChart1"/>
    <dgm:cxn modelId="{126B8460-55EF-4052-AE1B-5A700CA90A03}" type="presParOf" srcId="{AABB943A-33B9-4378-992A-8FC7CC8D0766}" destId="{EE0BD580-52E2-4E98-BCB6-91F232BBEF24}" srcOrd="0" destOrd="0" presId="urn:microsoft.com/office/officeart/2005/8/layout/orgChart1"/>
    <dgm:cxn modelId="{AF134980-E1D1-4BF3-9620-BE18F25EA6A2}" type="presParOf" srcId="{EE0BD580-52E2-4E98-BCB6-91F232BBEF24}" destId="{D5792523-3214-46A4-9D87-A1EEC28E42D3}" srcOrd="0" destOrd="0" presId="urn:microsoft.com/office/officeart/2005/8/layout/orgChart1"/>
    <dgm:cxn modelId="{EC816572-85B7-4526-88B8-2AF052CB5D78}" type="presParOf" srcId="{EE0BD580-52E2-4E98-BCB6-91F232BBEF24}" destId="{076B1737-7A51-4A05-814F-376ED60661DA}" srcOrd="1" destOrd="0" presId="urn:microsoft.com/office/officeart/2005/8/layout/orgChart1"/>
    <dgm:cxn modelId="{0558C00C-0AC9-411E-9201-3DCD1B7292CE}" type="presParOf" srcId="{AABB943A-33B9-4378-992A-8FC7CC8D0766}" destId="{76606CEE-3F48-4457-BDFE-9628B1A29130}" srcOrd="1" destOrd="0" presId="urn:microsoft.com/office/officeart/2005/8/layout/orgChart1"/>
    <dgm:cxn modelId="{F96C28B3-99C6-4BED-914E-77E2CD6F36A3}" type="presParOf" srcId="{AABB943A-33B9-4378-992A-8FC7CC8D0766}" destId="{CAC9E200-9233-4572-AE82-02D8933BA2E9}" srcOrd="2" destOrd="0" presId="urn:microsoft.com/office/officeart/2005/8/layout/orgChart1"/>
    <dgm:cxn modelId="{13F8EF65-A6AA-49E8-8C8B-AC8B1203F688}" type="presParOf" srcId="{A0F1AE52-14B1-4B69-845B-76285C8F5FE4}" destId="{DA8253B0-B46B-4CC4-BE36-E7D24B1BBE5A}" srcOrd="8" destOrd="0" presId="urn:microsoft.com/office/officeart/2005/8/layout/orgChart1"/>
    <dgm:cxn modelId="{ED2236BD-069E-4118-9C2C-D45BB2594B0E}" type="presParOf" srcId="{A0F1AE52-14B1-4B69-845B-76285C8F5FE4}" destId="{F4B694EF-E0C7-4FBF-A2B5-7A4F94DB3E22}" srcOrd="9" destOrd="0" presId="urn:microsoft.com/office/officeart/2005/8/layout/orgChart1"/>
    <dgm:cxn modelId="{0D0E92B1-291A-4C28-BA7F-D81F428B5ADC}" type="presParOf" srcId="{F4B694EF-E0C7-4FBF-A2B5-7A4F94DB3E22}" destId="{B748EE30-A4FC-4151-AA7C-970327CB3D77}" srcOrd="0" destOrd="0" presId="urn:microsoft.com/office/officeart/2005/8/layout/orgChart1"/>
    <dgm:cxn modelId="{25E178EA-093D-4BA6-B89A-7B003DAE0905}" type="presParOf" srcId="{B748EE30-A4FC-4151-AA7C-970327CB3D77}" destId="{4BFADC53-FCB1-4DBA-9246-0170191838A9}" srcOrd="0" destOrd="0" presId="urn:microsoft.com/office/officeart/2005/8/layout/orgChart1"/>
    <dgm:cxn modelId="{ABB32E28-CAC7-40D5-8D0D-443A81D4A4C3}" type="presParOf" srcId="{B748EE30-A4FC-4151-AA7C-970327CB3D77}" destId="{BF03A35B-85D3-47B7-BC00-17E0E115A4E9}" srcOrd="1" destOrd="0" presId="urn:microsoft.com/office/officeart/2005/8/layout/orgChart1"/>
    <dgm:cxn modelId="{2333F24A-BC4C-47E5-87DB-3343A74FA714}" type="presParOf" srcId="{F4B694EF-E0C7-4FBF-A2B5-7A4F94DB3E22}" destId="{E0E93982-599A-4557-B48A-D3E1BF29FA9D}" srcOrd="1" destOrd="0" presId="urn:microsoft.com/office/officeart/2005/8/layout/orgChart1"/>
    <dgm:cxn modelId="{40FA8AE8-C50B-4ED6-A354-75665CB5E440}" type="presParOf" srcId="{F4B694EF-E0C7-4FBF-A2B5-7A4F94DB3E22}" destId="{56BCC7CF-966A-401D-8061-0272751535CF}" srcOrd="2" destOrd="0" presId="urn:microsoft.com/office/officeart/2005/8/layout/orgChart1"/>
    <dgm:cxn modelId="{614CA118-0B0D-457B-AF56-B0147AA2B802}" type="presParOf" srcId="{F72498F1-04D1-4735-BD1E-FA4DEC40EF3D}" destId="{4A3556E1-429A-48C0-B4FA-16CBF4FE298B}" srcOrd="2" destOrd="0" presId="urn:microsoft.com/office/officeart/2005/8/layout/orgChart1"/>
    <dgm:cxn modelId="{64F1AE9F-ECFE-401F-9DD2-87695E4278C9}" type="presParOf" srcId="{66C59F79-7916-43C4-9850-67557AE12FBF}" destId="{43B42FA6-A56E-406E-ACA2-343A7E52ECC5}" srcOrd="2" destOrd="0" presId="urn:microsoft.com/office/officeart/2005/8/layout/orgChart1"/>
    <dgm:cxn modelId="{ADD8D8E3-51C0-4EDA-91F8-AA1143F032CB}" type="presParOf" srcId="{14232FEB-A6B3-4117-9841-3E70BE0CADA5}" destId="{C78BB253-D431-44DE-B749-B900B8B368AF}" srcOrd="4" destOrd="0" presId="urn:microsoft.com/office/officeart/2005/8/layout/orgChart1"/>
    <dgm:cxn modelId="{CB2112AF-4BE0-456C-8C9F-38CB410F8263}" type="presParOf" srcId="{14232FEB-A6B3-4117-9841-3E70BE0CADA5}" destId="{50F9DBC9-CA28-427F-8F2F-E9D127052946}" srcOrd="5" destOrd="0" presId="urn:microsoft.com/office/officeart/2005/8/layout/orgChart1"/>
    <dgm:cxn modelId="{6ECBF136-4A05-441D-8261-E67D0B65FF16}" type="presParOf" srcId="{50F9DBC9-CA28-427F-8F2F-E9D127052946}" destId="{8BF15031-0866-48CA-8CD8-4CA0D5D1AE9D}" srcOrd="0" destOrd="0" presId="urn:microsoft.com/office/officeart/2005/8/layout/orgChart1"/>
    <dgm:cxn modelId="{057052D7-4A7C-4214-8AF9-1B22D65230A3}" type="presParOf" srcId="{8BF15031-0866-48CA-8CD8-4CA0D5D1AE9D}" destId="{74F29C0B-CCA1-4C73-B753-93E50D4EED48}" srcOrd="0" destOrd="0" presId="urn:microsoft.com/office/officeart/2005/8/layout/orgChart1"/>
    <dgm:cxn modelId="{A79FE300-CF68-4FB5-AA65-4A205ABA3A40}" type="presParOf" srcId="{8BF15031-0866-48CA-8CD8-4CA0D5D1AE9D}" destId="{3032897A-F93F-4EA0-893E-A36E5868DDD8}" srcOrd="1" destOrd="0" presId="urn:microsoft.com/office/officeart/2005/8/layout/orgChart1"/>
    <dgm:cxn modelId="{B564E06D-F568-47AB-85DA-E14FD6C8D214}" type="presParOf" srcId="{50F9DBC9-CA28-427F-8F2F-E9D127052946}" destId="{E34F0713-5BB7-4331-A10E-28D6E2C20545}" srcOrd="1" destOrd="0" presId="urn:microsoft.com/office/officeart/2005/8/layout/orgChart1"/>
    <dgm:cxn modelId="{3C3FB9A3-C8E2-4617-AE82-D1BD1D7CC800}" type="presParOf" srcId="{50F9DBC9-CA28-427F-8F2F-E9D127052946}" destId="{6281234C-4093-40B5-9833-2FBD36F755D8}" srcOrd="2" destOrd="0" presId="urn:microsoft.com/office/officeart/2005/8/layout/orgChart1"/>
    <dgm:cxn modelId="{FD1E7AE1-3CCC-4D61-A52B-E70F3921EA17}" type="presParOf" srcId="{0D69A921-A403-41BB-B9AD-2D8B6DD0DD78}" destId="{902F5F2D-4897-4B6C-9B4D-8A86A7D3B7F5}" srcOrd="2" destOrd="0" presId="urn:microsoft.com/office/officeart/2005/8/layout/orgChart1"/>
  </dgm:cxnLst>
  <dgm:bg>
    <a:solidFill>
      <a:schemeClr val="accent5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5E4381-B50C-4718-91F1-58F721CBC15F}">
      <dsp:nvSpPr>
        <dsp:cNvPr id="0" name=""/>
        <dsp:cNvSpPr/>
      </dsp:nvSpPr>
      <dsp:spPr>
        <a:xfrm>
          <a:off x="764317" y="2036745"/>
          <a:ext cx="1377264" cy="9300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88632" y="0"/>
              </a:lnTo>
              <a:lnTo>
                <a:pt x="688632" y="930013"/>
              </a:lnTo>
              <a:lnTo>
                <a:pt x="1377264" y="93001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411403" y="2460206"/>
        <a:ext cx="83093" cy="83093"/>
      </dsp:txXfrm>
    </dsp:sp>
    <dsp:sp modelId="{80987BAC-56E4-4882-9A4F-0A1D9DD10365}">
      <dsp:nvSpPr>
        <dsp:cNvPr id="0" name=""/>
        <dsp:cNvSpPr/>
      </dsp:nvSpPr>
      <dsp:spPr>
        <a:xfrm>
          <a:off x="764317" y="1965642"/>
          <a:ext cx="137726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71103"/>
              </a:moveTo>
              <a:lnTo>
                <a:pt x="688632" y="71103"/>
              </a:lnTo>
              <a:lnTo>
                <a:pt x="688632" y="45720"/>
              </a:lnTo>
              <a:lnTo>
                <a:pt x="1377264" y="4572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418512" y="1976925"/>
        <a:ext cx="68874" cy="68874"/>
      </dsp:txXfrm>
    </dsp:sp>
    <dsp:sp modelId="{B1959874-49A0-4EEC-AAEC-8CC525F3CE1E}">
      <dsp:nvSpPr>
        <dsp:cNvPr id="0" name=""/>
        <dsp:cNvSpPr/>
      </dsp:nvSpPr>
      <dsp:spPr>
        <a:xfrm>
          <a:off x="764317" y="1026393"/>
          <a:ext cx="1393484" cy="1010352"/>
        </a:xfrm>
        <a:custGeom>
          <a:avLst/>
          <a:gdLst/>
          <a:ahLst/>
          <a:cxnLst/>
          <a:rect l="0" t="0" r="0" b="0"/>
          <a:pathLst>
            <a:path>
              <a:moveTo>
                <a:pt x="0" y="1010352"/>
              </a:moveTo>
              <a:lnTo>
                <a:pt x="696742" y="1010352"/>
              </a:lnTo>
              <a:lnTo>
                <a:pt x="696742" y="0"/>
              </a:lnTo>
              <a:lnTo>
                <a:pt x="1393484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/>
        </a:p>
      </dsp:txBody>
      <dsp:txXfrm>
        <a:off x="1418029" y="1488539"/>
        <a:ext cx="86061" cy="86061"/>
      </dsp:txXfrm>
    </dsp:sp>
    <dsp:sp modelId="{73632CB5-DD36-4D9B-BA61-9F99FF769854}">
      <dsp:nvSpPr>
        <dsp:cNvPr id="0" name=""/>
        <dsp:cNvSpPr/>
      </dsp:nvSpPr>
      <dsp:spPr>
        <a:xfrm rot="16200000">
          <a:off x="-1341518" y="1654587"/>
          <a:ext cx="3447354" cy="7643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 dirty="0"/>
            <a:t>Сучасні </a:t>
          </a:r>
          <a:r>
            <a:rPr lang="uk-UA" sz="3100" kern="1200" dirty="0" err="1"/>
            <a:t>момп</a:t>
          </a:r>
          <a:r>
            <a:rPr lang="en-US" sz="3100" kern="1200" dirty="0"/>
            <a:t>’</a:t>
          </a:r>
          <a:r>
            <a:rPr lang="uk-UA" sz="3100" kern="1200" dirty="0" err="1"/>
            <a:t>ютери</a:t>
          </a:r>
          <a:endParaRPr lang="ru-RU" sz="3100" kern="1200" dirty="0"/>
        </a:p>
      </dsp:txBody>
      <dsp:txXfrm>
        <a:off x="-1341518" y="1654587"/>
        <a:ext cx="3447354" cy="764317"/>
      </dsp:txXfrm>
    </dsp:sp>
    <dsp:sp modelId="{DFAB4545-4C7D-4FDE-9479-7D1115E54AFF}">
      <dsp:nvSpPr>
        <dsp:cNvPr id="0" name=""/>
        <dsp:cNvSpPr/>
      </dsp:nvSpPr>
      <dsp:spPr>
        <a:xfrm>
          <a:off x="2157802" y="644234"/>
          <a:ext cx="4462518" cy="7643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 dirty="0" err="1"/>
            <a:t>Суперкомп</a:t>
          </a:r>
          <a:r>
            <a:rPr lang="en-US" sz="2500" kern="1200" dirty="0"/>
            <a:t>’</a:t>
          </a:r>
          <a:r>
            <a:rPr lang="uk-UA" sz="2500" kern="1200" dirty="0" err="1"/>
            <a:t>ютери</a:t>
          </a:r>
          <a:endParaRPr lang="ru-RU" sz="2500" kern="1200" dirty="0"/>
        </a:p>
      </dsp:txBody>
      <dsp:txXfrm>
        <a:off x="2157802" y="644234"/>
        <a:ext cx="4462518" cy="764317"/>
      </dsp:txXfrm>
    </dsp:sp>
    <dsp:sp modelId="{18C57485-FEF8-4F44-BF09-51F1D4E8C044}">
      <dsp:nvSpPr>
        <dsp:cNvPr id="0" name=""/>
        <dsp:cNvSpPr/>
      </dsp:nvSpPr>
      <dsp:spPr>
        <a:xfrm>
          <a:off x="2141582" y="1629203"/>
          <a:ext cx="4479791" cy="7643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 dirty="0"/>
            <a:t>Персональні </a:t>
          </a:r>
          <a:r>
            <a:rPr lang="uk-UA" sz="2500" kern="1200" dirty="0" err="1"/>
            <a:t>комп</a:t>
          </a:r>
          <a:r>
            <a:rPr lang="en-US" sz="2500" kern="1200" dirty="0"/>
            <a:t>’</a:t>
          </a:r>
          <a:r>
            <a:rPr lang="uk-UA" sz="2500" kern="1200" dirty="0" err="1"/>
            <a:t>ютери</a:t>
          </a:r>
          <a:endParaRPr lang="ru-RU" sz="2500" kern="1200" dirty="0"/>
        </a:p>
      </dsp:txBody>
      <dsp:txXfrm>
        <a:off x="2141582" y="1629203"/>
        <a:ext cx="4479791" cy="764317"/>
      </dsp:txXfrm>
    </dsp:sp>
    <dsp:sp modelId="{E20527B9-CF03-4A13-9B7F-6D788B36D580}">
      <dsp:nvSpPr>
        <dsp:cNvPr id="0" name=""/>
        <dsp:cNvSpPr/>
      </dsp:nvSpPr>
      <dsp:spPr>
        <a:xfrm>
          <a:off x="2141582" y="2584600"/>
          <a:ext cx="4526345" cy="7643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 dirty="0"/>
            <a:t>Вбудовані (</a:t>
          </a:r>
          <a:r>
            <a:rPr lang="uk-UA" sz="2500" kern="1200" dirty="0" err="1"/>
            <a:t>мікро</a:t>
          </a:r>
          <a:r>
            <a:rPr lang="uk-UA" sz="2500" kern="1200" dirty="0"/>
            <a:t>) </a:t>
          </a:r>
          <a:r>
            <a:rPr lang="uk-UA" sz="2500" kern="1200" dirty="0" err="1"/>
            <a:t>комп</a:t>
          </a:r>
          <a:r>
            <a:rPr lang="en-US" sz="2500" kern="1200" dirty="0"/>
            <a:t>’</a:t>
          </a:r>
          <a:r>
            <a:rPr lang="uk-UA" sz="2500" kern="1200" dirty="0" err="1"/>
            <a:t>ютери</a:t>
          </a:r>
          <a:endParaRPr lang="ru-RU" sz="2500" kern="1200" dirty="0"/>
        </a:p>
      </dsp:txBody>
      <dsp:txXfrm>
        <a:off x="2141582" y="2584600"/>
        <a:ext cx="4526345" cy="7643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8BB253-D431-44DE-B749-B900B8B368AF}">
      <dsp:nvSpPr>
        <dsp:cNvPr id="0" name=""/>
        <dsp:cNvSpPr/>
      </dsp:nvSpPr>
      <dsp:spPr>
        <a:xfrm>
          <a:off x="4397000" y="298828"/>
          <a:ext cx="3309797" cy="2404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984"/>
              </a:lnTo>
              <a:lnTo>
                <a:pt x="3309797" y="83984"/>
              </a:lnTo>
              <a:lnTo>
                <a:pt x="3309797" y="24041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8253B0-B46B-4CC4-BE36-E7D24B1BBE5A}">
      <dsp:nvSpPr>
        <dsp:cNvPr id="0" name=""/>
        <dsp:cNvSpPr/>
      </dsp:nvSpPr>
      <dsp:spPr>
        <a:xfrm>
          <a:off x="842843" y="3242389"/>
          <a:ext cx="6538305" cy="17508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0800"/>
              </a:lnTo>
              <a:lnTo>
                <a:pt x="6538305" y="175080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6DBCC5-DA16-41E1-81D6-316053CBB434}">
      <dsp:nvSpPr>
        <dsp:cNvPr id="0" name=""/>
        <dsp:cNvSpPr/>
      </dsp:nvSpPr>
      <dsp:spPr>
        <a:xfrm>
          <a:off x="842843" y="3242389"/>
          <a:ext cx="2073807" cy="9520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2094"/>
              </a:lnTo>
              <a:lnTo>
                <a:pt x="2073807" y="95209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170504-5077-4B78-BBB4-B29367A8B827}">
      <dsp:nvSpPr>
        <dsp:cNvPr id="0" name=""/>
        <dsp:cNvSpPr/>
      </dsp:nvSpPr>
      <dsp:spPr>
        <a:xfrm>
          <a:off x="842843" y="3242389"/>
          <a:ext cx="417620" cy="5969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6968"/>
              </a:lnTo>
              <a:lnTo>
                <a:pt x="417620" y="596968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44C73D-BCED-429D-8A94-31B16603BAD1}">
      <dsp:nvSpPr>
        <dsp:cNvPr id="0" name=""/>
        <dsp:cNvSpPr/>
      </dsp:nvSpPr>
      <dsp:spPr>
        <a:xfrm>
          <a:off x="842843" y="3242389"/>
          <a:ext cx="2547240" cy="1265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511"/>
              </a:lnTo>
              <a:lnTo>
                <a:pt x="2547240" y="12651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EB5F1D-7A8F-4F67-8EA1-C1F2E58FD5BA}">
      <dsp:nvSpPr>
        <dsp:cNvPr id="0" name=""/>
        <dsp:cNvSpPr/>
      </dsp:nvSpPr>
      <dsp:spPr>
        <a:xfrm>
          <a:off x="842843" y="3242389"/>
          <a:ext cx="3657990" cy="14582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8218"/>
              </a:lnTo>
              <a:lnTo>
                <a:pt x="3657990" y="1458218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049C9C-F9AC-4F67-8D0B-62CC65C245F1}">
      <dsp:nvSpPr>
        <dsp:cNvPr id="0" name=""/>
        <dsp:cNvSpPr/>
      </dsp:nvSpPr>
      <dsp:spPr>
        <a:xfrm>
          <a:off x="1089743" y="901306"/>
          <a:ext cx="513399" cy="17563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9937"/>
              </a:lnTo>
              <a:lnTo>
                <a:pt x="513399" y="1599937"/>
              </a:lnTo>
              <a:lnTo>
                <a:pt x="513399" y="175637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50B55E-B1BA-4274-9EE9-BDEC958FEF4E}">
      <dsp:nvSpPr>
        <dsp:cNvPr id="0" name=""/>
        <dsp:cNvSpPr/>
      </dsp:nvSpPr>
      <dsp:spPr>
        <a:xfrm>
          <a:off x="3054552" y="1577330"/>
          <a:ext cx="567785" cy="5784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8497"/>
              </a:lnTo>
              <a:lnTo>
                <a:pt x="567785" y="578497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3DDB83-7EC4-4C68-B1B5-A079A7A21E10}">
      <dsp:nvSpPr>
        <dsp:cNvPr id="0" name=""/>
        <dsp:cNvSpPr/>
      </dsp:nvSpPr>
      <dsp:spPr>
        <a:xfrm>
          <a:off x="3054552" y="1577330"/>
          <a:ext cx="2257718" cy="1823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351"/>
              </a:lnTo>
              <a:lnTo>
                <a:pt x="2257718" y="18235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8C403B-8183-4186-BA75-DDECB0510AFB}">
      <dsp:nvSpPr>
        <dsp:cNvPr id="0" name=""/>
        <dsp:cNvSpPr/>
      </dsp:nvSpPr>
      <dsp:spPr>
        <a:xfrm>
          <a:off x="3054552" y="1577330"/>
          <a:ext cx="2214944" cy="8944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4474"/>
              </a:lnTo>
              <a:lnTo>
                <a:pt x="2214944" y="89447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DFEFB7-F4BE-4950-8DD5-AF47C7394EEF}">
      <dsp:nvSpPr>
        <dsp:cNvPr id="0" name=""/>
        <dsp:cNvSpPr/>
      </dsp:nvSpPr>
      <dsp:spPr>
        <a:xfrm>
          <a:off x="1089743" y="901306"/>
          <a:ext cx="1964809" cy="3325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146"/>
              </a:lnTo>
              <a:lnTo>
                <a:pt x="1964809" y="176146"/>
              </a:lnTo>
              <a:lnTo>
                <a:pt x="1964809" y="33258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92CADC-9EBA-462C-8516-BB55800C8928}">
      <dsp:nvSpPr>
        <dsp:cNvPr id="0" name=""/>
        <dsp:cNvSpPr/>
      </dsp:nvSpPr>
      <dsp:spPr>
        <a:xfrm>
          <a:off x="1089743" y="298828"/>
          <a:ext cx="3307257" cy="277234"/>
        </a:xfrm>
        <a:custGeom>
          <a:avLst/>
          <a:gdLst/>
          <a:ahLst/>
          <a:cxnLst/>
          <a:rect l="0" t="0" r="0" b="0"/>
          <a:pathLst>
            <a:path>
              <a:moveTo>
                <a:pt x="3307257" y="0"/>
              </a:moveTo>
              <a:lnTo>
                <a:pt x="3307257" y="120798"/>
              </a:lnTo>
              <a:lnTo>
                <a:pt x="0" y="120798"/>
              </a:lnTo>
              <a:lnTo>
                <a:pt x="0" y="27723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28EC56-E459-4F95-8D51-E10E9EE8EE9F}">
      <dsp:nvSpPr>
        <dsp:cNvPr id="0" name=""/>
        <dsp:cNvSpPr/>
      </dsp:nvSpPr>
      <dsp:spPr>
        <a:xfrm>
          <a:off x="4344776" y="298828"/>
          <a:ext cx="91440" cy="349246"/>
        </a:xfrm>
        <a:custGeom>
          <a:avLst/>
          <a:gdLst/>
          <a:ahLst/>
          <a:cxnLst/>
          <a:rect l="0" t="0" r="0" b="0"/>
          <a:pathLst>
            <a:path>
              <a:moveTo>
                <a:pt x="52223" y="0"/>
              </a:moveTo>
              <a:lnTo>
                <a:pt x="52223" y="192811"/>
              </a:lnTo>
              <a:lnTo>
                <a:pt x="45720" y="192811"/>
              </a:lnTo>
              <a:lnTo>
                <a:pt x="45720" y="34924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85986C-BE0D-4925-8D74-B425A52DE039}">
      <dsp:nvSpPr>
        <dsp:cNvPr id="0" name=""/>
        <dsp:cNvSpPr/>
      </dsp:nvSpPr>
      <dsp:spPr>
        <a:xfrm>
          <a:off x="2591126" y="0"/>
          <a:ext cx="3611747" cy="298828"/>
        </a:xfrm>
        <a:prstGeom prst="rect">
          <a:avLst/>
        </a:prstGeom>
        <a:solidFill>
          <a:schemeClr val="bg1"/>
        </a:solidFill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>
              <a:solidFill>
                <a:srgbClr val="003399"/>
              </a:solidFill>
              <a:latin typeface="+mj-lt"/>
            </a:rPr>
            <a:t>Сучасні </a:t>
          </a:r>
          <a:r>
            <a:rPr lang="uk-UA" sz="2800" b="1" kern="1200" dirty="0" err="1">
              <a:solidFill>
                <a:srgbClr val="003399"/>
              </a:solidFill>
              <a:latin typeface="+mj-lt"/>
            </a:rPr>
            <a:t>комп</a:t>
          </a:r>
          <a:r>
            <a:rPr lang="en-US" sz="2800" b="1" kern="1200" dirty="0">
              <a:solidFill>
                <a:srgbClr val="003399"/>
              </a:solidFill>
              <a:latin typeface="+mj-lt"/>
            </a:rPr>
            <a:t>’</a:t>
          </a:r>
          <a:r>
            <a:rPr lang="uk-UA" sz="2800" b="1" kern="1200" dirty="0" err="1">
              <a:solidFill>
                <a:srgbClr val="003399"/>
              </a:solidFill>
              <a:latin typeface="+mj-lt"/>
            </a:rPr>
            <a:t>ютери</a:t>
          </a:r>
          <a:endParaRPr lang="ru-RU" sz="2800" b="1" kern="1200" dirty="0">
            <a:solidFill>
              <a:srgbClr val="003399"/>
            </a:solidFill>
            <a:latin typeface="+mj-lt"/>
          </a:endParaRPr>
        </a:p>
      </dsp:txBody>
      <dsp:txXfrm>
        <a:off x="2591126" y="0"/>
        <a:ext cx="3611747" cy="298828"/>
      </dsp:txXfrm>
    </dsp:sp>
    <dsp:sp modelId="{DFCD5781-AC8D-4D98-B1BC-0F15B060C8D3}">
      <dsp:nvSpPr>
        <dsp:cNvPr id="0" name=""/>
        <dsp:cNvSpPr/>
      </dsp:nvSpPr>
      <dsp:spPr>
        <a:xfrm>
          <a:off x="3168350" y="648075"/>
          <a:ext cx="2444293" cy="302240"/>
        </a:xfrm>
        <a:prstGeom prst="rect">
          <a:avLst/>
        </a:prstGeom>
        <a:solidFill>
          <a:schemeClr val="bg1"/>
        </a:solidFill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b="1" kern="1200" dirty="0">
            <a:solidFill>
              <a:srgbClr val="003399"/>
            </a:solidFill>
            <a:latin typeface="Bookman Old Style" pitchFamily="18" charset="0"/>
          </a:endParaRPr>
        </a:p>
      </dsp:txBody>
      <dsp:txXfrm>
        <a:off x="3168350" y="648075"/>
        <a:ext cx="2444293" cy="302240"/>
      </dsp:txXfrm>
    </dsp:sp>
    <dsp:sp modelId="{DA4FE3B4-9630-43FE-91BA-BCBDB5636EEB}">
      <dsp:nvSpPr>
        <dsp:cNvPr id="0" name=""/>
        <dsp:cNvSpPr/>
      </dsp:nvSpPr>
      <dsp:spPr>
        <a:xfrm>
          <a:off x="216029" y="576062"/>
          <a:ext cx="1747426" cy="325243"/>
        </a:xfrm>
        <a:prstGeom prst="rect">
          <a:avLst/>
        </a:prstGeom>
        <a:solidFill>
          <a:schemeClr val="bg1"/>
        </a:solidFill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b="1" kern="1200" dirty="0">
            <a:solidFill>
              <a:srgbClr val="003399"/>
            </a:solidFill>
            <a:latin typeface="Bookman Old Style" pitchFamily="18" charset="0"/>
          </a:endParaRPr>
        </a:p>
      </dsp:txBody>
      <dsp:txXfrm>
        <a:off x="216029" y="576062"/>
        <a:ext cx="1747426" cy="325243"/>
      </dsp:txXfrm>
    </dsp:sp>
    <dsp:sp modelId="{FBA9B646-F826-43AC-8EFA-338AD547092C}">
      <dsp:nvSpPr>
        <dsp:cNvPr id="0" name=""/>
        <dsp:cNvSpPr/>
      </dsp:nvSpPr>
      <dsp:spPr>
        <a:xfrm>
          <a:off x="2152979" y="1233887"/>
          <a:ext cx="1803147" cy="343442"/>
        </a:xfrm>
        <a:prstGeom prst="rect">
          <a:avLst/>
        </a:prstGeom>
        <a:solidFill>
          <a:schemeClr val="bg1"/>
        </a:solidFill>
        <a:ln w="15875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i="1" kern="1200" dirty="0">
            <a:solidFill>
              <a:srgbClr val="003399"/>
            </a:solidFill>
          </a:endParaRPr>
        </a:p>
      </dsp:txBody>
      <dsp:txXfrm>
        <a:off x="2152979" y="1233887"/>
        <a:ext cx="1803147" cy="343442"/>
      </dsp:txXfrm>
    </dsp:sp>
    <dsp:sp modelId="{40827C3A-9B47-4698-B706-2463D7F678BC}">
      <dsp:nvSpPr>
        <dsp:cNvPr id="0" name=""/>
        <dsp:cNvSpPr/>
      </dsp:nvSpPr>
      <dsp:spPr>
        <a:xfrm>
          <a:off x="5269497" y="2270803"/>
          <a:ext cx="1489874" cy="402001"/>
        </a:xfrm>
        <a:prstGeom prst="rect">
          <a:avLst/>
        </a:prstGeom>
        <a:solidFill>
          <a:schemeClr val="bg1"/>
        </a:solidFill>
        <a:ln w="15875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>
            <a:solidFill>
              <a:srgbClr val="003399"/>
            </a:solidFill>
          </a:endParaRPr>
        </a:p>
      </dsp:txBody>
      <dsp:txXfrm>
        <a:off x="5269497" y="2270803"/>
        <a:ext cx="1489874" cy="402001"/>
      </dsp:txXfrm>
    </dsp:sp>
    <dsp:sp modelId="{3089E5B3-4D1C-48CB-A3FD-5BDB1B0C8970}">
      <dsp:nvSpPr>
        <dsp:cNvPr id="0" name=""/>
        <dsp:cNvSpPr/>
      </dsp:nvSpPr>
      <dsp:spPr>
        <a:xfrm>
          <a:off x="5312271" y="1571296"/>
          <a:ext cx="1489859" cy="376770"/>
        </a:xfrm>
        <a:prstGeom prst="rect">
          <a:avLst/>
        </a:prstGeom>
        <a:solidFill>
          <a:schemeClr val="bg1"/>
        </a:solidFill>
        <a:ln w="15875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>
            <a:solidFill>
              <a:srgbClr val="003399"/>
            </a:solidFill>
          </a:endParaRPr>
        </a:p>
      </dsp:txBody>
      <dsp:txXfrm>
        <a:off x="5312271" y="1571296"/>
        <a:ext cx="1489859" cy="376770"/>
      </dsp:txXfrm>
    </dsp:sp>
    <dsp:sp modelId="{A1DE4688-115B-4226-B1BA-3F82289BDB06}">
      <dsp:nvSpPr>
        <dsp:cNvPr id="0" name=""/>
        <dsp:cNvSpPr/>
      </dsp:nvSpPr>
      <dsp:spPr>
        <a:xfrm>
          <a:off x="3622338" y="1993775"/>
          <a:ext cx="1491468" cy="324104"/>
        </a:xfrm>
        <a:prstGeom prst="rect">
          <a:avLst/>
        </a:prstGeom>
        <a:solidFill>
          <a:schemeClr val="bg1"/>
        </a:solidFill>
        <a:ln w="15875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>
              <a:solidFill>
                <a:srgbClr val="003399"/>
              </a:solidFill>
            </a:rPr>
            <a:t>Ігрові</a:t>
          </a:r>
          <a:endParaRPr lang="ru-RU" sz="1800" b="1" kern="1200" dirty="0">
            <a:solidFill>
              <a:srgbClr val="003399"/>
            </a:solidFill>
          </a:endParaRPr>
        </a:p>
      </dsp:txBody>
      <dsp:txXfrm>
        <a:off x="3622338" y="1993775"/>
        <a:ext cx="1491468" cy="324104"/>
      </dsp:txXfrm>
    </dsp:sp>
    <dsp:sp modelId="{3857DEB3-8CE0-4CD9-962C-CA8B270D278D}">
      <dsp:nvSpPr>
        <dsp:cNvPr id="0" name=""/>
        <dsp:cNvSpPr/>
      </dsp:nvSpPr>
      <dsp:spPr>
        <a:xfrm>
          <a:off x="652769" y="2657679"/>
          <a:ext cx="1900747" cy="584710"/>
        </a:xfrm>
        <a:prstGeom prst="rect">
          <a:avLst/>
        </a:prstGeom>
        <a:solidFill>
          <a:schemeClr val="bg1"/>
        </a:solidFill>
        <a:ln w="15875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i="1" kern="1200" dirty="0">
            <a:solidFill>
              <a:srgbClr val="003399"/>
            </a:solidFill>
          </a:endParaRPr>
        </a:p>
      </dsp:txBody>
      <dsp:txXfrm>
        <a:off x="652769" y="2657679"/>
        <a:ext cx="1900747" cy="584710"/>
      </dsp:txXfrm>
    </dsp:sp>
    <dsp:sp modelId="{6D22426C-1505-44ED-BBA4-4A8E372430D2}">
      <dsp:nvSpPr>
        <dsp:cNvPr id="0" name=""/>
        <dsp:cNvSpPr/>
      </dsp:nvSpPr>
      <dsp:spPr>
        <a:xfrm>
          <a:off x="4500834" y="4536504"/>
          <a:ext cx="1489859" cy="328208"/>
        </a:xfrm>
        <a:prstGeom prst="rect">
          <a:avLst/>
        </a:prstGeom>
        <a:solidFill>
          <a:schemeClr val="bg1"/>
        </a:solidFill>
        <a:ln w="15875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>
              <a:solidFill>
                <a:srgbClr val="003399"/>
              </a:solidFill>
            </a:rPr>
            <a:t>Ноутбуки</a:t>
          </a:r>
          <a:endParaRPr lang="ru-RU" sz="1800" b="1" kern="1200" dirty="0">
            <a:solidFill>
              <a:srgbClr val="003399"/>
            </a:solidFill>
          </a:endParaRPr>
        </a:p>
      </dsp:txBody>
      <dsp:txXfrm>
        <a:off x="4500834" y="4536504"/>
        <a:ext cx="1489859" cy="328208"/>
      </dsp:txXfrm>
    </dsp:sp>
    <dsp:sp modelId="{B439C7FC-CCD8-4E56-9C0E-30D2557581DD}">
      <dsp:nvSpPr>
        <dsp:cNvPr id="0" name=""/>
        <dsp:cNvSpPr/>
      </dsp:nvSpPr>
      <dsp:spPr>
        <a:xfrm>
          <a:off x="3390084" y="3178102"/>
          <a:ext cx="1489859" cy="381597"/>
        </a:xfrm>
        <a:prstGeom prst="rect">
          <a:avLst/>
        </a:prstGeom>
        <a:solidFill>
          <a:schemeClr val="bg1"/>
        </a:solidFill>
        <a:ln w="15875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>
            <a:solidFill>
              <a:srgbClr val="003399"/>
            </a:solidFill>
          </a:endParaRPr>
        </a:p>
      </dsp:txBody>
      <dsp:txXfrm>
        <a:off x="3390084" y="3178102"/>
        <a:ext cx="1489859" cy="381597"/>
      </dsp:txXfrm>
    </dsp:sp>
    <dsp:sp modelId="{40E33E61-41BF-436D-9312-C7B7F27282C8}">
      <dsp:nvSpPr>
        <dsp:cNvPr id="0" name=""/>
        <dsp:cNvSpPr/>
      </dsp:nvSpPr>
      <dsp:spPr>
        <a:xfrm>
          <a:off x="1260464" y="3600402"/>
          <a:ext cx="1399201" cy="477909"/>
        </a:xfrm>
        <a:prstGeom prst="rect">
          <a:avLst/>
        </a:prstGeom>
        <a:solidFill>
          <a:schemeClr val="bg1"/>
        </a:solidFill>
        <a:ln w="15875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>
            <a:solidFill>
              <a:srgbClr val="003399"/>
            </a:solidFill>
          </a:endParaRPr>
        </a:p>
      </dsp:txBody>
      <dsp:txXfrm>
        <a:off x="1260464" y="3600402"/>
        <a:ext cx="1399201" cy="477909"/>
      </dsp:txXfrm>
    </dsp:sp>
    <dsp:sp modelId="{D5792523-3214-46A4-9D87-A1EEC28E42D3}">
      <dsp:nvSpPr>
        <dsp:cNvPr id="0" name=""/>
        <dsp:cNvSpPr/>
      </dsp:nvSpPr>
      <dsp:spPr>
        <a:xfrm>
          <a:off x="2916651" y="4032447"/>
          <a:ext cx="1822515" cy="324074"/>
        </a:xfrm>
        <a:prstGeom prst="rect">
          <a:avLst/>
        </a:prstGeom>
        <a:solidFill>
          <a:schemeClr val="bg1"/>
        </a:solidFill>
        <a:ln w="15875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>
            <a:solidFill>
              <a:srgbClr val="003399"/>
            </a:solidFill>
          </a:endParaRPr>
        </a:p>
      </dsp:txBody>
      <dsp:txXfrm>
        <a:off x="2916651" y="4032447"/>
        <a:ext cx="1822515" cy="324074"/>
      </dsp:txXfrm>
    </dsp:sp>
    <dsp:sp modelId="{4BFADC53-FCB1-4DBA-9246-0170191838A9}">
      <dsp:nvSpPr>
        <dsp:cNvPr id="0" name=""/>
        <dsp:cNvSpPr/>
      </dsp:nvSpPr>
      <dsp:spPr>
        <a:xfrm>
          <a:off x="7381149" y="4824538"/>
          <a:ext cx="1123801" cy="337304"/>
        </a:xfrm>
        <a:prstGeom prst="rect">
          <a:avLst/>
        </a:prstGeom>
        <a:solidFill>
          <a:schemeClr val="bg1"/>
        </a:solidFill>
        <a:ln w="15875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b="1" kern="1200" dirty="0">
            <a:solidFill>
              <a:srgbClr val="003399"/>
            </a:solidFill>
          </a:endParaRPr>
        </a:p>
      </dsp:txBody>
      <dsp:txXfrm>
        <a:off x="7381149" y="4824538"/>
        <a:ext cx="1123801" cy="337304"/>
      </dsp:txXfrm>
    </dsp:sp>
    <dsp:sp modelId="{74F29C0B-CCA1-4C73-B753-93E50D4EED48}">
      <dsp:nvSpPr>
        <dsp:cNvPr id="0" name=""/>
        <dsp:cNvSpPr/>
      </dsp:nvSpPr>
      <dsp:spPr>
        <a:xfrm>
          <a:off x="6537101" y="539248"/>
          <a:ext cx="2339392" cy="612503"/>
        </a:xfrm>
        <a:prstGeom prst="rect">
          <a:avLst/>
        </a:prstGeom>
        <a:solidFill>
          <a:schemeClr val="bg1"/>
        </a:solidFill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b="1" kern="1200" dirty="0">
            <a:solidFill>
              <a:srgbClr val="003399"/>
            </a:solidFill>
            <a:latin typeface="Bookman Old Style" pitchFamily="18" charset="0"/>
          </a:endParaRPr>
        </a:p>
      </dsp:txBody>
      <dsp:txXfrm>
        <a:off x="6537101" y="539248"/>
        <a:ext cx="2339392" cy="6125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8BB253-D431-44DE-B749-B900B8B368AF}">
      <dsp:nvSpPr>
        <dsp:cNvPr id="0" name=""/>
        <dsp:cNvSpPr/>
      </dsp:nvSpPr>
      <dsp:spPr>
        <a:xfrm>
          <a:off x="4397000" y="298828"/>
          <a:ext cx="3309797" cy="2404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984"/>
              </a:lnTo>
              <a:lnTo>
                <a:pt x="3309797" y="83984"/>
              </a:lnTo>
              <a:lnTo>
                <a:pt x="3309797" y="24041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8253B0-B46B-4CC4-BE36-E7D24B1BBE5A}">
      <dsp:nvSpPr>
        <dsp:cNvPr id="0" name=""/>
        <dsp:cNvSpPr/>
      </dsp:nvSpPr>
      <dsp:spPr>
        <a:xfrm>
          <a:off x="842843" y="3242389"/>
          <a:ext cx="6538305" cy="17508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0800"/>
              </a:lnTo>
              <a:lnTo>
                <a:pt x="6538305" y="175080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6DBCC5-DA16-41E1-81D6-316053CBB434}">
      <dsp:nvSpPr>
        <dsp:cNvPr id="0" name=""/>
        <dsp:cNvSpPr/>
      </dsp:nvSpPr>
      <dsp:spPr>
        <a:xfrm>
          <a:off x="842843" y="3242389"/>
          <a:ext cx="2073807" cy="9520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2094"/>
              </a:lnTo>
              <a:lnTo>
                <a:pt x="2073807" y="95209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170504-5077-4B78-BBB4-B29367A8B827}">
      <dsp:nvSpPr>
        <dsp:cNvPr id="0" name=""/>
        <dsp:cNvSpPr/>
      </dsp:nvSpPr>
      <dsp:spPr>
        <a:xfrm>
          <a:off x="842843" y="3242389"/>
          <a:ext cx="417620" cy="5969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6968"/>
              </a:lnTo>
              <a:lnTo>
                <a:pt x="417620" y="596968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44C73D-BCED-429D-8A94-31B16603BAD1}">
      <dsp:nvSpPr>
        <dsp:cNvPr id="0" name=""/>
        <dsp:cNvSpPr/>
      </dsp:nvSpPr>
      <dsp:spPr>
        <a:xfrm>
          <a:off x="842843" y="3242389"/>
          <a:ext cx="2547240" cy="1265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511"/>
              </a:lnTo>
              <a:lnTo>
                <a:pt x="2547240" y="12651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EB5F1D-7A8F-4F67-8EA1-C1F2E58FD5BA}">
      <dsp:nvSpPr>
        <dsp:cNvPr id="0" name=""/>
        <dsp:cNvSpPr/>
      </dsp:nvSpPr>
      <dsp:spPr>
        <a:xfrm>
          <a:off x="842843" y="3242389"/>
          <a:ext cx="3657990" cy="14582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8218"/>
              </a:lnTo>
              <a:lnTo>
                <a:pt x="3657990" y="1458218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049C9C-F9AC-4F67-8D0B-62CC65C245F1}">
      <dsp:nvSpPr>
        <dsp:cNvPr id="0" name=""/>
        <dsp:cNvSpPr/>
      </dsp:nvSpPr>
      <dsp:spPr>
        <a:xfrm>
          <a:off x="1089743" y="901306"/>
          <a:ext cx="513399" cy="17563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9937"/>
              </a:lnTo>
              <a:lnTo>
                <a:pt x="513399" y="1599937"/>
              </a:lnTo>
              <a:lnTo>
                <a:pt x="513399" y="175637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50B55E-B1BA-4274-9EE9-BDEC958FEF4E}">
      <dsp:nvSpPr>
        <dsp:cNvPr id="0" name=""/>
        <dsp:cNvSpPr/>
      </dsp:nvSpPr>
      <dsp:spPr>
        <a:xfrm>
          <a:off x="3054552" y="1577330"/>
          <a:ext cx="567785" cy="5784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8497"/>
              </a:lnTo>
              <a:lnTo>
                <a:pt x="567785" y="578497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3DDB83-7EC4-4C68-B1B5-A079A7A21E10}">
      <dsp:nvSpPr>
        <dsp:cNvPr id="0" name=""/>
        <dsp:cNvSpPr/>
      </dsp:nvSpPr>
      <dsp:spPr>
        <a:xfrm>
          <a:off x="3054552" y="1577330"/>
          <a:ext cx="2257718" cy="1823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351"/>
              </a:lnTo>
              <a:lnTo>
                <a:pt x="2257718" y="18235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8C403B-8183-4186-BA75-DDECB0510AFB}">
      <dsp:nvSpPr>
        <dsp:cNvPr id="0" name=""/>
        <dsp:cNvSpPr/>
      </dsp:nvSpPr>
      <dsp:spPr>
        <a:xfrm>
          <a:off x="3054552" y="1577330"/>
          <a:ext cx="2214944" cy="8944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4474"/>
              </a:lnTo>
              <a:lnTo>
                <a:pt x="2214944" y="89447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DFEFB7-F4BE-4950-8DD5-AF47C7394EEF}">
      <dsp:nvSpPr>
        <dsp:cNvPr id="0" name=""/>
        <dsp:cNvSpPr/>
      </dsp:nvSpPr>
      <dsp:spPr>
        <a:xfrm>
          <a:off x="1089743" y="901306"/>
          <a:ext cx="1964809" cy="3325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146"/>
              </a:lnTo>
              <a:lnTo>
                <a:pt x="1964809" y="176146"/>
              </a:lnTo>
              <a:lnTo>
                <a:pt x="1964809" y="33258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92CADC-9EBA-462C-8516-BB55800C8928}">
      <dsp:nvSpPr>
        <dsp:cNvPr id="0" name=""/>
        <dsp:cNvSpPr/>
      </dsp:nvSpPr>
      <dsp:spPr>
        <a:xfrm>
          <a:off x="1089743" y="298828"/>
          <a:ext cx="3307257" cy="277234"/>
        </a:xfrm>
        <a:custGeom>
          <a:avLst/>
          <a:gdLst/>
          <a:ahLst/>
          <a:cxnLst/>
          <a:rect l="0" t="0" r="0" b="0"/>
          <a:pathLst>
            <a:path>
              <a:moveTo>
                <a:pt x="3307257" y="0"/>
              </a:moveTo>
              <a:lnTo>
                <a:pt x="3307257" y="120798"/>
              </a:lnTo>
              <a:lnTo>
                <a:pt x="0" y="120798"/>
              </a:lnTo>
              <a:lnTo>
                <a:pt x="0" y="27723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28EC56-E459-4F95-8D51-E10E9EE8EE9F}">
      <dsp:nvSpPr>
        <dsp:cNvPr id="0" name=""/>
        <dsp:cNvSpPr/>
      </dsp:nvSpPr>
      <dsp:spPr>
        <a:xfrm>
          <a:off x="4344776" y="298828"/>
          <a:ext cx="91440" cy="349246"/>
        </a:xfrm>
        <a:custGeom>
          <a:avLst/>
          <a:gdLst/>
          <a:ahLst/>
          <a:cxnLst/>
          <a:rect l="0" t="0" r="0" b="0"/>
          <a:pathLst>
            <a:path>
              <a:moveTo>
                <a:pt x="52223" y="0"/>
              </a:moveTo>
              <a:lnTo>
                <a:pt x="52223" y="192811"/>
              </a:lnTo>
              <a:lnTo>
                <a:pt x="45720" y="192811"/>
              </a:lnTo>
              <a:lnTo>
                <a:pt x="45720" y="34924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85986C-BE0D-4925-8D74-B425A52DE039}">
      <dsp:nvSpPr>
        <dsp:cNvPr id="0" name=""/>
        <dsp:cNvSpPr/>
      </dsp:nvSpPr>
      <dsp:spPr>
        <a:xfrm>
          <a:off x="2591126" y="0"/>
          <a:ext cx="3611747" cy="298828"/>
        </a:xfrm>
        <a:prstGeom prst="rect">
          <a:avLst/>
        </a:prstGeom>
        <a:solidFill>
          <a:schemeClr val="bg1"/>
        </a:solidFill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>
              <a:solidFill>
                <a:srgbClr val="003399"/>
              </a:solidFill>
              <a:latin typeface="+mj-lt"/>
            </a:rPr>
            <a:t>Сучасні </a:t>
          </a:r>
          <a:r>
            <a:rPr lang="uk-UA" sz="2800" b="1" kern="1200" dirty="0" err="1">
              <a:solidFill>
                <a:srgbClr val="003399"/>
              </a:solidFill>
              <a:latin typeface="+mj-lt"/>
            </a:rPr>
            <a:t>комп</a:t>
          </a:r>
          <a:r>
            <a:rPr lang="en-US" sz="2800" b="1" kern="1200" dirty="0">
              <a:solidFill>
                <a:srgbClr val="003399"/>
              </a:solidFill>
              <a:latin typeface="+mj-lt"/>
            </a:rPr>
            <a:t>’</a:t>
          </a:r>
          <a:r>
            <a:rPr lang="uk-UA" sz="2800" b="1" kern="1200" dirty="0" err="1">
              <a:solidFill>
                <a:srgbClr val="003399"/>
              </a:solidFill>
              <a:latin typeface="+mj-lt"/>
            </a:rPr>
            <a:t>ютери</a:t>
          </a:r>
          <a:endParaRPr lang="ru-RU" sz="2800" b="1" kern="1200" dirty="0">
            <a:solidFill>
              <a:srgbClr val="003399"/>
            </a:solidFill>
            <a:latin typeface="+mj-lt"/>
          </a:endParaRPr>
        </a:p>
      </dsp:txBody>
      <dsp:txXfrm>
        <a:off x="2591126" y="0"/>
        <a:ext cx="3611747" cy="298828"/>
      </dsp:txXfrm>
    </dsp:sp>
    <dsp:sp modelId="{DFCD5781-AC8D-4D98-B1BC-0F15B060C8D3}">
      <dsp:nvSpPr>
        <dsp:cNvPr id="0" name=""/>
        <dsp:cNvSpPr/>
      </dsp:nvSpPr>
      <dsp:spPr>
        <a:xfrm>
          <a:off x="3168350" y="648075"/>
          <a:ext cx="2444293" cy="302240"/>
        </a:xfrm>
        <a:prstGeom prst="rect">
          <a:avLst/>
        </a:prstGeom>
        <a:solidFill>
          <a:schemeClr val="bg1"/>
        </a:solidFill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 err="1">
              <a:solidFill>
                <a:srgbClr val="003399"/>
              </a:solidFill>
              <a:latin typeface="Bookman Old Style" pitchFamily="18" charset="0"/>
            </a:rPr>
            <a:t>Суперкомп</a:t>
          </a:r>
          <a:r>
            <a:rPr lang="en-US" sz="2000" b="1" kern="1200" dirty="0">
              <a:solidFill>
                <a:srgbClr val="003399"/>
              </a:solidFill>
              <a:latin typeface="Bookman Old Style" pitchFamily="18" charset="0"/>
            </a:rPr>
            <a:t>’</a:t>
          </a:r>
          <a:r>
            <a:rPr lang="uk-UA" sz="2000" b="1" kern="1200" dirty="0" err="1">
              <a:solidFill>
                <a:srgbClr val="003399"/>
              </a:solidFill>
              <a:latin typeface="Bookman Old Style" pitchFamily="18" charset="0"/>
            </a:rPr>
            <a:t>ютер</a:t>
          </a:r>
          <a:endParaRPr lang="ru-RU" sz="2000" b="1" kern="1200" dirty="0">
            <a:solidFill>
              <a:srgbClr val="003399"/>
            </a:solidFill>
            <a:latin typeface="Bookman Old Style" pitchFamily="18" charset="0"/>
          </a:endParaRPr>
        </a:p>
      </dsp:txBody>
      <dsp:txXfrm>
        <a:off x="3168350" y="648075"/>
        <a:ext cx="2444293" cy="302240"/>
      </dsp:txXfrm>
    </dsp:sp>
    <dsp:sp modelId="{DA4FE3B4-9630-43FE-91BA-BCBDB5636EEB}">
      <dsp:nvSpPr>
        <dsp:cNvPr id="0" name=""/>
        <dsp:cNvSpPr/>
      </dsp:nvSpPr>
      <dsp:spPr>
        <a:xfrm>
          <a:off x="216029" y="576062"/>
          <a:ext cx="1747426" cy="325243"/>
        </a:xfrm>
        <a:prstGeom prst="rect">
          <a:avLst/>
        </a:prstGeom>
        <a:solidFill>
          <a:schemeClr val="bg1"/>
        </a:solidFill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rgbClr val="003399"/>
              </a:solidFill>
              <a:latin typeface="Bookman Old Style" pitchFamily="18" charset="0"/>
            </a:rPr>
            <a:t>Персональні</a:t>
          </a:r>
          <a:endParaRPr lang="ru-RU" sz="2000" b="1" kern="1200" dirty="0">
            <a:solidFill>
              <a:srgbClr val="003399"/>
            </a:solidFill>
            <a:latin typeface="Bookman Old Style" pitchFamily="18" charset="0"/>
          </a:endParaRPr>
        </a:p>
      </dsp:txBody>
      <dsp:txXfrm>
        <a:off x="216029" y="576062"/>
        <a:ext cx="1747426" cy="325243"/>
      </dsp:txXfrm>
    </dsp:sp>
    <dsp:sp modelId="{FBA9B646-F826-43AC-8EFA-338AD547092C}">
      <dsp:nvSpPr>
        <dsp:cNvPr id="0" name=""/>
        <dsp:cNvSpPr/>
      </dsp:nvSpPr>
      <dsp:spPr>
        <a:xfrm>
          <a:off x="2152979" y="1233887"/>
          <a:ext cx="1803147" cy="343442"/>
        </a:xfrm>
        <a:prstGeom prst="rect">
          <a:avLst/>
        </a:prstGeom>
        <a:solidFill>
          <a:schemeClr val="bg1"/>
        </a:solidFill>
        <a:ln w="15875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i="1" kern="1200" dirty="0">
              <a:solidFill>
                <a:srgbClr val="003399"/>
              </a:solidFill>
            </a:rPr>
            <a:t>Стаціонарні</a:t>
          </a:r>
          <a:endParaRPr lang="ru-RU" sz="1800" b="1" i="1" kern="1200" dirty="0">
            <a:solidFill>
              <a:srgbClr val="003399"/>
            </a:solidFill>
          </a:endParaRPr>
        </a:p>
      </dsp:txBody>
      <dsp:txXfrm>
        <a:off x="2152979" y="1233887"/>
        <a:ext cx="1803147" cy="343442"/>
      </dsp:txXfrm>
    </dsp:sp>
    <dsp:sp modelId="{40827C3A-9B47-4698-B706-2463D7F678BC}">
      <dsp:nvSpPr>
        <dsp:cNvPr id="0" name=""/>
        <dsp:cNvSpPr/>
      </dsp:nvSpPr>
      <dsp:spPr>
        <a:xfrm>
          <a:off x="5269497" y="2270803"/>
          <a:ext cx="1489874" cy="402001"/>
        </a:xfrm>
        <a:prstGeom prst="rect">
          <a:avLst/>
        </a:prstGeom>
        <a:solidFill>
          <a:schemeClr val="bg1"/>
        </a:solidFill>
        <a:ln w="15875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>
              <a:solidFill>
                <a:srgbClr val="003399"/>
              </a:solidFill>
            </a:rPr>
            <a:t>Домашні</a:t>
          </a:r>
          <a:endParaRPr lang="ru-RU" sz="1800" b="1" kern="1200" dirty="0">
            <a:solidFill>
              <a:srgbClr val="003399"/>
            </a:solidFill>
          </a:endParaRPr>
        </a:p>
      </dsp:txBody>
      <dsp:txXfrm>
        <a:off x="5269497" y="2270803"/>
        <a:ext cx="1489874" cy="402001"/>
      </dsp:txXfrm>
    </dsp:sp>
    <dsp:sp modelId="{3089E5B3-4D1C-48CB-A3FD-5BDB1B0C8970}">
      <dsp:nvSpPr>
        <dsp:cNvPr id="0" name=""/>
        <dsp:cNvSpPr/>
      </dsp:nvSpPr>
      <dsp:spPr>
        <a:xfrm>
          <a:off x="5312271" y="1571296"/>
          <a:ext cx="1489859" cy="376770"/>
        </a:xfrm>
        <a:prstGeom prst="rect">
          <a:avLst/>
        </a:prstGeom>
        <a:solidFill>
          <a:schemeClr val="bg1"/>
        </a:solidFill>
        <a:ln w="15875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>
              <a:solidFill>
                <a:srgbClr val="003399"/>
              </a:solidFill>
            </a:rPr>
            <a:t>Офісні</a:t>
          </a:r>
          <a:endParaRPr lang="ru-RU" sz="1800" b="1" kern="1200" dirty="0">
            <a:solidFill>
              <a:srgbClr val="003399"/>
            </a:solidFill>
          </a:endParaRPr>
        </a:p>
      </dsp:txBody>
      <dsp:txXfrm>
        <a:off x="5312271" y="1571296"/>
        <a:ext cx="1489859" cy="376770"/>
      </dsp:txXfrm>
    </dsp:sp>
    <dsp:sp modelId="{A1DE4688-115B-4226-B1BA-3F82289BDB06}">
      <dsp:nvSpPr>
        <dsp:cNvPr id="0" name=""/>
        <dsp:cNvSpPr/>
      </dsp:nvSpPr>
      <dsp:spPr>
        <a:xfrm>
          <a:off x="3622338" y="1993775"/>
          <a:ext cx="1491468" cy="324104"/>
        </a:xfrm>
        <a:prstGeom prst="rect">
          <a:avLst/>
        </a:prstGeom>
        <a:solidFill>
          <a:schemeClr val="bg1"/>
        </a:solidFill>
        <a:ln w="15875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>
              <a:solidFill>
                <a:srgbClr val="003399"/>
              </a:solidFill>
            </a:rPr>
            <a:t>Ігрові</a:t>
          </a:r>
          <a:endParaRPr lang="ru-RU" sz="1800" b="1" kern="1200" dirty="0">
            <a:solidFill>
              <a:srgbClr val="003399"/>
            </a:solidFill>
          </a:endParaRPr>
        </a:p>
      </dsp:txBody>
      <dsp:txXfrm>
        <a:off x="3622338" y="1993775"/>
        <a:ext cx="1491468" cy="324104"/>
      </dsp:txXfrm>
    </dsp:sp>
    <dsp:sp modelId="{3857DEB3-8CE0-4CD9-962C-CA8B270D278D}">
      <dsp:nvSpPr>
        <dsp:cNvPr id="0" name=""/>
        <dsp:cNvSpPr/>
      </dsp:nvSpPr>
      <dsp:spPr>
        <a:xfrm>
          <a:off x="652769" y="2657679"/>
          <a:ext cx="1900747" cy="584710"/>
        </a:xfrm>
        <a:prstGeom prst="rect">
          <a:avLst/>
        </a:prstGeom>
        <a:solidFill>
          <a:schemeClr val="bg1"/>
        </a:solidFill>
        <a:ln w="15875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i="1" kern="1200" dirty="0">
              <a:solidFill>
                <a:srgbClr val="003399"/>
              </a:solidFill>
            </a:rPr>
            <a:t>Портативні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i="1" kern="1200" dirty="0">
              <a:solidFill>
                <a:srgbClr val="003399"/>
              </a:solidFill>
            </a:rPr>
            <a:t> (мобільні)</a:t>
          </a:r>
          <a:endParaRPr lang="ru-RU" sz="1800" b="1" i="1" kern="1200" dirty="0">
            <a:solidFill>
              <a:srgbClr val="003399"/>
            </a:solidFill>
          </a:endParaRPr>
        </a:p>
      </dsp:txBody>
      <dsp:txXfrm>
        <a:off x="652769" y="2657679"/>
        <a:ext cx="1900747" cy="584710"/>
      </dsp:txXfrm>
    </dsp:sp>
    <dsp:sp modelId="{6D22426C-1505-44ED-BBA4-4A8E372430D2}">
      <dsp:nvSpPr>
        <dsp:cNvPr id="0" name=""/>
        <dsp:cNvSpPr/>
      </dsp:nvSpPr>
      <dsp:spPr>
        <a:xfrm>
          <a:off x="4500834" y="4536504"/>
          <a:ext cx="1489859" cy="328208"/>
        </a:xfrm>
        <a:prstGeom prst="rect">
          <a:avLst/>
        </a:prstGeom>
        <a:solidFill>
          <a:schemeClr val="bg1"/>
        </a:solidFill>
        <a:ln w="15875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>
              <a:solidFill>
                <a:srgbClr val="003399"/>
              </a:solidFill>
            </a:rPr>
            <a:t>Ноутбуки</a:t>
          </a:r>
          <a:endParaRPr lang="ru-RU" sz="1800" b="1" kern="1200" dirty="0">
            <a:solidFill>
              <a:srgbClr val="003399"/>
            </a:solidFill>
          </a:endParaRPr>
        </a:p>
      </dsp:txBody>
      <dsp:txXfrm>
        <a:off x="4500834" y="4536504"/>
        <a:ext cx="1489859" cy="328208"/>
      </dsp:txXfrm>
    </dsp:sp>
    <dsp:sp modelId="{B439C7FC-CCD8-4E56-9C0E-30D2557581DD}">
      <dsp:nvSpPr>
        <dsp:cNvPr id="0" name=""/>
        <dsp:cNvSpPr/>
      </dsp:nvSpPr>
      <dsp:spPr>
        <a:xfrm>
          <a:off x="3390084" y="3178102"/>
          <a:ext cx="1489859" cy="381597"/>
        </a:xfrm>
        <a:prstGeom prst="rect">
          <a:avLst/>
        </a:prstGeom>
        <a:solidFill>
          <a:schemeClr val="bg1"/>
        </a:solidFill>
        <a:ln w="15875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 err="1">
              <a:solidFill>
                <a:srgbClr val="003399"/>
              </a:solidFill>
            </a:rPr>
            <a:t>Нетбуки</a:t>
          </a:r>
          <a:endParaRPr lang="ru-RU" sz="1800" b="1" kern="1200" dirty="0">
            <a:solidFill>
              <a:srgbClr val="003399"/>
            </a:solidFill>
          </a:endParaRPr>
        </a:p>
      </dsp:txBody>
      <dsp:txXfrm>
        <a:off x="3390084" y="3178102"/>
        <a:ext cx="1489859" cy="381597"/>
      </dsp:txXfrm>
    </dsp:sp>
    <dsp:sp modelId="{40E33E61-41BF-436D-9312-C7B7F27282C8}">
      <dsp:nvSpPr>
        <dsp:cNvPr id="0" name=""/>
        <dsp:cNvSpPr/>
      </dsp:nvSpPr>
      <dsp:spPr>
        <a:xfrm>
          <a:off x="1260464" y="3600402"/>
          <a:ext cx="1399201" cy="477909"/>
        </a:xfrm>
        <a:prstGeom prst="rect">
          <a:avLst/>
        </a:prstGeom>
        <a:solidFill>
          <a:schemeClr val="bg1"/>
        </a:solidFill>
        <a:ln w="15875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>
              <a:solidFill>
                <a:srgbClr val="003399"/>
              </a:solidFill>
            </a:rPr>
            <a:t>Планшети</a:t>
          </a:r>
          <a:endParaRPr lang="ru-RU" sz="1800" b="1" kern="1200" dirty="0">
            <a:solidFill>
              <a:srgbClr val="003399"/>
            </a:solidFill>
          </a:endParaRPr>
        </a:p>
      </dsp:txBody>
      <dsp:txXfrm>
        <a:off x="1260464" y="3600402"/>
        <a:ext cx="1399201" cy="477909"/>
      </dsp:txXfrm>
    </dsp:sp>
    <dsp:sp modelId="{D5792523-3214-46A4-9D87-A1EEC28E42D3}">
      <dsp:nvSpPr>
        <dsp:cNvPr id="0" name=""/>
        <dsp:cNvSpPr/>
      </dsp:nvSpPr>
      <dsp:spPr>
        <a:xfrm>
          <a:off x="2916651" y="4032447"/>
          <a:ext cx="1822515" cy="324074"/>
        </a:xfrm>
        <a:prstGeom prst="rect">
          <a:avLst/>
        </a:prstGeom>
        <a:solidFill>
          <a:schemeClr val="bg1"/>
        </a:solidFill>
        <a:ln w="15875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 err="1">
              <a:solidFill>
                <a:srgbClr val="003399"/>
              </a:solidFill>
            </a:rPr>
            <a:t>Смартфони</a:t>
          </a:r>
          <a:endParaRPr lang="ru-RU" sz="1800" b="1" kern="1200" dirty="0">
            <a:solidFill>
              <a:srgbClr val="003399"/>
            </a:solidFill>
          </a:endParaRPr>
        </a:p>
      </dsp:txBody>
      <dsp:txXfrm>
        <a:off x="2916651" y="4032447"/>
        <a:ext cx="1822515" cy="324074"/>
      </dsp:txXfrm>
    </dsp:sp>
    <dsp:sp modelId="{4BFADC53-FCB1-4DBA-9246-0170191838A9}">
      <dsp:nvSpPr>
        <dsp:cNvPr id="0" name=""/>
        <dsp:cNvSpPr/>
      </dsp:nvSpPr>
      <dsp:spPr>
        <a:xfrm>
          <a:off x="7381149" y="4824538"/>
          <a:ext cx="1123801" cy="337304"/>
        </a:xfrm>
        <a:prstGeom prst="rect">
          <a:avLst/>
        </a:prstGeom>
        <a:solidFill>
          <a:schemeClr val="bg1"/>
        </a:solidFill>
        <a:ln w="15875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b="1" kern="1200" dirty="0">
              <a:solidFill>
                <a:srgbClr val="003399"/>
              </a:solidFill>
            </a:rPr>
            <a:t>інші</a:t>
          </a:r>
          <a:endParaRPr lang="ru-RU" sz="2200" b="1" kern="1200" dirty="0">
            <a:solidFill>
              <a:srgbClr val="003399"/>
            </a:solidFill>
          </a:endParaRPr>
        </a:p>
      </dsp:txBody>
      <dsp:txXfrm>
        <a:off x="7381149" y="4824538"/>
        <a:ext cx="1123801" cy="337304"/>
      </dsp:txXfrm>
    </dsp:sp>
    <dsp:sp modelId="{74F29C0B-CCA1-4C73-B753-93E50D4EED48}">
      <dsp:nvSpPr>
        <dsp:cNvPr id="0" name=""/>
        <dsp:cNvSpPr/>
      </dsp:nvSpPr>
      <dsp:spPr>
        <a:xfrm>
          <a:off x="6537101" y="539248"/>
          <a:ext cx="2339392" cy="612503"/>
        </a:xfrm>
        <a:prstGeom prst="rect">
          <a:avLst/>
        </a:prstGeom>
        <a:solidFill>
          <a:schemeClr val="bg1"/>
        </a:solidFill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rgbClr val="003399"/>
              </a:solidFill>
              <a:latin typeface="Bookman Old Style" pitchFamily="18" charset="0"/>
            </a:rPr>
            <a:t>Вбудовані (</a:t>
          </a:r>
          <a:r>
            <a:rPr lang="uk-UA" sz="2000" b="1" kern="1200" dirty="0" err="1">
              <a:solidFill>
                <a:srgbClr val="003399"/>
              </a:solidFill>
              <a:latin typeface="Bookman Old Style" pitchFamily="18" charset="0"/>
            </a:rPr>
            <a:t>мікро</a:t>
          </a:r>
          <a:r>
            <a:rPr lang="uk-UA" sz="2000" b="1" kern="1200" dirty="0">
              <a:solidFill>
                <a:srgbClr val="003399"/>
              </a:solidFill>
              <a:latin typeface="Bookman Old Style" pitchFamily="18" charset="0"/>
            </a:rPr>
            <a:t>)</a:t>
          </a:r>
          <a:endParaRPr lang="ru-RU" sz="2000" b="1" kern="1200" dirty="0">
            <a:solidFill>
              <a:srgbClr val="003399"/>
            </a:solidFill>
            <a:latin typeface="Bookman Old Style" pitchFamily="18" charset="0"/>
          </a:endParaRPr>
        </a:p>
      </dsp:txBody>
      <dsp:txXfrm>
        <a:off x="6537101" y="539248"/>
        <a:ext cx="2339392" cy="6125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977F-2504-E741-85B4-8F01994E1F25}" type="datetimeFigureOut">
              <a:rPr lang="en-US" smtClean="0"/>
              <a:t>4/25/2021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6182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E931F-78E3-4CF2-B6E6-428FAF057E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863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99DD2-EE5E-4610-AFE8-2AB49E6D7C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359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58A6-0297-4B10-9629-C0C09651CC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808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DE1A-49DE-43D9-AF69-81EAC375EE8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750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2C6B8-AD11-49CD-92F5-BCFA962A96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647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FBD45-0FF1-48A2-AA04-A192418B13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542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7518E-E213-4371-B92E-D369E18093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9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DAB1F-4D0C-473A-B5B7-BB4D8B34D6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845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C5E0C5-246F-4E63-B8B1-DB0CD26A64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975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2749-85DC-4480-BFD8-18F0C0D4AC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730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F7FBD45-0FF1-48A2-AA04-A192418B139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949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786B90-2CE0-4F6B-A0C8-77AEDE78DB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B84AA57-B62E-4FB6-9DB4-6E78FAEC5C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644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0"/>
            <a:ext cx="7543725" cy="882650"/>
          </a:xfrm>
        </p:spPr>
        <p:txBody>
          <a:bodyPr>
            <a:normAutofit/>
          </a:bodyPr>
          <a:lstStyle/>
          <a:p>
            <a:r>
              <a:rPr lang="uk-UA" sz="4000" dirty="0"/>
              <a:t>Вбудовані </a:t>
            </a:r>
            <a:r>
              <a:rPr lang="uk-UA" sz="4000" dirty="0" err="1"/>
              <a:t>мікрокомп</a:t>
            </a:r>
            <a:r>
              <a:rPr lang="en-US" sz="4000" dirty="0"/>
              <a:t>’</a:t>
            </a:r>
            <a:r>
              <a:rPr lang="uk-UA" sz="4000" dirty="0" err="1"/>
              <a:t>ютери</a:t>
            </a:r>
            <a:endParaRPr lang="en-US" sz="2400" dirty="0"/>
          </a:p>
        </p:txBody>
      </p:sp>
      <p:pic>
        <p:nvPicPr>
          <p:cNvPr id="67604" name="Picture 2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3912">
            <a:off x="641431" y="1066517"/>
            <a:ext cx="1384906" cy="14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606" name="Picture 2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668600"/>
            <a:ext cx="2477802" cy="234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608" name="Picture 2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0" r="16291"/>
          <a:stretch/>
        </p:blipFill>
        <p:spPr bwMode="auto">
          <a:xfrm>
            <a:off x="3059832" y="1097301"/>
            <a:ext cx="2378306" cy="1834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609" name="Picture 2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572169"/>
            <a:ext cx="2364254" cy="2438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610" name="Picture 2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187" y="1009973"/>
            <a:ext cx="2541828" cy="169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72200" y="2701136"/>
            <a:ext cx="2509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/>
              <a:t>Робот-пилосос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763011" y="5801249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Тонометр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203848" y="2931967"/>
            <a:ext cx="2234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/>
              <a:t>Метеостанція</a:t>
            </a:r>
            <a:endParaRPr lang="ru-RU" sz="2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4192" y="2517613"/>
            <a:ext cx="2737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err="1"/>
              <a:t>Смарт-годинник</a:t>
            </a:r>
            <a:endParaRPr lang="ru-RU" sz="2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491880" y="5588703"/>
            <a:ext cx="2234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err="1"/>
              <a:t>Мультиварка</a:t>
            </a:r>
            <a:endParaRPr lang="ru-RU" sz="2400" b="1" dirty="0"/>
          </a:p>
        </p:txBody>
      </p:sp>
      <p:pic>
        <p:nvPicPr>
          <p:cNvPr id="67611" name="Picture 2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93" y="3736576"/>
            <a:ext cx="2757151" cy="1852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512523" y="5625664"/>
            <a:ext cx="2234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Навігатор</a:t>
            </a:r>
            <a:endParaRPr lang="ru-RU" sz="24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391400" cy="882650"/>
          </a:xfrm>
        </p:spPr>
        <p:txBody>
          <a:bodyPr/>
          <a:lstStyle/>
          <a:p>
            <a:r>
              <a:rPr lang="en-US" dirty="0"/>
              <a:t> </a:t>
            </a:r>
            <a:r>
              <a:rPr lang="uk-UA" dirty="0"/>
              <a:t>Працюємо за </a:t>
            </a:r>
            <a:r>
              <a:rPr lang="uk-UA" dirty="0" err="1"/>
              <a:t>комп</a:t>
            </a:r>
            <a:r>
              <a:rPr lang="en-US" dirty="0"/>
              <a:t>’</a:t>
            </a:r>
            <a:r>
              <a:rPr lang="uk-UA" dirty="0" err="1"/>
              <a:t>ютером</a:t>
            </a:r>
            <a:endParaRPr lang="en-US" dirty="0"/>
          </a:p>
        </p:txBody>
      </p:sp>
      <p:pic>
        <p:nvPicPr>
          <p:cNvPr id="92184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1653"/>
            <a:ext cx="7828158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5733254"/>
            <a:ext cx="7810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Виконання вправ на  клавіатурному тренажері</a:t>
            </a:r>
            <a:endParaRPr lang="ru-RU" sz="24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/>
              <a:t>Узагальнення матеріалу</a:t>
            </a:r>
            <a:endParaRPr lang="en-US" sz="4000" dirty="0"/>
          </a:p>
        </p:txBody>
      </p:sp>
      <p:pic>
        <p:nvPicPr>
          <p:cNvPr id="69654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23302"/>
            <a:ext cx="7416824" cy="4345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052736"/>
            <a:ext cx="8572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2400" b="1" dirty="0"/>
          </a:p>
          <a:p>
            <a:pPr algn="ctr"/>
            <a:endParaRPr lang="uk-UA" sz="2400" b="1" dirty="0"/>
          </a:p>
          <a:p>
            <a:pPr algn="ctr"/>
            <a:r>
              <a:rPr lang="uk-UA" sz="2400" b="1" dirty="0"/>
              <a:t>Розгляньте хмару та дайте відповіді на питання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dirty="0"/>
              <a:t>Заповніть схему</a:t>
            </a:r>
            <a:endParaRPr lang="en-US" sz="40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199313557"/>
              </p:ext>
            </p:extLst>
          </p:nvPr>
        </p:nvGraphicFramePr>
        <p:xfrm>
          <a:off x="107504" y="1052736"/>
          <a:ext cx="889248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dirty="0"/>
              <a:t>Перевір себе</a:t>
            </a:r>
            <a:endParaRPr lang="en-US" sz="2400" dirty="0"/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053455125"/>
              </p:ext>
            </p:extLst>
          </p:nvPr>
        </p:nvGraphicFramePr>
        <p:xfrm>
          <a:off x="107504" y="1052736"/>
          <a:ext cx="889248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286604"/>
            <a:ext cx="7543800" cy="943309"/>
          </a:xfrm>
        </p:spPr>
        <p:txBody>
          <a:bodyPr/>
          <a:lstStyle/>
          <a:p>
            <a:pPr algn="ctr"/>
            <a:r>
              <a:rPr lang="uk-UA" dirty="0"/>
              <a:t>Рефлексія</a:t>
            </a:r>
            <a:endParaRPr lang="en-US" dirty="0"/>
          </a:p>
        </p:txBody>
      </p:sp>
      <p:sp>
        <p:nvSpPr>
          <p:cNvPr id="94211" name="AutoShape 3"/>
          <p:cNvSpPr>
            <a:spLocks noChangeArrowheads="1"/>
          </p:cNvSpPr>
          <p:nvPr/>
        </p:nvSpPr>
        <p:spPr bwMode="gray">
          <a:xfrm>
            <a:off x="1631949" y="1196752"/>
            <a:ext cx="5759450" cy="2782441"/>
          </a:xfrm>
          <a:prstGeom prst="upArrow">
            <a:avLst>
              <a:gd name="adj1" fmla="val 56944"/>
              <a:gd name="adj2" fmla="val 50782"/>
            </a:avLst>
          </a:prstGeom>
          <a:gradFill rotWithShape="1">
            <a:gsLst>
              <a:gs pos="0">
                <a:srgbClr val="BDBFB9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94214" name="Group 6"/>
          <p:cNvGrpSpPr>
            <a:grpSpLocks/>
          </p:cNvGrpSpPr>
          <p:nvPr/>
        </p:nvGrpSpPr>
        <p:grpSpPr bwMode="auto">
          <a:xfrm>
            <a:off x="6781805" y="4176713"/>
            <a:ext cx="1544639" cy="1766887"/>
            <a:chOff x="4272" y="2823"/>
            <a:chExt cx="973" cy="1113"/>
          </a:xfrm>
        </p:grpSpPr>
        <p:sp>
          <p:nvSpPr>
            <p:cNvPr id="94215" name="Oval 7"/>
            <p:cNvSpPr>
              <a:spLocks noChangeArrowheads="1"/>
            </p:cNvSpPr>
            <p:nvPr/>
          </p:nvSpPr>
          <p:spPr bwMode="gray">
            <a:xfrm>
              <a:off x="4368" y="3744"/>
              <a:ext cx="816" cy="19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94216" name="Oval 8"/>
            <p:cNvSpPr>
              <a:spLocks noChangeArrowheads="1"/>
            </p:cNvSpPr>
            <p:nvPr/>
          </p:nvSpPr>
          <p:spPr bwMode="gray">
            <a:xfrm>
              <a:off x="4272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4217" name="Oval 9"/>
            <p:cNvSpPr>
              <a:spLocks noChangeArrowheads="1"/>
            </p:cNvSpPr>
            <p:nvPr/>
          </p:nvSpPr>
          <p:spPr bwMode="gray">
            <a:xfrm>
              <a:off x="4293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85001"/>
                  </a:schemeClr>
                </a:gs>
                <a:gs pos="100000">
                  <a:schemeClr val="folHlink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4218" name="Oval 10"/>
            <p:cNvSpPr>
              <a:spLocks noChangeArrowheads="1"/>
            </p:cNvSpPr>
            <p:nvPr/>
          </p:nvSpPr>
          <p:spPr bwMode="gray">
            <a:xfrm>
              <a:off x="4329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94219" name="Picture 11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293" y="2880"/>
              <a:ext cx="616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4220" name="Text Box 12"/>
            <p:cNvSpPr txBox="1">
              <a:spLocks noChangeArrowheads="1"/>
            </p:cNvSpPr>
            <p:nvPr/>
          </p:nvSpPr>
          <p:spPr bwMode="gray">
            <a:xfrm>
              <a:off x="4377" y="3126"/>
              <a:ext cx="739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uk-UA" b="1" dirty="0">
                  <a:solidFill>
                    <a:schemeClr val="accent4">
                      <a:lumMod val="90000"/>
                      <a:lumOff val="10000"/>
                    </a:schemeClr>
                  </a:solidFill>
                  <a:latin typeface="Verdana" pitchFamily="34" charset="0"/>
                </a:rPr>
                <a:t>Мій </a:t>
              </a:r>
            </a:p>
            <a:p>
              <a:pPr algn="ctr"/>
              <a:r>
                <a:rPr lang="uk-UA" b="1" dirty="0">
                  <a:solidFill>
                    <a:schemeClr val="accent4">
                      <a:lumMod val="90000"/>
                      <a:lumOff val="10000"/>
                    </a:schemeClr>
                  </a:solidFill>
                  <a:latin typeface="Verdana" pitchFamily="34" charset="0"/>
                </a:rPr>
                <a:t>настрій</a:t>
              </a:r>
              <a:endParaRPr lang="en-US" dirty="0">
                <a:solidFill>
                  <a:schemeClr val="accent4">
                    <a:lumMod val="90000"/>
                    <a:lumOff val="10000"/>
                  </a:schemeClr>
                </a:solidFill>
              </a:endParaRPr>
            </a:p>
          </p:txBody>
        </p:sp>
      </p:grpSp>
      <p:grpSp>
        <p:nvGrpSpPr>
          <p:cNvPr id="94221" name="Group 13"/>
          <p:cNvGrpSpPr>
            <a:grpSpLocks/>
          </p:cNvGrpSpPr>
          <p:nvPr/>
        </p:nvGrpSpPr>
        <p:grpSpPr bwMode="auto">
          <a:xfrm>
            <a:off x="4800604" y="4176713"/>
            <a:ext cx="1544639" cy="1766887"/>
            <a:chOff x="3024" y="2823"/>
            <a:chExt cx="973" cy="1113"/>
          </a:xfrm>
        </p:grpSpPr>
        <p:sp>
          <p:nvSpPr>
            <p:cNvPr id="94222" name="Oval 14"/>
            <p:cNvSpPr>
              <a:spLocks noChangeArrowheads="1"/>
            </p:cNvSpPr>
            <p:nvPr/>
          </p:nvSpPr>
          <p:spPr bwMode="gray">
            <a:xfrm>
              <a:off x="3120" y="3744"/>
              <a:ext cx="816" cy="19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94223" name="Oval 15"/>
            <p:cNvSpPr>
              <a:spLocks noChangeArrowheads="1"/>
            </p:cNvSpPr>
            <p:nvPr/>
          </p:nvSpPr>
          <p:spPr bwMode="gray">
            <a:xfrm>
              <a:off x="3024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4224" name="Oval 16"/>
            <p:cNvSpPr>
              <a:spLocks noChangeArrowheads="1"/>
            </p:cNvSpPr>
            <p:nvPr/>
          </p:nvSpPr>
          <p:spPr bwMode="gray">
            <a:xfrm>
              <a:off x="3045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85001"/>
                  </a:schemeClr>
                </a:gs>
                <a:gs pos="100000">
                  <a:schemeClr val="accent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4225" name="Oval 17"/>
            <p:cNvSpPr>
              <a:spLocks noChangeArrowheads="1"/>
            </p:cNvSpPr>
            <p:nvPr/>
          </p:nvSpPr>
          <p:spPr bwMode="gray">
            <a:xfrm>
              <a:off x="3081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94226" name="Picture 18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045" y="2880"/>
              <a:ext cx="616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4227" name="Text Box 19"/>
            <p:cNvSpPr txBox="1">
              <a:spLocks noChangeArrowheads="1"/>
            </p:cNvSpPr>
            <p:nvPr/>
          </p:nvSpPr>
          <p:spPr bwMode="gray">
            <a:xfrm>
              <a:off x="3098" y="3126"/>
              <a:ext cx="807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uk-UA" b="1" dirty="0">
                  <a:solidFill>
                    <a:schemeClr val="accent4">
                      <a:lumMod val="90000"/>
                      <a:lumOff val="10000"/>
                    </a:schemeClr>
                  </a:solidFill>
                  <a:latin typeface="Verdana" pitchFamily="34" charset="0"/>
                </a:rPr>
                <a:t>Мені це </a:t>
              </a:r>
            </a:p>
            <a:p>
              <a:pPr algn="ctr"/>
              <a:r>
                <a:rPr lang="uk-UA" b="1" dirty="0">
                  <a:solidFill>
                    <a:schemeClr val="accent4">
                      <a:lumMod val="90000"/>
                      <a:lumOff val="10000"/>
                    </a:schemeClr>
                  </a:solidFill>
                  <a:latin typeface="Verdana" pitchFamily="34" charset="0"/>
                </a:rPr>
                <a:t>треба</a:t>
              </a:r>
              <a:endParaRPr lang="en-US" dirty="0">
                <a:solidFill>
                  <a:schemeClr val="accent4">
                    <a:lumMod val="90000"/>
                    <a:lumOff val="10000"/>
                  </a:schemeClr>
                </a:solidFill>
              </a:endParaRPr>
            </a:p>
          </p:txBody>
        </p:sp>
      </p:grpSp>
      <p:grpSp>
        <p:nvGrpSpPr>
          <p:cNvPr id="94228" name="Group 20"/>
          <p:cNvGrpSpPr>
            <a:grpSpLocks/>
          </p:cNvGrpSpPr>
          <p:nvPr/>
        </p:nvGrpSpPr>
        <p:grpSpPr bwMode="auto">
          <a:xfrm>
            <a:off x="2763837" y="4176713"/>
            <a:ext cx="1617663" cy="1766887"/>
            <a:chOff x="1741" y="2823"/>
            <a:chExt cx="1019" cy="1113"/>
          </a:xfrm>
        </p:grpSpPr>
        <p:sp>
          <p:nvSpPr>
            <p:cNvPr id="94229" name="Oval 21"/>
            <p:cNvSpPr>
              <a:spLocks noChangeArrowheads="1"/>
            </p:cNvSpPr>
            <p:nvPr/>
          </p:nvSpPr>
          <p:spPr bwMode="gray">
            <a:xfrm>
              <a:off x="1872" y="3744"/>
              <a:ext cx="816" cy="19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94230" name="Oval 22"/>
            <p:cNvSpPr>
              <a:spLocks noChangeArrowheads="1"/>
            </p:cNvSpPr>
            <p:nvPr/>
          </p:nvSpPr>
          <p:spPr bwMode="gray">
            <a:xfrm>
              <a:off x="1776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4231" name="Oval 23"/>
            <p:cNvSpPr>
              <a:spLocks noChangeArrowheads="1"/>
            </p:cNvSpPr>
            <p:nvPr/>
          </p:nvSpPr>
          <p:spPr bwMode="gray">
            <a:xfrm>
              <a:off x="1797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85001"/>
                  </a:schemeClr>
                </a:gs>
                <a:gs pos="100000">
                  <a:schemeClr val="hlink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4232" name="Oval 24"/>
            <p:cNvSpPr>
              <a:spLocks noChangeArrowheads="1"/>
            </p:cNvSpPr>
            <p:nvPr/>
          </p:nvSpPr>
          <p:spPr bwMode="gray">
            <a:xfrm>
              <a:off x="1833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94233" name="Picture 2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797" y="2880"/>
              <a:ext cx="616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4234" name="Text Box 26"/>
            <p:cNvSpPr txBox="1">
              <a:spLocks noChangeArrowheads="1"/>
            </p:cNvSpPr>
            <p:nvPr/>
          </p:nvSpPr>
          <p:spPr bwMode="gray">
            <a:xfrm>
              <a:off x="1741" y="3213"/>
              <a:ext cx="101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uk-UA" b="1" dirty="0">
                  <a:solidFill>
                    <a:srgbClr val="003399"/>
                  </a:solidFill>
                  <a:latin typeface="Verdana" pitchFamily="34" charset="0"/>
                </a:rPr>
                <a:t>Я зрозумів</a:t>
              </a:r>
              <a:endParaRPr lang="en-US" dirty="0">
                <a:solidFill>
                  <a:srgbClr val="003399"/>
                </a:solidFill>
              </a:endParaRPr>
            </a:p>
          </p:txBody>
        </p:sp>
      </p:grpSp>
      <p:grpSp>
        <p:nvGrpSpPr>
          <p:cNvPr id="94235" name="Group 27"/>
          <p:cNvGrpSpPr>
            <a:grpSpLocks/>
          </p:cNvGrpSpPr>
          <p:nvPr/>
        </p:nvGrpSpPr>
        <p:grpSpPr bwMode="auto">
          <a:xfrm>
            <a:off x="835025" y="4176713"/>
            <a:ext cx="1593849" cy="1766887"/>
            <a:chOff x="526" y="2823"/>
            <a:chExt cx="1004" cy="1113"/>
          </a:xfrm>
        </p:grpSpPr>
        <p:sp>
          <p:nvSpPr>
            <p:cNvPr id="94236" name="Oval 28"/>
            <p:cNvSpPr>
              <a:spLocks noChangeArrowheads="1"/>
            </p:cNvSpPr>
            <p:nvPr/>
          </p:nvSpPr>
          <p:spPr bwMode="gray">
            <a:xfrm>
              <a:off x="624" y="3744"/>
              <a:ext cx="816" cy="19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94237" name="Oval 29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4238" name="Oval 30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85001"/>
                  </a:schemeClr>
                </a:gs>
                <a:gs pos="100000">
                  <a:schemeClr val="accent2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4239" name="Oval 31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94240" name="Picture 32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76" y="2880"/>
              <a:ext cx="616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4241" name="Text Box 33"/>
            <p:cNvSpPr txBox="1">
              <a:spLocks noChangeArrowheads="1"/>
            </p:cNvSpPr>
            <p:nvPr/>
          </p:nvSpPr>
          <p:spPr bwMode="gray">
            <a:xfrm>
              <a:off x="526" y="3213"/>
              <a:ext cx="100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uk-UA" b="1" dirty="0">
                  <a:solidFill>
                    <a:srgbClr val="003399"/>
                  </a:solidFill>
                  <a:latin typeface="Verdana" pitchFamily="34" charset="0"/>
                </a:rPr>
                <a:t>Я дізнався</a:t>
              </a:r>
              <a:endParaRPr lang="en-US" dirty="0">
                <a:solidFill>
                  <a:srgbClr val="003399"/>
                </a:solidFill>
              </a:endParaRPr>
            </a:p>
          </p:txBody>
        </p:sp>
      </p:grpSp>
      <p:grpSp>
        <p:nvGrpSpPr>
          <p:cNvPr id="39" name="Group 13"/>
          <p:cNvGrpSpPr>
            <a:grpSpLocks/>
          </p:cNvGrpSpPr>
          <p:nvPr/>
        </p:nvGrpSpPr>
        <p:grpSpPr bwMode="auto">
          <a:xfrm>
            <a:off x="1051159" y="2825192"/>
            <a:ext cx="2998709" cy="1285875"/>
            <a:chOff x="3024" y="2823"/>
            <a:chExt cx="973" cy="1113"/>
          </a:xfrm>
        </p:grpSpPr>
        <p:sp>
          <p:nvSpPr>
            <p:cNvPr id="40" name="Oval 14"/>
            <p:cNvSpPr>
              <a:spLocks noChangeArrowheads="1"/>
            </p:cNvSpPr>
            <p:nvPr/>
          </p:nvSpPr>
          <p:spPr bwMode="gray">
            <a:xfrm>
              <a:off x="3120" y="3744"/>
              <a:ext cx="816" cy="19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41" name="Oval 15"/>
            <p:cNvSpPr>
              <a:spLocks noChangeArrowheads="1"/>
            </p:cNvSpPr>
            <p:nvPr/>
          </p:nvSpPr>
          <p:spPr bwMode="gray">
            <a:xfrm>
              <a:off x="3024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" name="Oval 16"/>
            <p:cNvSpPr>
              <a:spLocks noChangeArrowheads="1"/>
            </p:cNvSpPr>
            <p:nvPr/>
          </p:nvSpPr>
          <p:spPr bwMode="gray">
            <a:xfrm>
              <a:off x="3045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85001"/>
                  </a:schemeClr>
                </a:gs>
                <a:gs pos="100000">
                  <a:schemeClr val="accent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" name="Oval 17"/>
            <p:cNvSpPr>
              <a:spLocks noChangeArrowheads="1"/>
            </p:cNvSpPr>
            <p:nvPr/>
          </p:nvSpPr>
          <p:spPr bwMode="gray">
            <a:xfrm>
              <a:off x="3081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4" name="Picture 18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045" y="2880"/>
              <a:ext cx="616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Text Box 19"/>
            <p:cNvSpPr txBox="1">
              <a:spLocks noChangeArrowheads="1"/>
            </p:cNvSpPr>
            <p:nvPr/>
          </p:nvSpPr>
          <p:spPr bwMode="gray">
            <a:xfrm>
              <a:off x="3174" y="2984"/>
              <a:ext cx="641" cy="5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uk-UA" b="1" dirty="0">
                  <a:solidFill>
                    <a:schemeClr val="accent4">
                      <a:lumMod val="90000"/>
                      <a:lumOff val="10000"/>
                    </a:schemeClr>
                  </a:solidFill>
                  <a:latin typeface="Verdana" pitchFamily="34" charset="0"/>
                </a:rPr>
                <a:t>Мені</a:t>
              </a:r>
            </a:p>
            <a:p>
              <a:pPr algn="ctr"/>
              <a:r>
                <a:rPr lang="uk-UA" b="1" dirty="0">
                  <a:solidFill>
                    <a:schemeClr val="accent4">
                      <a:lumMod val="90000"/>
                      <a:lumOff val="10000"/>
                    </a:schemeClr>
                  </a:solidFill>
                  <a:latin typeface="Verdana" pitchFamily="34" charset="0"/>
                </a:rPr>
                <a:t> сподобалося</a:t>
              </a:r>
              <a:endParaRPr lang="en-US" dirty="0">
                <a:solidFill>
                  <a:schemeClr val="accent4">
                    <a:lumMod val="90000"/>
                    <a:lumOff val="10000"/>
                  </a:schemeClr>
                </a:solidFill>
              </a:endParaRPr>
            </a:p>
          </p:txBody>
        </p:sp>
      </p:grpSp>
      <p:grpSp>
        <p:nvGrpSpPr>
          <p:cNvPr id="46" name="Group 6"/>
          <p:cNvGrpSpPr>
            <a:grpSpLocks/>
          </p:cNvGrpSpPr>
          <p:nvPr/>
        </p:nvGrpSpPr>
        <p:grpSpPr bwMode="auto">
          <a:xfrm>
            <a:off x="4800605" y="2768968"/>
            <a:ext cx="3214028" cy="1376024"/>
            <a:chOff x="4272" y="2823"/>
            <a:chExt cx="973" cy="1113"/>
          </a:xfrm>
        </p:grpSpPr>
        <p:sp>
          <p:nvSpPr>
            <p:cNvPr id="47" name="Oval 7"/>
            <p:cNvSpPr>
              <a:spLocks noChangeArrowheads="1"/>
            </p:cNvSpPr>
            <p:nvPr/>
          </p:nvSpPr>
          <p:spPr bwMode="gray">
            <a:xfrm>
              <a:off x="4368" y="3744"/>
              <a:ext cx="816" cy="19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48" name="Oval 8"/>
            <p:cNvSpPr>
              <a:spLocks noChangeArrowheads="1"/>
            </p:cNvSpPr>
            <p:nvPr/>
          </p:nvSpPr>
          <p:spPr bwMode="gray">
            <a:xfrm>
              <a:off x="4272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" name="Oval 9"/>
            <p:cNvSpPr>
              <a:spLocks noChangeArrowheads="1"/>
            </p:cNvSpPr>
            <p:nvPr/>
          </p:nvSpPr>
          <p:spPr bwMode="gray">
            <a:xfrm>
              <a:off x="4293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85001"/>
                  </a:schemeClr>
                </a:gs>
                <a:gs pos="100000">
                  <a:schemeClr val="folHlink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" name="Oval 10"/>
            <p:cNvSpPr>
              <a:spLocks noChangeArrowheads="1"/>
            </p:cNvSpPr>
            <p:nvPr/>
          </p:nvSpPr>
          <p:spPr bwMode="gray">
            <a:xfrm>
              <a:off x="4329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1" name="Picture 11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293" y="2880"/>
              <a:ext cx="616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Text Box 12"/>
            <p:cNvSpPr txBox="1">
              <a:spLocks noChangeArrowheads="1"/>
            </p:cNvSpPr>
            <p:nvPr/>
          </p:nvSpPr>
          <p:spPr bwMode="gray">
            <a:xfrm>
              <a:off x="4394" y="3049"/>
              <a:ext cx="719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uk-UA" b="1" dirty="0">
                  <a:solidFill>
                    <a:schemeClr val="accent4">
                      <a:lumMod val="90000"/>
                      <a:lumOff val="10000"/>
                    </a:schemeClr>
                  </a:solidFill>
                  <a:latin typeface="Verdana" pitchFamily="34" charset="0"/>
                </a:rPr>
                <a:t>Мені</a:t>
              </a:r>
            </a:p>
            <a:p>
              <a:pPr algn="ctr"/>
              <a:r>
                <a:rPr lang="uk-UA" b="1" dirty="0">
                  <a:solidFill>
                    <a:schemeClr val="accent4">
                      <a:lumMod val="90000"/>
                      <a:lumOff val="10000"/>
                    </a:schemeClr>
                  </a:solidFill>
                  <a:latin typeface="Verdana" pitchFamily="34" charset="0"/>
                </a:rPr>
                <a:t> не сподобалося</a:t>
              </a:r>
              <a:endParaRPr lang="en-US" dirty="0">
                <a:solidFill>
                  <a:schemeClr val="accent4">
                    <a:lumMod val="90000"/>
                    <a:lumOff val="10000"/>
                  </a:schemeClr>
                </a:solidFill>
              </a:endParaRPr>
            </a:p>
          </p:txBody>
        </p:sp>
      </p:grpSp>
      <p:pic>
        <p:nvPicPr>
          <p:cNvPr id="94242" name="Picture 3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73" y="1361787"/>
            <a:ext cx="1683937" cy="1362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243" name="Picture 35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81"/>
          <a:stretch/>
        </p:blipFill>
        <p:spPr bwMode="auto">
          <a:xfrm>
            <a:off x="7364109" y="1215315"/>
            <a:ext cx="1371420" cy="1372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WordArt 3"/>
          <p:cNvSpPr>
            <a:spLocks noChangeArrowheads="1" noChangeShapeType="1" noTextEdit="1"/>
          </p:cNvSpPr>
          <p:nvPr/>
        </p:nvSpPr>
        <p:spPr bwMode="gray">
          <a:xfrm>
            <a:off x="1259632" y="1268760"/>
            <a:ext cx="6984776" cy="155064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uk-UA" sz="5400" b="1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100000">
                      <a:schemeClr val="tx2"/>
                    </a:gs>
                  </a:gsLst>
                  <a:lin ang="0" scaled="1"/>
                </a:gradFill>
                <a:effectLst>
                  <a:outerShdw dist="89803" dir="2700000" algn="ctr" rotWithShape="0">
                    <a:schemeClr val="tx1">
                      <a:alpha val="50000"/>
                    </a:schemeClr>
                  </a:outerShdw>
                </a:effectLst>
                <a:latin typeface="Verdana"/>
                <a:ea typeface="Verdana"/>
                <a:cs typeface="Verdana"/>
              </a:rPr>
              <a:t>Дякую за урок!</a:t>
            </a:r>
            <a:endParaRPr lang="ru-RU" sz="54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hlink"/>
                  </a:gs>
                  <a:gs pos="100000">
                    <a:schemeClr val="tx2"/>
                  </a:gs>
                </a:gsLst>
                <a:lin ang="0" scaled="1"/>
              </a:gradFill>
              <a:effectLst>
                <a:outerShdw dist="89803" dir="2700000" algn="ctr" rotWithShape="0">
                  <a:schemeClr val="tx1">
                    <a:alpha val="50000"/>
                  </a:schemeClr>
                </a:outerShdw>
              </a:effectLst>
              <a:latin typeface="Verdana"/>
              <a:ea typeface="Verdana"/>
              <a:cs typeface="Verdana"/>
            </a:endParaRPr>
          </a:p>
        </p:txBody>
      </p:sp>
      <p:pic>
        <p:nvPicPr>
          <p:cNvPr id="83973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957" y="3789040"/>
            <a:ext cx="3082062" cy="202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504" y="0"/>
            <a:ext cx="5040560" cy="2996952"/>
          </a:xfrm>
        </p:spPr>
        <p:txBody>
          <a:bodyPr>
            <a:normAutofit/>
          </a:bodyPr>
          <a:lstStyle/>
          <a:p>
            <a:r>
              <a:rPr lang="uk-UA" sz="4000" b="1" i="1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Комп'ютер як пристрій опрацювання даних. Різновиди комп'ютерів.</a:t>
            </a:r>
            <a:endParaRPr lang="en-US" sz="6600" b="1" i="1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116616" y="6525344"/>
            <a:ext cx="216024" cy="72008"/>
          </a:xfrm>
          <a:solidFill>
            <a:schemeClr val="accent4">
              <a:lumMod val="10000"/>
              <a:lumOff val="90000"/>
            </a:schemeClr>
          </a:solidFill>
        </p:spPr>
        <p:txBody>
          <a:bodyPr>
            <a:normAutofit fontScale="25000" lnSpcReduction="20000"/>
          </a:bodyPr>
          <a:lstStyle/>
          <a:p>
            <a:endParaRPr lang="en-US" b="0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/>
              <a:t>Актуалізація опорних знань</a:t>
            </a:r>
            <a:endParaRPr lang="en-US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21186" y="935692"/>
            <a:ext cx="8928992" cy="648072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uk-UA" sz="2400" dirty="0"/>
              <a:t>Використовуючи «хмари» зі слів дайте відповіді на питання </a:t>
            </a:r>
            <a:br>
              <a:rPr lang="en-US" sz="2400" dirty="0"/>
            </a:br>
            <a:endParaRPr lang="en-US" sz="2400" dirty="0"/>
          </a:p>
          <a:p>
            <a:pPr lvl="1" algn="ctr">
              <a:lnSpc>
                <a:spcPct val="80000"/>
              </a:lnSpc>
            </a:pPr>
            <a:endParaRPr lang="en-US" sz="2400" dirty="0"/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19616"/>
            <a:ext cx="3401060" cy="479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19616"/>
            <a:ext cx="3678656" cy="479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8100392" cy="882650"/>
          </a:xfrm>
        </p:spPr>
        <p:txBody>
          <a:bodyPr>
            <a:normAutofit fontScale="90000"/>
          </a:bodyPr>
          <a:lstStyle/>
          <a:p>
            <a:r>
              <a:rPr lang="uk-UA" dirty="0"/>
              <a:t>Різновиди сучасних </a:t>
            </a:r>
            <a:r>
              <a:rPr lang="uk-UA" dirty="0" err="1"/>
              <a:t>комп</a:t>
            </a:r>
            <a:r>
              <a:rPr lang="en-US" dirty="0"/>
              <a:t>’</a:t>
            </a:r>
            <a:r>
              <a:rPr lang="uk-UA" dirty="0" err="1"/>
              <a:t>ютерів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1743529"/>
              </p:ext>
            </p:extLst>
          </p:nvPr>
        </p:nvGraphicFramePr>
        <p:xfrm>
          <a:off x="822325" y="1846263"/>
          <a:ext cx="75438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8163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Суперкомп</a:t>
            </a:r>
            <a:r>
              <a:rPr lang="en-US" dirty="0"/>
              <a:t>’</a:t>
            </a:r>
            <a:r>
              <a:rPr lang="uk-UA" dirty="0" err="1"/>
              <a:t>ютер</a:t>
            </a:r>
            <a:endParaRPr lang="ru-RU" dirty="0"/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35994"/>
            <a:ext cx="6949403" cy="396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6901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16632"/>
            <a:ext cx="7391400" cy="766018"/>
          </a:xfrm>
        </p:spPr>
        <p:txBody>
          <a:bodyPr/>
          <a:lstStyle/>
          <a:p>
            <a:r>
              <a:rPr lang="uk-UA" dirty="0"/>
              <a:t>Персональні </a:t>
            </a:r>
            <a:r>
              <a:rPr lang="uk-UA" dirty="0" err="1"/>
              <a:t>комп</a:t>
            </a:r>
            <a:r>
              <a:rPr lang="en-US" dirty="0"/>
              <a:t>’</a:t>
            </a:r>
            <a:r>
              <a:rPr lang="uk-UA" dirty="0" err="1"/>
              <a:t>ютери</a:t>
            </a:r>
            <a:endParaRPr lang="ru-RU" dirty="0"/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87" y="1340768"/>
            <a:ext cx="8344469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3120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0"/>
            <a:ext cx="7391400" cy="882650"/>
          </a:xfrm>
        </p:spPr>
        <p:txBody>
          <a:bodyPr>
            <a:normAutofit fontScale="90000"/>
          </a:bodyPr>
          <a:lstStyle/>
          <a:p>
            <a:r>
              <a:rPr lang="uk-UA" dirty="0"/>
              <a:t>Вбудовані (</a:t>
            </a:r>
            <a:r>
              <a:rPr lang="uk-UA" dirty="0" err="1"/>
              <a:t>мікро</a:t>
            </a:r>
            <a:r>
              <a:rPr lang="uk-UA" dirty="0"/>
              <a:t>) </a:t>
            </a:r>
            <a:r>
              <a:rPr lang="uk-UA" dirty="0" err="1"/>
              <a:t>комп</a:t>
            </a:r>
            <a:r>
              <a:rPr lang="en-US" dirty="0"/>
              <a:t>’</a:t>
            </a:r>
            <a:r>
              <a:rPr lang="uk-UA" dirty="0" err="1"/>
              <a:t>ютери</a:t>
            </a:r>
            <a:endParaRPr lang="ru-RU" dirty="0"/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6" b="32728"/>
          <a:stretch/>
        </p:blipFill>
        <p:spPr bwMode="auto">
          <a:xfrm>
            <a:off x="4264589" y="4149080"/>
            <a:ext cx="4426824" cy="2279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25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5" r="7371"/>
          <a:stretch/>
        </p:blipFill>
        <p:spPr bwMode="auto">
          <a:xfrm>
            <a:off x="683568" y="3871336"/>
            <a:ext cx="3312368" cy="245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781" y="1069749"/>
            <a:ext cx="3283944" cy="294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26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57" y="1069749"/>
            <a:ext cx="4706280" cy="2647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285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2971" y="0"/>
            <a:ext cx="7103981" cy="882650"/>
          </a:xfrm>
        </p:spPr>
        <p:txBody>
          <a:bodyPr/>
          <a:lstStyle/>
          <a:p>
            <a:r>
              <a:rPr lang="uk-UA" dirty="0"/>
              <a:t>Стаціонарні комп’ютери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5567" name="Text Box 31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65568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52" y="1089025"/>
            <a:ext cx="2977945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69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642" y="3573016"/>
            <a:ext cx="3305944" cy="2206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70" name="Picture 3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089025"/>
            <a:ext cx="3103952" cy="1986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3559869"/>
            <a:ext cx="187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Домашній</a:t>
            </a:r>
            <a:endParaRPr lang="ru-RU" sz="2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4039520" y="5839165"/>
            <a:ext cx="187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Офісний</a:t>
            </a:r>
            <a:endParaRPr lang="ru-RU" sz="2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6228184" y="3146499"/>
            <a:ext cx="187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Ігровий</a:t>
            </a:r>
            <a:endParaRPr lang="ru-RU" sz="24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211" y="-6198"/>
            <a:ext cx="8424936" cy="882650"/>
          </a:xfrm>
        </p:spPr>
        <p:txBody>
          <a:bodyPr>
            <a:normAutofit fontScale="90000"/>
          </a:bodyPr>
          <a:lstStyle/>
          <a:p>
            <a:r>
              <a:rPr lang="uk-UA" dirty="0"/>
              <a:t>Портативні (мобільні) </a:t>
            </a:r>
            <a:r>
              <a:rPr lang="uk-UA" dirty="0" err="1"/>
              <a:t>комп</a:t>
            </a:r>
            <a:r>
              <a:rPr lang="en-US" dirty="0"/>
              <a:t>’</a:t>
            </a:r>
            <a:r>
              <a:rPr lang="uk-UA" dirty="0" err="1"/>
              <a:t>ютери</a:t>
            </a:r>
            <a:endParaRPr lang="ru-RU" dirty="0"/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83" y="3284984"/>
            <a:ext cx="4223073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808" y="1124744"/>
            <a:ext cx="2769096" cy="2810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3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443" y="1368654"/>
            <a:ext cx="2482085" cy="188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30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201" y="4135762"/>
            <a:ext cx="2952327" cy="157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5856" y="4135762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err="1"/>
              <a:t>нетбук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55576" y="5877272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ноутбук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660232" y="3334662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планшет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59252" y="5852226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err="1"/>
              <a:t>смартфон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346868478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294</TotalTime>
  <Words>163</Words>
  <Application>Microsoft Office PowerPoint</Application>
  <PresentationFormat>Экран (4:3)</PresentationFormat>
  <Paragraphs>65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Bookman Old Style</vt:lpstr>
      <vt:lpstr>Calibri</vt:lpstr>
      <vt:lpstr>Calibri Light</vt:lpstr>
      <vt:lpstr>Verdana</vt:lpstr>
      <vt:lpstr>Ретро</vt:lpstr>
      <vt:lpstr>Презентация PowerPoint</vt:lpstr>
      <vt:lpstr>Комп'ютер як пристрій опрацювання даних. Різновиди комп'ютерів.</vt:lpstr>
      <vt:lpstr>Актуалізація опорних знань</vt:lpstr>
      <vt:lpstr>Різновиди сучасних комп’ютерів</vt:lpstr>
      <vt:lpstr>Суперкомп’ютер</vt:lpstr>
      <vt:lpstr>Персональні комп’ютери</vt:lpstr>
      <vt:lpstr>Вбудовані (мікро) комп’ютери</vt:lpstr>
      <vt:lpstr>Стаціонарні комп’ютери </vt:lpstr>
      <vt:lpstr>Портативні (мобільні) комп’ютери</vt:lpstr>
      <vt:lpstr>Вбудовані мікрокомп’ютери</vt:lpstr>
      <vt:lpstr> Працюємо за комп’ютером</vt:lpstr>
      <vt:lpstr>Узагальнення матеріалу</vt:lpstr>
      <vt:lpstr>Заповніть схему</vt:lpstr>
      <vt:lpstr>Перевір себе</vt:lpstr>
      <vt:lpstr>Рефлексія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Комп'ютер як пристрій опрацювання даних. Різновиди комп'ютерів.</dc:title>
  <dc:creator>Lavshuk</dc:creator>
  <cp:lastModifiedBy>Анна Промоскаль</cp:lastModifiedBy>
  <cp:revision>24</cp:revision>
  <dcterms:created xsi:type="dcterms:W3CDTF">2018-07-22T09:23:18Z</dcterms:created>
  <dcterms:modified xsi:type="dcterms:W3CDTF">2021-04-25T11:50:51Z</dcterms:modified>
</cp:coreProperties>
</file>