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5" r:id="rId4"/>
    <p:sldId id="268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76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5A7"/>
    <a:srgbClr val="3C3CD0"/>
    <a:srgbClr val="7E7B91"/>
    <a:srgbClr val="5D5DAF"/>
    <a:srgbClr val="3C25E7"/>
    <a:srgbClr val="211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 autoAdjust="0"/>
    <p:restoredTop sz="90745" autoAdjust="0"/>
  </p:normalViewPr>
  <p:slideViewPr>
    <p:cSldViewPr>
      <p:cViewPr varScale="1">
        <p:scale>
          <a:sx n="62" d="100"/>
          <a:sy n="62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471F8-813C-4050-B818-5D3E0AEE0F2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1E369-5834-474D-8859-EE9C38E6437F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dirty="0"/>
            <a:t>Властивості</a:t>
          </a:r>
        </a:p>
        <a:p>
          <a:r>
            <a:rPr lang="uk-UA" sz="1600" dirty="0"/>
            <a:t>інформації</a:t>
          </a:r>
          <a:endParaRPr lang="ru-RU" sz="1800" dirty="0"/>
        </a:p>
      </dgm:t>
    </dgm:pt>
    <dgm:pt modelId="{FE04DF16-E78D-4277-8385-C1F705953AA5}" type="parTrans" cxnId="{D7A11C29-674F-4660-AC39-5C8301705C38}">
      <dgm:prSet/>
      <dgm:spPr/>
      <dgm:t>
        <a:bodyPr/>
        <a:lstStyle/>
        <a:p>
          <a:endParaRPr lang="ru-RU"/>
        </a:p>
      </dgm:t>
    </dgm:pt>
    <dgm:pt modelId="{4CDFD8AB-2D6C-4E7C-A61B-9749AB70D51A}" type="sibTrans" cxnId="{D7A11C29-674F-4660-AC39-5C8301705C38}">
      <dgm:prSet/>
      <dgm:spPr/>
      <dgm:t>
        <a:bodyPr/>
        <a:lstStyle/>
        <a:p>
          <a:endParaRPr lang="ru-RU"/>
        </a:p>
      </dgm:t>
    </dgm:pt>
    <dgm:pt modelId="{1BF33947-622E-48E7-ACF3-FD4873259CCD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Повнота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E7DDC15-71C1-4EAE-B999-67D0506C7E5D}" type="parTrans" cxnId="{62C5ADA9-794B-43D2-AC1D-09675EEBAE88}">
      <dgm:prSet/>
      <dgm:spPr/>
      <dgm:t>
        <a:bodyPr/>
        <a:lstStyle/>
        <a:p>
          <a:endParaRPr lang="ru-RU"/>
        </a:p>
      </dgm:t>
    </dgm:pt>
    <dgm:pt modelId="{D1B14775-A9E9-4EEC-B054-E66FB1FF904A}" type="sibTrans" cxnId="{62C5ADA9-794B-43D2-AC1D-09675EEBAE88}">
      <dgm:prSet/>
      <dgm:spPr/>
      <dgm:t>
        <a:bodyPr/>
        <a:lstStyle/>
        <a:p>
          <a:endParaRPr lang="ru-RU"/>
        </a:p>
      </dgm:t>
    </dgm:pt>
    <dgm:pt modelId="{4A5C8003-DB35-4078-9A40-8D84B72465C6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Зрозумілість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2CDE940-2CC2-4FD8-A8E6-FD611652E768}" type="parTrans" cxnId="{24CFA824-BA98-42F9-B0CE-FBCCBD6C56A2}">
      <dgm:prSet/>
      <dgm:spPr/>
      <dgm:t>
        <a:bodyPr/>
        <a:lstStyle/>
        <a:p>
          <a:endParaRPr lang="ru-RU"/>
        </a:p>
      </dgm:t>
    </dgm:pt>
    <dgm:pt modelId="{260E30A8-EDD4-440D-BFBD-EDBEA60CA5FC}" type="sibTrans" cxnId="{24CFA824-BA98-42F9-B0CE-FBCCBD6C56A2}">
      <dgm:prSet/>
      <dgm:spPr/>
      <dgm:t>
        <a:bodyPr/>
        <a:lstStyle/>
        <a:p>
          <a:endParaRPr lang="ru-RU"/>
        </a:p>
      </dgm:t>
    </dgm:pt>
    <dgm:pt modelId="{3B06AE01-3FDD-4365-95D1-694FDC58C248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Своєчасність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14CACC0-975A-4BF0-9809-3DFABBA9E01C}" type="parTrans" cxnId="{F09ECCDB-5980-4CB7-BE73-9F01CA73C9C6}">
      <dgm:prSet/>
      <dgm:spPr/>
      <dgm:t>
        <a:bodyPr/>
        <a:lstStyle/>
        <a:p>
          <a:endParaRPr lang="ru-RU"/>
        </a:p>
      </dgm:t>
    </dgm:pt>
    <dgm:pt modelId="{5594AD5A-FF60-4787-964F-B154549DB646}" type="sibTrans" cxnId="{F09ECCDB-5980-4CB7-BE73-9F01CA73C9C6}">
      <dgm:prSet/>
      <dgm:spPr/>
      <dgm:t>
        <a:bodyPr/>
        <a:lstStyle/>
        <a:p>
          <a:endParaRPr lang="ru-RU"/>
        </a:p>
      </dgm:t>
    </dgm:pt>
    <dgm:pt modelId="{0E07A05D-E3B7-4DE8-85D0-777275CF7CA7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Достовірність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F7E3F09-133A-4006-9925-63DFC3EBEBF1}" type="parTrans" cxnId="{17BD986B-4E08-46FF-946B-4199D0EBE2A5}">
      <dgm:prSet/>
      <dgm:spPr/>
      <dgm:t>
        <a:bodyPr/>
        <a:lstStyle/>
        <a:p>
          <a:endParaRPr lang="ru-RU"/>
        </a:p>
      </dgm:t>
    </dgm:pt>
    <dgm:pt modelId="{411E5A1D-5069-47A7-BAEE-63DAEF1745B1}" type="sibTrans" cxnId="{17BD986B-4E08-46FF-946B-4199D0EBE2A5}">
      <dgm:prSet/>
      <dgm:spPr/>
      <dgm:t>
        <a:bodyPr/>
        <a:lstStyle/>
        <a:p>
          <a:endParaRPr lang="ru-RU"/>
        </a:p>
      </dgm:t>
    </dgm:pt>
    <dgm:pt modelId="{77F4821A-557C-4611-B072-05A41683B99B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Корисність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0C4B096-F403-4479-9017-E7372CB73DFD}" type="parTrans" cxnId="{FF1A7AB0-B6FD-4FDE-B134-9BF694C8C0BB}">
      <dgm:prSet/>
      <dgm:spPr/>
      <dgm:t>
        <a:bodyPr/>
        <a:lstStyle/>
        <a:p>
          <a:endParaRPr lang="ru-RU"/>
        </a:p>
      </dgm:t>
    </dgm:pt>
    <dgm:pt modelId="{4120993A-7F1C-449F-B915-7CB465DD2FE3}" type="sibTrans" cxnId="{FF1A7AB0-B6FD-4FDE-B134-9BF694C8C0BB}">
      <dgm:prSet/>
      <dgm:spPr/>
      <dgm:t>
        <a:bodyPr/>
        <a:lstStyle/>
        <a:p>
          <a:endParaRPr lang="ru-RU"/>
        </a:p>
      </dgm:t>
    </dgm:pt>
    <dgm:pt modelId="{4ED17759-45BF-4DFE-B795-56ECABA533A8}" type="pres">
      <dgm:prSet presAssocID="{B4F471F8-813C-4050-B818-5D3E0AEE0F2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22DA35-E610-4907-9A87-688B73B5E1B9}" type="pres">
      <dgm:prSet presAssocID="{4351E369-5834-474D-8859-EE9C38E6437F}" presName="centerShape" presStyleLbl="node0" presStyleIdx="0" presStyleCnt="1" custScaleX="119879" custScaleY="111677" custLinFactNeighborX="1232" custLinFactNeighborY="-908"/>
      <dgm:spPr>
        <a:prstGeom prst="irregularSeal1">
          <a:avLst/>
        </a:prstGeom>
      </dgm:spPr>
    </dgm:pt>
    <dgm:pt modelId="{27239E1F-D2F2-46FF-9D25-DCA1408EA4BE}" type="pres">
      <dgm:prSet presAssocID="{1BF33947-622E-48E7-ACF3-FD4873259CCD}" presName="node" presStyleLbl="node1" presStyleIdx="0" presStyleCnt="5" custScaleX="143886" custScaleY="132455">
        <dgm:presLayoutVars>
          <dgm:bulletEnabled val="1"/>
        </dgm:presLayoutVars>
      </dgm:prSet>
      <dgm:spPr/>
    </dgm:pt>
    <dgm:pt modelId="{0A2E0216-BA1E-4688-97E6-EE502DC9747D}" type="pres">
      <dgm:prSet presAssocID="{1BF33947-622E-48E7-ACF3-FD4873259CCD}" presName="dummy" presStyleCnt="0"/>
      <dgm:spPr/>
    </dgm:pt>
    <dgm:pt modelId="{08B9D29C-7F5B-4A06-ADE4-511BAB622B6B}" type="pres">
      <dgm:prSet presAssocID="{D1B14775-A9E9-4EEC-B054-E66FB1FF904A}" presName="sibTrans" presStyleLbl="sibTrans2D1" presStyleIdx="0" presStyleCnt="5"/>
      <dgm:spPr/>
    </dgm:pt>
    <dgm:pt modelId="{D21C04D4-C7EF-4670-80E1-703635D3D32C}" type="pres">
      <dgm:prSet presAssocID="{4A5C8003-DB35-4078-9A40-8D84B72465C6}" presName="node" presStyleLbl="node1" presStyleIdx="1" presStyleCnt="5" custScaleX="143886" custScaleY="132455">
        <dgm:presLayoutVars>
          <dgm:bulletEnabled val="1"/>
        </dgm:presLayoutVars>
      </dgm:prSet>
      <dgm:spPr/>
    </dgm:pt>
    <dgm:pt modelId="{7DB8AE1A-0D9E-4579-BD96-5F17E460FEC0}" type="pres">
      <dgm:prSet presAssocID="{4A5C8003-DB35-4078-9A40-8D84B72465C6}" presName="dummy" presStyleCnt="0"/>
      <dgm:spPr/>
    </dgm:pt>
    <dgm:pt modelId="{9D526F8B-71D7-4A4D-8A43-ADFADF60CB73}" type="pres">
      <dgm:prSet presAssocID="{260E30A8-EDD4-440D-BFBD-EDBEA60CA5FC}" presName="sibTrans" presStyleLbl="sibTrans2D1" presStyleIdx="1" presStyleCnt="5"/>
      <dgm:spPr/>
    </dgm:pt>
    <dgm:pt modelId="{06DD1140-44BA-4512-BF21-0422483EFC77}" type="pres">
      <dgm:prSet presAssocID="{3B06AE01-3FDD-4365-95D1-694FDC58C248}" presName="node" presStyleLbl="node1" presStyleIdx="2" presStyleCnt="5" custScaleX="143886" custScaleY="132455" custRadScaleRad="98168" custRadScaleInc="-14945">
        <dgm:presLayoutVars>
          <dgm:bulletEnabled val="1"/>
        </dgm:presLayoutVars>
      </dgm:prSet>
      <dgm:spPr/>
    </dgm:pt>
    <dgm:pt modelId="{C3103A87-54B0-4125-A0D8-4A7700E74969}" type="pres">
      <dgm:prSet presAssocID="{3B06AE01-3FDD-4365-95D1-694FDC58C248}" presName="dummy" presStyleCnt="0"/>
      <dgm:spPr/>
    </dgm:pt>
    <dgm:pt modelId="{3953F34C-6FC2-4067-9251-069916B05D70}" type="pres">
      <dgm:prSet presAssocID="{5594AD5A-FF60-4787-964F-B154549DB646}" presName="sibTrans" presStyleLbl="sibTrans2D1" presStyleIdx="2" presStyleCnt="5"/>
      <dgm:spPr/>
    </dgm:pt>
    <dgm:pt modelId="{BC1FCDDC-5FA0-4FCE-A5D5-ED287B0E42F8}" type="pres">
      <dgm:prSet presAssocID="{0E07A05D-E3B7-4DE8-85D0-777275CF7CA7}" presName="node" presStyleLbl="node1" presStyleIdx="3" presStyleCnt="5" custScaleX="154355" custScaleY="132455" custRadScaleRad="95085" custRadScaleInc="19155">
        <dgm:presLayoutVars>
          <dgm:bulletEnabled val="1"/>
        </dgm:presLayoutVars>
      </dgm:prSet>
      <dgm:spPr/>
    </dgm:pt>
    <dgm:pt modelId="{4CC7E889-539E-48A9-94D1-72E715EDDCE0}" type="pres">
      <dgm:prSet presAssocID="{0E07A05D-E3B7-4DE8-85D0-777275CF7CA7}" presName="dummy" presStyleCnt="0"/>
      <dgm:spPr/>
    </dgm:pt>
    <dgm:pt modelId="{EAFB3902-F956-4247-B8A9-416BB45AA725}" type="pres">
      <dgm:prSet presAssocID="{411E5A1D-5069-47A7-BAEE-63DAEF1745B1}" presName="sibTrans" presStyleLbl="sibTrans2D1" presStyleIdx="3" presStyleCnt="5"/>
      <dgm:spPr/>
    </dgm:pt>
    <dgm:pt modelId="{558E9565-2568-42DF-8706-26861DD22F3C}" type="pres">
      <dgm:prSet presAssocID="{77F4821A-557C-4611-B072-05A41683B99B}" presName="node" presStyleLbl="node1" presStyleIdx="4" presStyleCnt="5" custScaleX="143886" custScaleY="132455">
        <dgm:presLayoutVars>
          <dgm:bulletEnabled val="1"/>
        </dgm:presLayoutVars>
      </dgm:prSet>
      <dgm:spPr/>
    </dgm:pt>
    <dgm:pt modelId="{FDE5F8DF-A398-4A6F-BA41-06905ECFA690}" type="pres">
      <dgm:prSet presAssocID="{77F4821A-557C-4611-B072-05A41683B99B}" presName="dummy" presStyleCnt="0"/>
      <dgm:spPr/>
    </dgm:pt>
    <dgm:pt modelId="{9241287F-844D-4A9C-86C1-1D68790AD2AC}" type="pres">
      <dgm:prSet presAssocID="{4120993A-7F1C-449F-B915-7CB465DD2FE3}" presName="sibTrans" presStyleLbl="sibTrans2D1" presStyleIdx="4" presStyleCnt="5"/>
      <dgm:spPr/>
    </dgm:pt>
  </dgm:ptLst>
  <dgm:cxnLst>
    <dgm:cxn modelId="{69EAB606-A194-4E7B-99CC-849D158BA2D9}" type="presOf" srcId="{D1B14775-A9E9-4EEC-B054-E66FB1FF904A}" destId="{08B9D29C-7F5B-4A06-ADE4-511BAB622B6B}" srcOrd="0" destOrd="0" presId="urn:microsoft.com/office/officeart/2005/8/layout/radial6"/>
    <dgm:cxn modelId="{1466A60D-E633-41AA-9733-658CBD0479B3}" type="presOf" srcId="{411E5A1D-5069-47A7-BAEE-63DAEF1745B1}" destId="{EAFB3902-F956-4247-B8A9-416BB45AA725}" srcOrd="0" destOrd="0" presId="urn:microsoft.com/office/officeart/2005/8/layout/radial6"/>
    <dgm:cxn modelId="{9548D51D-8B9D-494D-A197-DAAF2ABA890B}" type="presOf" srcId="{260E30A8-EDD4-440D-BFBD-EDBEA60CA5FC}" destId="{9D526F8B-71D7-4A4D-8A43-ADFADF60CB73}" srcOrd="0" destOrd="0" presId="urn:microsoft.com/office/officeart/2005/8/layout/radial6"/>
    <dgm:cxn modelId="{24CFA824-BA98-42F9-B0CE-FBCCBD6C56A2}" srcId="{4351E369-5834-474D-8859-EE9C38E6437F}" destId="{4A5C8003-DB35-4078-9A40-8D84B72465C6}" srcOrd="1" destOrd="0" parTransId="{42CDE940-2CC2-4FD8-A8E6-FD611652E768}" sibTransId="{260E30A8-EDD4-440D-BFBD-EDBEA60CA5FC}"/>
    <dgm:cxn modelId="{85954428-4CFC-40C8-989F-E683A8340B49}" type="presOf" srcId="{0E07A05D-E3B7-4DE8-85D0-777275CF7CA7}" destId="{BC1FCDDC-5FA0-4FCE-A5D5-ED287B0E42F8}" srcOrd="0" destOrd="0" presId="urn:microsoft.com/office/officeart/2005/8/layout/radial6"/>
    <dgm:cxn modelId="{797D6928-95A9-4D3D-9498-F1227782DDB2}" type="presOf" srcId="{4A5C8003-DB35-4078-9A40-8D84B72465C6}" destId="{D21C04D4-C7EF-4670-80E1-703635D3D32C}" srcOrd="0" destOrd="0" presId="urn:microsoft.com/office/officeart/2005/8/layout/radial6"/>
    <dgm:cxn modelId="{D7A11C29-674F-4660-AC39-5C8301705C38}" srcId="{B4F471F8-813C-4050-B818-5D3E0AEE0F24}" destId="{4351E369-5834-474D-8859-EE9C38E6437F}" srcOrd="0" destOrd="0" parTransId="{FE04DF16-E78D-4277-8385-C1F705953AA5}" sibTransId="{4CDFD8AB-2D6C-4E7C-A61B-9749AB70D51A}"/>
    <dgm:cxn modelId="{1A123A6B-CA69-403C-A247-A550FC80B3DF}" type="presOf" srcId="{77F4821A-557C-4611-B072-05A41683B99B}" destId="{558E9565-2568-42DF-8706-26861DD22F3C}" srcOrd="0" destOrd="0" presId="urn:microsoft.com/office/officeart/2005/8/layout/radial6"/>
    <dgm:cxn modelId="{17BD986B-4E08-46FF-946B-4199D0EBE2A5}" srcId="{4351E369-5834-474D-8859-EE9C38E6437F}" destId="{0E07A05D-E3B7-4DE8-85D0-777275CF7CA7}" srcOrd="3" destOrd="0" parTransId="{0F7E3F09-133A-4006-9925-63DFC3EBEBF1}" sibTransId="{411E5A1D-5069-47A7-BAEE-63DAEF1745B1}"/>
    <dgm:cxn modelId="{B3D8775A-9498-474B-9B66-0CF016C66AA2}" type="presOf" srcId="{B4F471F8-813C-4050-B818-5D3E0AEE0F24}" destId="{4ED17759-45BF-4DFE-B795-56ECABA533A8}" srcOrd="0" destOrd="0" presId="urn:microsoft.com/office/officeart/2005/8/layout/radial6"/>
    <dgm:cxn modelId="{4B7D138E-DBF5-428D-9938-9AFA7591EA33}" type="presOf" srcId="{3B06AE01-3FDD-4365-95D1-694FDC58C248}" destId="{06DD1140-44BA-4512-BF21-0422483EFC77}" srcOrd="0" destOrd="0" presId="urn:microsoft.com/office/officeart/2005/8/layout/radial6"/>
    <dgm:cxn modelId="{EDA87994-83C3-44A8-94D3-1B17443EDF93}" type="presOf" srcId="{5594AD5A-FF60-4787-964F-B154549DB646}" destId="{3953F34C-6FC2-4067-9251-069916B05D70}" srcOrd="0" destOrd="0" presId="urn:microsoft.com/office/officeart/2005/8/layout/radial6"/>
    <dgm:cxn modelId="{E0933AA2-5250-41FB-B543-05AE1529348D}" type="presOf" srcId="{4120993A-7F1C-449F-B915-7CB465DD2FE3}" destId="{9241287F-844D-4A9C-86C1-1D68790AD2AC}" srcOrd="0" destOrd="0" presId="urn:microsoft.com/office/officeart/2005/8/layout/radial6"/>
    <dgm:cxn modelId="{62C5ADA9-794B-43D2-AC1D-09675EEBAE88}" srcId="{4351E369-5834-474D-8859-EE9C38E6437F}" destId="{1BF33947-622E-48E7-ACF3-FD4873259CCD}" srcOrd="0" destOrd="0" parTransId="{CE7DDC15-71C1-4EAE-B999-67D0506C7E5D}" sibTransId="{D1B14775-A9E9-4EEC-B054-E66FB1FF904A}"/>
    <dgm:cxn modelId="{79A4B6AD-E2D1-4266-BF2D-4EAFCE6C0097}" type="presOf" srcId="{4351E369-5834-474D-8859-EE9C38E6437F}" destId="{6422DA35-E610-4907-9A87-688B73B5E1B9}" srcOrd="0" destOrd="0" presId="urn:microsoft.com/office/officeart/2005/8/layout/radial6"/>
    <dgm:cxn modelId="{FF1A7AB0-B6FD-4FDE-B134-9BF694C8C0BB}" srcId="{4351E369-5834-474D-8859-EE9C38E6437F}" destId="{77F4821A-557C-4611-B072-05A41683B99B}" srcOrd="4" destOrd="0" parTransId="{40C4B096-F403-4479-9017-E7372CB73DFD}" sibTransId="{4120993A-7F1C-449F-B915-7CB465DD2FE3}"/>
    <dgm:cxn modelId="{7FEE37CD-D6F6-436A-BE0F-DC5E93A36544}" type="presOf" srcId="{1BF33947-622E-48E7-ACF3-FD4873259CCD}" destId="{27239E1F-D2F2-46FF-9D25-DCA1408EA4BE}" srcOrd="0" destOrd="0" presId="urn:microsoft.com/office/officeart/2005/8/layout/radial6"/>
    <dgm:cxn modelId="{F09ECCDB-5980-4CB7-BE73-9F01CA73C9C6}" srcId="{4351E369-5834-474D-8859-EE9C38E6437F}" destId="{3B06AE01-3FDD-4365-95D1-694FDC58C248}" srcOrd="2" destOrd="0" parTransId="{514CACC0-975A-4BF0-9809-3DFABBA9E01C}" sibTransId="{5594AD5A-FF60-4787-964F-B154549DB646}"/>
    <dgm:cxn modelId="{E5EE3FA1-21EB-41C9-8CA7-E590E243C4E8}" type="presParOf" srcId="{4ED17759-45BF-4DFE-B795-56ECABA533A8}" destId="{6422DA35-E610-4907-9A87-688B73B5E1B9}" srcOrd="0" destOrd="0" presId="urn:microsoft.com/office/officeart/2005/8/layout/radial6"/>
    <dgm:cxn modelId="{51E47780-C499-4C0C-8CDC-A8E67B62F29A}" type="presParOf" srcId="{4ED17759-45BF-4DFE-B795-56ECABA533A8}" destId="{27239E1F-D2F2-46FF-9D25-DCA1408EA4BE}" srcOrd="1" destOrd="0" presId="urn:microsoft.com/office/officeart/2005/8/layout/radial6"/>
    <dgm:cxn modelId="{75A7C5C8-EB7E-401B-B483-E3CFFEF35161}" type="presParOf" srcId="{4ED17759-45BF-4DFE-B795-56ECABA533A8}" destId="{0A2E0216-BA1E-4688-97E6-EE502DC9747D}" srcOrd="2" destOrd="0" presId="urn:microsoft.com/office/officeart/2005/8/layout/radial6"/>
    <dgm:cxn modelId="{106DDFE6-4C32-41B9-94E7-71F41104DDD5}" type="presParOf" srcId="{4ED17759-45BF-4DFE-B795-56ECABA533A8}" destId="{08B9D29C-7F5B-4A06-ADE4-511BAB622B6B}" srcOrd="3" destOrd="0" presId="urn:microsoft.com/office/officeart/2005/8/layout/radial6"/>
    <dgm:cxn modelId="{D75603C8-6E31-4905-BCE3-3AB850D42FCF}" type="presParOf" srcId="{4ED17759-45BF-4DFE-B795-56ECABA533A8}" destId="{D21C04D4-C7EF-4670-80E1-703635D3D32C}" srcOrd="4" destOrd="0" presId="urn:microsoft.com/office/officeart/2005/8/layout/radial6"/>
    <dgm:cxn modelId="{6484FAE0-DB03-45A4-AFC1-A469B7ED24ED}" type="presParOf" srcId="{4ED17759-45BF-4DFE-B795-56ECABA533A8}" destId="{7DB8AE1A-0D9E-4579-BD96-5F17E460FEC0}" srcOrd="5" destOrd="0" presId="urn:microsoft.com/office/officeart/2005/8/layout/radial6"/>
    <dgm:cxn modelId="{CE1F98BC-5759-4A0E-B6D7-5DF45B2D9386}" type="presParOf" srcId="{4ED17759-45BF-4DFE-B795-56ECABA533A8}" destId="{9D526F8B-71D7-4A4D-8A43-ADFADF60CB73}" srcOrd="6" destOrd="0" presId="urn:microsoft.com/office/officeart/2005/8/layout/radial6"/>
    <dgm:cxn modelId="{53266595-620D-459B-85A7-FBF940353A09}" type="presParOf" srcId="{4ED17759-45BF-4DFE-B795-56ECABA533A8}" destId="{06DD1140-44BA-4512-BF21-0422483EFC77}" srcOrd="7" destOrd="0" presId="urn:microsoft.com/office/officeart/2005/8/layout/radial6"/>
    <dgm:cxn modelId="{48BFF76F-0ECB-4B49-B48A-D59A4B95E709}" type="presParOf" srcId="{4ED17759-45BF-4DFE-B795-56ECABA533A8}" destId="{C3103A87-54B0-4125-A0D8-4A7700E74969}" srcOrd="8" destOrd="0" presId="urn:microsoft.com/office/officeart/2005/8/layout/radial6"/>
    <dgm:cxn modelId="{7AC5E702-2F61-4BA3-9314-166DE9CCC541}" type="presParOf" srcId="{4ED17759-45BF-4DFE-B795-56ECABA533A8}" destId="{3953F34C-6FC2-4067-9251-069916B05D70}" srcOrd="9" destOrd="0" presId="urn:microsoft.com/office/officeart/2005/8/layout/radial6"/>
    <dgm:cxn modelId="{39FD4627-79F5-4BB8-BA24-E83FF74D44E4}" type="presParOf" srcId="{4ED17759-45BF-4DFE-B795-56ECABA533A8}" destId="{BC1FCDDC-5FA0-4FCE-A5D5-ED287B0E42F8}" srcOrd="10" destOrd="0" presId="urn:microsoft.com/office/officeart/2005/8/layout/radial6"/>
    <dgm:cxn modelId="{27CB01C0-D8A7-4238-BFCC-32211372AC7F}" type="presParOf" srcId="{4ED17759-45BF-4DFE-B795-56ECABA533A8}" destId="{4CC7E889-539E-48A9-94D1-72E715EDDCE0}" srcOrd="11" destOrd="0" presId="urn:microsoft.com/office/officeart/2005/8/layout/radial6"/>
    <dgm:cxn modelId="{162FF5C0-2F9B-4571-AAAD-1547D1105BBA}" type="presParOf" srcId="{4ED17759-45BF-4DFE-B795-56ECABA533A8}" destId="{EAFB3902-F956-4247-B8A9-416BB45AA725}" srcOrd="12" destOrd="0" presId="urn:microsoft.com/office/officeart/2005/8/layout/radial6"/>
    <dgm:cxn modelId="{46B70081-4DC0-410D-BADA-DDA9EC789D43}" type="presParOf" srcId="{4ED17759-45BF-4DFE-B795-56ECABA533A8}" destId="{558E9565-2568-42DF-8706-26861DD22F3C}" srcOrd="13" destOrd="0" presId="urn:microsoft.com/office/officeart/2005/8/layout/radial6"/>
    <dgm:cxn modelId="{3A4D470D-6B89-43E0-9E92-DA5749552D71}" type="presParOf" srcId="{4ED17759-45BF-4DFE-B795-56ECABA533A8}" destId="{FDE5F8DF-A398-4A6F-BA41-06905ECFA690}" srcOrd="14" destOrd="0" presId="urn:microsoft.com/office/officeart/2005/8/layout/radial6"/>
    <dgm:cxn modelId="{7DBEEBC7-A5FA-41CA-980A-CC7763D20C4C}" type="presParOf" srcId="{4ED17759-45BF-4DFE-B795-56ECABA533A8}" destId="{9241287F-844D-4A9C-86C1-1D68790AD2A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3548C-F4D6-474D-BC95-9CA092214BF9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304547-0F85-4BEC-8CB5-C6521C31C028}">
      <dgm:prSet phldrT="[Текст]"/>
      <dgm:spPr>
        <a:solidFill>
          <a:srgbClr val="FF0000"/>
        </a:solidFill>
      </dgm:spPr>
      <dgm:t>
        <a:bodyPr/>
        <a:lstStyle/>
        <a:p>
          <a:r>
            <a:rPr lang="uk-UA" dirty="0"/>
            <a:t>Інформаційні процеси</a:t>
          </a:r>
          <a:endParaRPr lang="ru-RU" dirty="0"/>
        </a:p>
      </dgm:t>
    </dgm:pt>
    <dgm:pt modelId="{C9E92007-7EDE-4E10-95C0-AB0BC1451267}" type="parTrans" cxnId="{3A059872-4D34-4B13-8AC7-F0713B7EE244}">
      <dgm:prSet/>
      <dgm:spPr/>
      <dgm:t>
        <a:bodyPr/>
        <a:lstStyle/>
        <a:p>
          <a:endParaRPr lang="ru-RU"/>
        </a:p>
      </dgm:t>
    </dgm:pt>
    <dgm:pt modelId="{E88AA492-A968-4DAE-83E9-5E1C67DF3472}" type="sibTrans" cxnId="{3A059872-4D34-4B13-8AC7-F0713B7EE244}">
      <dgm:prSet/>
      <dgm:spPr/>
      <dgm:t>
        <a:bodyPr/>
        <a:lstStyle/>
        <a:p>
          <a:endParaRPr lang="ru-RU"/>
        </a:p>
      </dgm:t>
    </dgm:pt>
    <dgm:pt modelId="{88C71AE8-9D7C-4FB8-A757-25249B1BD39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dirty="0"/>
            <a:t>Пошук</a:t>
          </a:r>
          <a:endParaRPr lang="ru-RU" sz="2000" dirty="0"/>
        </a:p>
      </dgm:t>
    </dgm:pt>
    <dgm:pt modelId="{55EB44DC-A985-4C1D-A9E1-BB64F53E3733}" type="parTrans" cxnId="{5ED0D3F5-91B1-4770-B574-92EC2B04E26F}">
      <dgm:prSet/>
      <dgm:spPr/>
      <dgm:t>
        <a:bodyPr/>
        <a:lstStyle/>
        <a:p>
          <a:endParaRPr lang="ru-RU"/>
        </a:p>
      </dgm:t>
    </dgm:pt>
    <dgm:pt modelId="{1155AD5D-6200-4DDF-BEAE-21690FC1BC31}" type="sibTrans" cxnId="{5ED0D3F5-91B1-4770-B574-92EC2B04E26F}">
      <dgm:prSet/>
      <dgm:spPr/>
      <dgm:t>
        <a:bodyPr/>
        <a:lstStyle/>
        <a:p>
          <a:endParaRPr lang="ru-RU"/>
        </a:p>
      </dgm:t>
    </dgm:pt>
    <dgm:pt modelId="{AF1CE5EC-DD20-4893-BB27-DB4B47C6BC0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dirty="0"/>
            <a:t>Збирання</a:t>
          </a:r>
          <a:endParaRPr lang="ru-RU" sz="2000" dirty="0"/>
        </a:p>
      </dgm:t>
    </dgm:pt>
    <dgm:pt modelId="{34237EF8-2B3D-4403-8045-57D68A34B25B}" type="parTrans" cxnId="{A4B44994-B718-4F01-BB2B-FD4F481AB099}">
      <dgm:prSet/>
      <dgm:spPr/>
      <dgm:t>
        <a:bodyPr/>
        <a:lstStyle/>
        <a:p>
          <a:endParaRPr lang="ru-RU"/>
        </a:p>
      </dgm:t>
    </dgm:pt>
    <dgm:pt modelId="{71CDE20F-3025-4EB6-AEC2-B94222C83C9C}" type="sibTrans" cxnId="{A4B44994-B718-4F01-BB2B-FD4F481AB099}">
      <dgm:prSet/>
      <dgm:spPr/>
      <dgm:t>
        <a:bodyPr/>
        <a:lstStyle/>
        <a:p>
          <a:endParaRPr lang="ru-RU"/>
        </a:p>
      </dgm:t>
    </dgm:pt>
    <dgm:pt modelId="{ECDC553F-E15E-464B-895A-8253FF0EE98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dirty="0"/>
            <a:t>Зберігання</a:t>
          </a:r>
          <a:endParaRPr lang="ru-RU" sz="2000" dirty="0"/>
        </a:p>
      </dgm:t>
    </dgm:pt>
    <dgm:pt modelId="{B56C30D9-6FA6-4FED-92EB-7EF7B66275BB}" type="parTrans" cxnId="{68BBAF60-957D-4FE5-A5A5-1920206AE601}">
      <dgm:prSet/>
      <dgm:spPr/>
      <dgm:t>
        <a:bodyPr/>
        <a:lstStyle/>
        <a:p>
          <a:endParaRPr lang="ru-RU"/>
        </a:p>
      </dgm:t>
    </dgm:pt>
    <dgm:pt modelId="{E548F38B-FBAA-4773-9A94-C1522F49C28A}" type="sibTrans" cxnId="{68BBAF60-957D-4FE5-A5A5-1920206AE601}">
      <dgm:prSet/>
      <dgm:spPr/>
      <dgm:t>
        <a:bodyPr/>
        <a:lstStyle/>
        <a:p>
          <a:endParaRPr lang="ru-RU"/>
        </a:p>
      </dgm:t>
    </dgm:pt>
    <dgm:pt modelId="{6726BCCD-D589-45C3-B01B-FE28C0B76810}">
      <dgm:prSet/>
      <dgm:spPr/>
      <dgm:t>
        <a:bodyPr/>
        <a:lstStyle/>
        <a:p>
          <a:endParaRPr lang="ru-RU"/>
        </a:p>
      </dgm:t>
    </dgm:pt>
    <dgm:pt modelId="{96E0E79C-C612-46F4-B185-993A9B578114}" type="parTrans" cxnId="{CCD6BAF7-135A-4B3D-94C6-1DFDEB486923}">
      <dgm:prSet/>
      <dgm:spPr/>
      <dgm:t>
        <a:bodyPr/>
        <a:lstStyle/>
        <a:p>
          <a:endParaRPr lang="ru-RU"/>
        </a:p>
      </dgm:t>
    </dgm:pt>
    <dgm:pt modelId="{09A5F425-B950-4937-BD95-0B77B1B5FEB7}" type="sibTrans" cxnId="{CCD6BAF7-135A-4B3D-94C6-1DFDEB486923}">
      <dgm:prSet/>
      <dgm:spPr/>
      <dgm:t>
        <a:bodyPr/>
        <a:lstStyle/>
        <a:p>
          <a:endParaRPr lang="ru-RU"/>
        </a:p>
      </dgm:t>
    </dgm:pt>
    <dgm:pt modelId="{9FC7D1A7-36C9-46AE-8931-4503697B4313}">
      <dgm:prSet/>
      <dgm:spPr/>
      <dgm:t>
        <a:bodyPr/>
        <a:lstStyle/>
        <a:p>
          <a:endParaRPr lang="ru-RU" dirty="0"/>
        </a:p>
      </dgm:t>
    </dgm:pt>
    <dgm:pt modelId="{AA48D3BD-9349-4DC9-A62D-929AE0CA1824}" type="parTrans" cxnId="{C1077C81-063F-4817-AEFF-D8B587D93FEE}">
      <dgm:prSet/>
      <dgm:spPr/>
      <dgm:t>
        <a:bodyPr/>
        <a:lstStyle/>
        <a:p>
          <a:endParaRPr lang="ru-RU"/>
        </a:p>
      </dgm:t>
    </dgm:pt>
    <dgm:pt modelId="{9BB327C3-9920-48DA-BF60-6078677BE9E5}" type="sibTrans" cxnId="{C1077C81-063F-4817-AEFF-D8B587D93FEE}">
      <dgm:prSet/>
      <dgm:spPr/>
      <dgm:t>
        <a:bodyPr/>
        <a:lstStyle/>
        <a:p>
          <a:endParaRPr lang="ru-RU"/>
        </a:p>
      </dgm:t>
    </dgm:pt>
    <dgm:pt modelId="{3892F09A-FD2D-4141-9707-116C4FB6DBB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dirty="0"/>
            <a:t>Обробка</a:t>
          </a:r>
          <a:endParaRPr lang="ru-RU" sz="2000" dirty="0"/>
        </a:p>
      </dgm:t>
    </dgm:pt>
    <dgm:pt modelId="{9BE74D5D-959A-47CE-8687-34D7B3AE7AE8}" type="parTrans" cxnId="{DA4DAB6B-E26C-4CF4-B8A7-97B40269B91A}">
      <dgm:prSet/>
      <dgm:spPr/>
      <dgm:t>
        <a:bodyPr/>
        <a:lstStyle/>
        <a:p>
          <a:endParaRPr lang="ru-RU"/>
        </a:p>
      </dgm:t>
    </dgm:pt>
    <dgm:pt modelId="{6F12CE76-737F-4825-B361-FF57F258A586}" type="sibTrans" cxnId="{DA4DAB6B-E26C-4CF4-B8A7-97B40269B91A}">
      <dgm:prSet/>
      <dgm:spPr/>
      <dgm:t>
        <a:bodyPr/>
        <a:lstStyle/>
        <a:p>
          <a:endParaRPr lang="ru-RU"/>
        </a:p>
      </dgm:t>
    </dgm:pt>
    <dgm:pt modelId="{4C54F5AB-3BD9-4593-913C-FDE831EFE51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800" dirty="0"/>
            <a:t>Передавання</a:t>
          </a:r>
          <a:endParaRPr lang="ru-RU" sz="1800" dirty="0"/>
        </a:p>
      </dgm:t>
    </dgm:pt>
    <dgm:pt modelId="{ACDDF8BC-5DD8-4B01-A351-A079FC10F212}" type="parTrans" cxnId="{BF83F654-BADE-46A4-B29D-2F56D504A49C}">
      <dgm:prSet/>
      <dgm:spPr/>
      <dgm:t>
        <a:bodyPr/>
        <a:lstStyle/>
        <a:p>
          <a:endParaRPr lang="ru-RU"/>
        </a:p>
      </dgm:t>
    </dgm:pt>
    <dgm:pt modelId="{4FFCB6DE-37AC-4465-AC2A-485FD554FF3B}" type="sibTrans" cxnId="{BF83F654-BADE-46A4-B29D-2F56D504A49C}">
      <dgm:prSet/>
      <dgm:spPr/>
      <dgm:t>
        <a:bodyPr/>
        <a:lstStyle/>
        <a:p>
          <a:endParaRPr lang="ru-RU"/>
        </a:p>
      </dgm:t>
    </dgm:pt>
    <dgm:pt modelId="{EBAE1030-F92C-4877-B805-E3E2BFC349D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dirty="0"/>
            <a:t>Захист</a:t>
          </a:r>
          <a:endParaRPr lang="ru-RU" sz="2000" dirty="0"/>
        </a:p>
      </dgm:t>
    </dgm:pt>
    <dgm:pt modelId="{04363232-80D9-4C73-A946-BF475A314ED5}" type="parTrans" cxnId="{73410702-3FB9-4D7B-AF8A-7CB577788BC3}">
      <dgm:prSet/>
      <dgm:spPr/>
      <dgm:t>
        <a:bodyPr/>
        <a:lstStyle/>
        <a:p>
          <a:endParaRPr lang="ru-RU"/>
        </a:p>
      </dgm:t>
    </dgm:pt>
    <dgm:pt modelId="{AA2E1087-DC2D-42E7-9811-B2439C8796A1}" type="sibTrans" cxnId="{73410702-3FB9-4D7B-AF8A-7CB577788BC3}">
      <dgm:prSet/>
      <dgm:spPr/>
      <dgm:t>
        <a:bodyPr/>
        <a:lstStyle/>
        <a:p>
          <a:endParaRPr lang="ru-RU"/>
        </a:p>
      </dgm:t>
    </dgm:pt>
    <dgm:pt modelId="{67A1ED6E-303B-4F9A-81CE-413145021D3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dirty="0"/>
            <a:t>Подання</a:t>
          </a:r>
          <a:endParaRPr lang="ru-RU" sz="2000" dirty="0"/>
        </a:p>
      </dgm:t>
    </dgm:pt>
    <dgm:pt modelId="{1A257097-9B6C-4BD1-8CD3-09B6296A4184}" type="parTrans" cxnId="{D03382B1-1E24-4BC5-8708-C0E32703B55F}">
      <dgm:prSet/>
      <dgm:spPr/>
      <dgm:t>
        <a:bodyPr/>
        <a:lstStyle/>
        <a:p>
          <a:endParaRPr lang="ru-RU"/>
        </a:p>
      </dgm:t>
    </dgm:pt>
    <dgm:pt modelId="{2769CF14-C760-4EDE-BB75-70423908C620}" type="sibTrans" cxnId="{D03382B1-1E24-4BC5-8708-C0E32703B55F}">
      <dgm:prSet/>
      <dgm:spPr/>
      <dgm:t>
        <a:bodyPr/>
        <a:lstStyle/>
        <a:p>
          <a:endParaRPr lang="ru-RU"/>
        </a:p>
      </dgm:t>
    </dgm:pt>
    <dgm:pt modelId="{24176EAF-BF06-431C-8A70-2E19E36D8E6A}" type="pres">
      <dgm:prSet presAssocID="{F673548C-F4D6-474D-BC95-9CA092214BF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F98855-311B-4ABF-9AB8-392445E5F5EC}" type="pres">
      <dgm:prSet presAssocID="{F7304547-0F85-4BEC-8CB5-C6521C31C028}" presName="centerShape" presStyleLbl="node0" presStyleIdx="0" presStyleCnt="1" custScaleX="141532" custScaleY="128666"/>
      <dgm:spPr/>
    </dgm:pt>
    <dgm:pt modelId="{56258039-D658-48B6-967B-8A62B528CECA}" type="pres">
      <dgm:prSet presAssocID="{55EB44DC-A985-4C1D-A9E1-BB64F53E3733}" presName="Name9" presStyleLbl="parChTrans1D2" presStyleIdx="0" presStyleCnt="7"/>
      <dgm:spPr/>
    </dgm:pt>
    <dgm:pt modelId="{6B596FE2-2F13-42CF-809D-0054D8CBC7FE}" type="pres">
      <dgm:prSet presAssocID="{55EB44DC-A985-4C1D-A9E1-BB64F53E3733}" presName="connTx" presStyleLbl="parChTrans1D2" presStyleIdx="0" presStyleCnt="7"/>
      <dgm:spPr/>
    </dgm:pt>
    <dgm:pt modelId="{0FE550B5-6ED4-4EEA-B7F7-16EC30A15C24}" type="pres">
      <dgm:prSet presAssocID="{88C71AE8-9D7C-4FB8-A757-25249B1BD394}" presName="node" presStyleLbl="node1" presStyleIdx="0" presStyleCnt="7">
        <dgm:presLayoutVars>
          <dgm:bulletEnabled val="1"/>
        </dgm:presLayoutVars>
      </dgm:prSet>
      <dgm:spPr/>
    </dgm:pt>
    <dgm:pt modelId="{6517209B-C769-46CA-81BD-D601254789FE}" type="pres">
      <dgm:prSet presAssocID="{34237EF8-2B3D-4403-8045-57D68A34B25B}" presName="Name9" presStyleLbl="parChTrans1D2" presStyleIdx="1" presStyleCnt="7"/>
      <dgm:spPr/>
    </dgm:pt>
    <dgm:pt modelId="{5C40B3D6-C121-42CA-B9FF-4167A56921B2}" type="pres">
      <dgm:prSet presAssocID="{34237EF8-2B3D-4403-8045-57D68A34B25B}" presName="connTx" presStyleLbl="parChTrans1D2" presStyleIdx="1" presStyleCnt="7"/>
      <dgm:spPr/>
    </dgm:pt>
    <dgm:pt modelId="{285FEB89-1571-4CFB-B5B9-615A23774850}" type="pres">
      <dgm:prSet presAssocID="{AF1CE5EC-DD20-4893-BB27-DB4B47C6BC0C}" presName="node" presStyleLbl="node1" presStyleIdx="1" presStyleCnt="7" custScaleX="124672" custScaleY="123270">
        <dgm:presLayoutVars>
          <dgm:bulletEnabled val="1"/>
        </dgm:presLayoutVars>
      </dgm:prSet>
      <dgm:spPr/>
    </dgm:pt>
    <dgm:pt modelId="{047BC58F-AADC-4891-9A00-D4DD2F01951D}" type="pres">
      <dgm:prSet presAssocID="{B56C30D9-6FA6-4FED-92EB-7EF7B66275BB}" presName="Name9" presStyleLbl="parChTrans1D2" presStyleIdx="2" presStyleCnt="7"/>
      <dgm:spPr/>
    </dgm:pt>
    <dgm:pt modelId="{708DFFDA-0224-45F4-B548-E39530B3A8D4}" type="pres">
      <dgm:prSet presAssocID="{B56C30D9-6FA6-4FED-92EB-7EF7B66275BB}" presName="connTx" presStyleLbl="parChTrans1D2" presStyleIdx="2" presStyleCnt="7"/>
      <dgm:spPr/>
    </dgm:pt>
    <dgm:pt modelId="{4B51E99A-0346-4D5F-895A-FC1E009C9A2E}" type="pres">
      <dgm:prSet presAssocID="{ECDC553F-E15E-464B-895A-8253FF0EE98F}" presName="node" presStyleLbl="node1" presStyleIdx="2" presStyleCnt="7" custScaleX="143237" custScaleY="119662" custRadScaleRad="123243" custRadScaleInc="-4778">
        <dgm:presLayoutVars>
          <dgm:bulletEnabled val="1"/>
        </dgm:presLayoutVars>
      </dgm:prSet>
      <dgm:spPr/>
    </dgm:pt>
    <dgm:pt modelId="{7A60DF12-566D-4F6C-9C38-04D1591FDCD5}" type="pres">
      <dgm:prSet presAssocID="{9BE74D5D-959A-47CE-8687-34D7B3AE7AE8}" presName="Name9" presStyleLbl="parChTrans1D2" presStyleIdx="3" presStyleCnt="7"/>
      <dgm:spPr/>
    </dgm:pt>
    <dgm:pt modelId="{E0F6E32C-E1AB-4BEE-AD8B-9F4C128FD26B}" type="pres">
      <dgm:prSet presAssocID="{9BE74D5D-959A-47CE-8687-34D7B3AE7AE8}" presName="connTx" presStyleLbl="parChTrans1D2" presStyleIdx="3" presStyleCnt="7"/>
      <dgm:spPr/>
    </dgm:pt>
    <dgm:pt modelId="{9E28E660-63AA-44AB-920D-B93E8D591BCB}" type="pres">
      <dgm:prSet presAssocID="{3892F09A-FD2D-4141-9707-116C4FB6DBBF}" presName="node" presStyleLbl="node1" presStyleIdx="3" presStyleCnt="7" custScaleX="120094" custScaleY="111187" custRadScaleRad="102921" custRadScaleInc="14485">
        <dgm:presLayoutVars>
          <dgm:bulletEnabled val="1"/>
        </dgm:presLayoutVars>
      </dgm:prSet>
      <dgm:spPr/>
    </dgm:pt>
    <dgm:pt modelId="{29EC4241-E636-4E48-8A3D-95592DB37B73}" type="pres">
      <dgm:prSet presAssocID="{ACDDF8BC-5DD8-4B01-A351-A079FC10F212}" presName="Name9" presStyleLbl="parChTrans1D2" presStyleIdx="4" presStyleCnt="7"/>
      <dgm:spPr/>
    </dgm:pt>
    <dgm:pt modelId="{D7D4FB2B-6AB1-48BE-9332-435E0DECF62F}" type="pres">
      <dgm:prSet presAssocID="{ACDDF8BC-5DD8-4B01-A351-A079FC10F212}" presName="connTx" presStyleLbl="parChTrans1D2" presStyleIdx="4" presStyleCnt="7"/>
      <dgm:spPr/>
    </dgm:pt>
    <dgm:pt modelId="{4D8A12B9-A2B2-4BDF-92C1-6D364CA9D1AA}" type="pres">
      <dgm:prSet presAssocID="{4C54F5AB-3BD9-4593-913C-FDE831EFE51A}" presName="node" presStyleLbl="node1" presStyleIdx="4" presStyleCnt="7" custScaleX="151622" custScaleY="122351" custRadScaleRad="122607" custRadScaleInc="61517">
        <dgm:presLayoutVars>
          <dgm:bulletEnabled val="1"/>
        </dgm:presLayoutVars>
      </dgm:prSet>
      <dgm:spPr/>
    </dgm:pt>
    <dgm:pt modelId="{5B7A5AA4-F8B3-407A-9BAF-9401EBE59507}" type="pres">
      <dgm:prSet presAssocID="{04363232-80D9-4C73-A946-BF475A314ED5}" presName="Name9" presStyleLbl="parChTrans1D2" presStyleIdx="5" presStyleCnt="7"/>
      <dgm:spPr/>
    </dgm:pt>
    <dgm:pt modelId="{C9022637-277F-4DE1-AB27-187B0E03AE05}" type="pres">
      <dgm:prSet presAssocID="{04363232-80D9-4C73-A946-BF475A314ED5}" presName="connTx" presStyleLbl="parChTrans1D2" presStyleIdx="5" presStyleCnt="7"/>
      <dgm:spPr/>
    </dgm:pt>
    <dgm:pt modelId="{28A0CFE5-3C7F-4EAC-80ED-BCBD1C00C884}" type="pres">
      <dgm:prSet presAssocID="{EBAE1030-F92C-4877-B805-E3E2BFC349D1}" presName="node" presStyleLbl="node1" presStyleIdx="5" presStyleCnt="7" custRadScaleRad="114468" custRadScaleInc="29434">
        <dgm:presLayoutVars>
          <dgm:bulletEnabled val="1"/>
        </dgm:presLayoutVars>
      </dgm:prSet>
      <dgm:spPr/>
    </dgm:pt>
    <dgm:pt modelId="{DFB444E2-C439-43B4-9B1B-6AC1BEB6C41B}" type="pres">
      <dgm:prSet presAssocID="{1A257097-9B6C-4BD1-8CD3-09B6296A4184}" presName="Name9" presStyleLbl="parChTrans1D2" presStyleIdx="6" presStyleCnt="7"/>
      <dgm:spPr/>
    </dgm:pt>
    <dgm:pt modelId="{289FA68D-48A1-4603-8912-55189352406D}" type="pres">
      <dgm:prSet presAssocID="{1A257097-9B6C-4BD1-8CD3-09B6296A4184}" presName="connTx" presStyleLbl="parChTrans1D2" presStyleIdx="6" presStyleCnt="7"/>
      <dgm:spPr/>
    </dgm:pt>
    <dgm:pt modelId="{47D31731-0DB6-4CAB-817A-2B68AF3C0D0D}" type="pres">
      <dgm:prSet presAssocID="{67A1ED6E-303B-4F9A-81CE-413145021D31}" presName="node" presStyleLbl="node1" presStyleIdx="6" presStyleCnt="7" custScaleX="113093" custScaleY="111692">
        <dgm:presLayoutVars>
          <dgm:bulletEnabled val="1"/>
        </dgm:presLayoutVars>
      </dgm:prSet>
      <dgm:spPr/>
    </dgm:pt>
  </dgm:ptLst>
  <dgm:cxnLst>
    <dgm:cxn modelId="{73410702-3FB9-4D7B-AF8A-7CB577788BC3}" srcId="{F7304547-0F85-4BEC-8CB5-C6521C31C028}" destId="{EBAE1030-F92C-4877-B805-E3E2BFC349D1}" srcOrd="5" destOrd="0" parTransId="{04363232-80D9-4C73-A946-BF475A314ED5}" sibTransId="{AA2E1087-DC2D-42E7-9811-B2439C8796A1}"/>
    <dgm:cxn modelId="{62B43B0E-24E8-49CF-A7A3-55279E96DE13}" type="presOf" srcId="{EBAE1030-F92C-4877-B805-E3E2BFC349D1}" destId="{28A0CFE5-3C7F-4EAC-80ED-BCBD1C00C884}" srcOrd="0" destOrd="0" presId="urn:microsoft.com/office/officeart/2005/8/layout/radial1"/>
    <dgm:cxn modelId="{71E00222-C82C-4D16-8720-E49D106CA132}" type="presOf" srcId="{B56C30D9-6FA6-4FED-92EB-7EF7B66275BB}" destId="{047BC58F-AADC-4891-9A00-D4DD2F01951D}" srcOrd="0" destOrd="0" presId="urn:microsoft.com/office/officeart/2005/8/layout/radial1"/>
    <dgm:cxn modelId="{98275627-46A1-4FB1-9536-902443E2E5C6}" type="presOf" srcId="{04363232-80D9-4C73-A946-BF475A314ED5}" destId="{5B7A5AA4-F8B3-407A-9BAF-9401EBE59507}" srcOrd="0" destOrd="0" presId="urn:microsoft.com/office/officeart/2005/8/layout/radial1"/>
    <dgm:cxn modelId="{1D71A72C-CC3F-422C-93BE-4A6EA229DF50}" type="presOf" srcId="{34237EF8-2B3D-4403-8045-57D68A34B25B}" destId="{5C40B3D6-C121-42CA-B9FF-4167A56921B2}" srcOrd="1" destOrd="0" presId="urn:microsoft.com/office/officeart/2005/8/layout/radial1"/>
    <dgm:cxn modelId="{85625335-4637-473C-A63B-2046FD2B111C}" type="presOf" srcId="{04363232-80D9-4C73-A946-BF475A314ED5}" destId="{C9022637-277F-4DE1-AB27-187B0E03AE05}" srcOrd="1" destOrd="0" presId="urn:microsoft.com/office/officeart/2005/8/layout/radial1"/>
    <dgm:cxn modelId="{93A3EE3A-1C0E-4117-95EC-CD245CFE1768}" type="presOf" srcId="{4C54F5AB-3BD9-4593-913C-FDE831EFE51A}" destId="{4D8A12B9-A2B2-4BDF-92C1-6D364CA9D1AA}" srcOrd="0" destOrd="0" presId="urn:microsoft.com/office/officeart/2005/8/layout/radial1"/>
    <dgm:cxn modelId="{001F5D3D-F7DA-4F59-8CA7-39672B222165}" type="presOf" srcId="{55EB44DC-A985-4C1D-A9E1-BB64F53E3733}" destId="{6B596FE2-2F13-42CF-809D-0054D8CBC7FE}" srcOrd="1" destOrd="0" presId="urn:microsoft.com/office/officeart/2005/8/layout/radial1"/>
    <dgm:cxn modelId="{32E9D05C-EC8C-4DB4-BF2E-38DD358C3534}" type="presOf" srcId="{F7304547-0F85-4BEC-8CB5-C6521C31C028}" destId="{CEF98855-311B-4ABF-9AB8-392445E5F5EC}" srcOrd="0" destOrd="0" presId="urn:microsoft.com/office/officeart/2005/8/layout/radial1"/>
    <dgm:cxn modelId="{68BBAF60-957D-4FE5-A5A5-1920206AE601}" srcId="{F7304547-0F85-4BEC-8CB5-C6521C31C028}" destId="{ECDC553F-E15E-464B-895A-8253FF0EE98F}" srcOrd="2" destOrd="0" parTransId="{B56C30D9-6FA6-4FED-92EB-7EF7B66275BB}" sibTransId="{E548F38B-FBAA-4773-9A94-C1522F49C28A}"/>
    <dgm:cxn modelId="{AF9AE562-5ECD-461E-92EA-11F3A89F3CC7}" type="presOf" srcId="{3892F09A-FD2D-4141-9707-116C4FB6DBBF}" destId="{9E28E660-63AA-44AB-920D-B93E8D591BCB}" srcOrd="0" destOrd="0" presId="urn:microsoft.com/office/officeart/2005/8/layout/radial1"/>
    <dgm:cxn modelId="{DA4DAB6B-E26C-4CF4-B8A7-97B40269B91A}" srcId="{F7304547-0F85-4BEC-8CB5-C6521C31C028}" destId="{3892F09A-FD2D-4141-9707-116C4FB6DBBF}" srcOrd="3" destOrd="0" parTransId="{9BE74D5D-959A-47CE-8687-34D7B3AE7AE8}" sibTransId="{6F12CE76-737F-4825-B361-FF57F258A586}"/>
    <dgm:cxn modelId="{3A059872-4D34-4B13-8AC7-F0713B7EE244}" srcId="{F673548C-F4D6-474D-BC95-9CA092214BF9}" destId="{F7304547-0F85-4BEC-8CB5-C6521C31C028}" srcOrd="0" destOrd="0" parTransId="{C9E92007-7EDE-4E10-95C0-AB0BC1451267}" sibTransId="{E88AA492-A968-4DAE-83E9-5E1C67DF3472}"/>
    <dgm:cxn modelId="{BF83F654-BADE-46A4-B29D-2F56D504A49C}" srcId="{F7304547-0F85-4BEC-8CB5-C6521C31C028}" destId="{4C54F5AB-3BD9-4593-913C-FDE831EFE51A}" srcOrd="4" destOrd="0" parTransId="{ACDDF8BC-5DD8-4B01-A351-A079FC10F212}" sibTransId="{4FFCB6DE-37AC-4465-AC2A-485FD554FF3B}"/>
    <dgm:cxn modelId="{55FCF874-F00A-4DCE-85F1-4216DB395624}" type="presOf" srcId="{ACDDF8BC-5DD8-4B01-A351-A079FC10F212}" destId="{D7D4FB2B-6AB1-48BE-9332-435E0DECF62F}" srcOrd="1" destOrd="0" presId="urn:microsoft.com/office/officeart/2005/8/layout/radial1"/>
    <dgm:cxn modelId="{CC4FFF76-FDF7-43CA-9F52-A343BCB0877D}" type="presOf" srcId="{1A257097-9B6C-4BD1-8CD3-09B6296A4184}" destId="{289FA68D-48A1-4603-8912-55189352406D}" srcOrd="1" destOrd="0" presId="urn:microsoft.com/office/officeart/2005/8/layout/radial1"/>
    <dgm:cxn modelId="{C1077C81-063F-4817-AEFF-D8B587D93FEE}" srcId="{F673548C-F4D6-474D-BC95-9CA092214BF9}" destId="{9FC7D1A7-36C9-46AE-8931-4503697B4313}" srcOrd="2" destOrd="0" parTransId="{AA48D3BD-9349-4DC9-A62D-929AE0CA1824}" sibTransId="{9BB327C3-9920-48DA-BF60-6078677BE9E5}"/>
    <dgm:cxn modelId="{5A9AC983-CCE3-447F-B816-1D3BA5CCB326}" type="presOf" srcId="{34237EF8-2B3D-4403-8045-57D68A34B25B}" destId="{6517209B-C769-46CA-81BD-D601254789FE}" srcOrd="0" destOrd="0" presId="urn:microsoft.com/office/officeart/2005/8/layout/radial1"/>
    <dgm:cxn modelId="{3D801989-F76D-4FFC-A8CB-2328DDE2A082}" type="presOf" srcId="{88C71AE8-9D7C-4FB8-A757-25249B1BD394}" destId="{0FE550B5-6ED4-4EEA-B7F7-16EC30A15C24}" srcOrd="0" destOrd="0" presId="urn:microsoft.com/office/officeart/2005/8/layout/radial1"/>
    <dgm:cxn modelId="{5E09048E-6A0D-44F0-B4B9-3F675C3CAF6A}" type="presOf" srcId="{ECDC553F-E15E-464B-895A-8253FF0EE98F}" destId="{4B51E99A-0346-4D5F-895A-FC1E009C9A2E}" srcOrd="0" destOrd="0" presId="urn:microsoft.com/office/officeart/2005/8/layout/radial1"/>
    <dgm:cxn modelId="{A4B44994-B718-4F01-BB2B-FD4F481AB099}" srcId="{F7304547-0F85-4BEC-8CB5-C6521C31C028}" destId="{AF1CE5EC-DD20-4893-BB27-DB4B47C6BC0C}" srcOrd="1" destOrd="0" parTransId="{34237EF8-2B3D-4403-8045-57D68A34B25B}" sibTransId="{71CDE20F-3025-4EB6-AEC2-B94222C83C9C}"/>
    <dgm:cxn modelId="{B82763AA-5F1E-486D-9DD3-7837EB471142}" type="presOf" srcId="{1A257097-9B6C-4BD1-8CD3-09B6296A4184}" destId="{DFB444E2-C439-43B4-9B1B-6AC1BEB6C41B}" srcOrd="0" destOrd="0" presId="urn:microsoft.com/office/officeart/2005/8/layout/radial1"/>
    <dgm:cxn modelId="{D03382B1-1E24-4BC5-8708-C0E32703B55F}" srcId="{F7304547-0F85-4BEC-8CB5-C6521C31C028}" destId="{67A1ED6E-303B-4F9A-81CE-413145021D31}" srcOrd="6" destOrd="0" parTransId="{1A257097-9B6C-4BD1-8CD3-09B6296A4184}" sibTransId="{2769CF14-C760-4EDE-BB75-70423908C620}"/>
    <dgm:cxn modelId="{DBAB69CE-9E90-4E12-84E9-F01CDE28F1EF}" type="presOf" srcId="{9BE74D5D-959A-47CE-8687-34D7B3AE7AE8}" destId="{7A60DF12-566D-4F6C-9C38-04D1591FDCD5}" srcOrd="0" destOrd="0" presId="urn:microsoft.com/office/officeart/2005/8/layout/radial1"/>
    <dgm:cxn modelId="{E57DA3D6-B248-43FA-A978-0EBF839976EE}" type="presOf" srcId="{F673548C-F4D6-474D-BC95-9CA092214BF9}" destId="{24176EAF-BF06-431C-8A70-2E19E36D8E6A}" srcOrd="0" destOrd="0" presId="urn:microsoft.com/office/officeart/2005/8/layout/radial1"/>
    <dgm:cxn modelId="{0655FBD8-A533-4780-893B-93D409FA1E3B}" type="presOf" srcId="{ACDDF8BC-5DD8-4B01-A351-A079FC10F212}" destId="{29EC4241-E636-4E48-8A3D-95592DB37B73}" srcOrd="0" destOrd="0" presId="urn:microsoft.com/office/officeart/2005/8/layout/radial1"/>
    <dgm:cxn modelId="{ABC360DE-A8EA-433F-A4D7-274C5F0FC9AD}" type="presOf" srcId="{B56C30D9-6FA6-4FED-92EB-7EF7B66275BB}" destId="{708DFFDA-0224-45F4-B548-E39530B3A8D4}" srcOrd="1" destOrd="0" presId="urn:microsoft.com/office/officeart/2005/8/layout/radial1"/>
    <dgm:cxn modelId="{7394D3EA-CE82-4408-8791-409422970FE9}" type="presOf" srcId="{9BE74D5D-959A-47CE-8687-34D7B3AE7AE8}" destId="{E0F6E32C-E1AB-4BEE-AD8B-9F4C128FD26B}" srcOrd="1" destOrd="0" presId="urn:microsoft.com/office/officeart/2005/8/layout/radial1"/>
    <dgm:cxn modelId="{193A56F1-C914-4F58-8727-14CFD07931D3}" type="presOf" srcId="{67A1ED6E-303B-4F9A-81CE-413145021D31}" destId="{47D31731-0DB6-4CAB-817A-2B68AF3C0D0D}" srcOrd="0" destOrd="0" presId="urn:microsoft.com/office/officeart/2005/8/layout/radial1"/>
    <dgm:cxn modelId="{5ED0D3F5-91B1-4770-B574-92EC2B04E26F}" srcId="{F7304547-0F85-4BEC-8CB5-C6521C31C028}" destId="{88C71AE8-9D7C-4FB8-A757-25249B1BD394}" srcOrd="0" destOrd="0" parTransId="{55EB44DC-A985-4C1D-A9E1-BB64F53E3733}" sibTransId="{1155AD5D-6200-4DDF-BEAE-21690FC1BC31}"/>
    <dgm:cxn modelId="{CCD6BAF7-135A-4B3D-94C6-1DFDEB486923}" srcId="{F673548C-F4D6-474D-BC95-9CA092214BF9}" destId="{6726BCCD-D589-45C3-B01B-FE28C0B76810}" srcOrd="1" destOrd="0" parTransId="{96E0E79C-C612-46F4-B185-993A9B578114}" sibTransId="{09A5F425-B950-4937-BD95-0B77B1B5FEB7}"/>
    <dgm:cxn modelId="{CC77CDF9-F920-41CE-BD55-AA06E1066BB8}" type="presOf" srcId="{AF1CE5EC-DD20-4893-BB27-DB4B47C6BC0C}" destId="{285FEB89-1571-4CFB-B5B9-615A23774850}" srcOrd="0" destOrd="0" presId="urn:microsoft.com/office/officeart/2005/8/layout/radial1"/>
    <dgm:cxn modelId="{BB3273FF-0C86-40B1-B790-D50E8CA54395}" type="presOf" srcId="{55EB44DC-A985-4C1D-A9E1-BB64F53E3733}" destId="{56258039-D658-48B6-967B-8A62B528CECA}" srcOrd="0" destOrd="0" presId="urn:microsoft.com/office/officeart/2005/8/layout/radial1"/>
    <dgm:cxn modelId="{903B2309-2D58-45F3-8205-DD287EE0BE39}" type="presParOf" srcId="{24176EAF-BF06-431C-8A70-2E19E36D8E6A}" destId="{CEF98855-311B-4ABF-9AB8-392445E5F5EC}" srcOrd="0" destOrd="0" presId="urn:microsoft.com/office/officeart/2005/8/layout/radial1"/>
    <dgm:cxn modelId="{98A01473-A7F9-4E42-A9BE-69EB60CF7C9E}" type="presParOf" srcId="{24176EAF-BF06-431C-8A70-2E19E36D8E6A}" destId="{56258039-D658-48B6-967B-8A62B528CECA}" srcOrd="1" destOrd="0" presId="urn:microsoft.com/office/officeart/2005/8/layout/radial1"/>
    <dgm:cxn modelId="{8F244099-AC3F-46BF-8D3E-E1226CC7E793}" type="presParOf" srcId="{56258039-D658-48B6-967B-8A62B528CECA}" destId="{6B596FE2-2F13-42CF-809D-0054D8CBC7FE}" srcOrd="0" destOrd="0" presId="urn:microsoft.com/office/officeart/2005/8/layout/radial1"/>
    <dgm:cxn modelId="{BB682EE2-87E0-43A3-8B30-692D19F64E76}" type="presParOf" srcId="{24176EAF-BF06-431C-8A70-2E19E36D8E6A}" destId="{0FE550B5-6ED4-4EEA-B7F7-16EC30A15C24}" srcOrd="2" destOrd="0" presId="urn:microsoft.com/office/officeart/2005/8/layout/radial1"/>
    <dgm:cxn modelId="{E16911B6-832F-4899-806D-0C137487BD5B}" type="presParOf" srcId="{24176EAF-BF06-431C-8A70-2E19E36D8E6A}" destId="{6517209B-C769-46CA-81BD-D601254789FE}" srcOrd="3" destOrd="0" presId="urn:microsoft.com/office/officeart/2005/8/layout/radial1"/>
    <dgm:cxn modelId="{5EC14E30-979D-4C21-AF05-C0964A0C40BB}" type="presParOf" srcId="{6517209B-C769-46CA-81BD-D601254789FE}" destId="{5C40B3D6-C121-42CA-B9FF-4167A56921B2}" srcOrd="0" destOrd="0" presId="urn:microsoft.com/office/officeart/2005/8/layout/radial1"/>
    <dgm:cxn modelId="{B9BFFF7A-CDF9-432D-B52C-C2F6FB3B30D4}" type="presParOf" srcId="{24176EAF-BF06-431C-8A70-2E19E36D8E6A}" destId="{285FEB89-1571-4CFB-B5B9-615A23774850}" srcOrd="4" destOrd="0" presId="urn:microsoft.com/office/officeart/2005/8/layout/radial1"/>
    <dgm:cxn modelId="{A564D5C1-C111-4DE4-B0C1-B479F3300EBA}" type="presParOf" srcId="{24176EAF-BF06-431C-8A70-2E19E36D8E6A}" destId="{047BC58F-AADC-4891-9A00-D4DD2F01951D}" srcOrd="5" destOrd="0" presId="urn:microsoft.com/office/officeart/2005/8/layout/radial1"/>
    <dgm:cxn modelId="{007D3C18-58E1-43A0-AAA7-C45318B0ADE3}" type="presParOf" srcId="{047BC58F-AADC-4891-9A00-D4DD2F01951D}" destId="{708DFFDA-0224-45F4-B548-E39530B3A8D4}" srcOrd="0" destOrd="0" presId="urn:microsoft.com/office/officeart/2005/8/layout/radial1"/>
    <dgm:cxn modelId="{DABE837E-3AC6-43B2-9246-0747CC4DE544}" type="presParOf" srcId="{24176EAF-BF06-431C-8A70-2E19E36D8E6A}" destId="{4B51E99A-0346-4D5F-895A-FC1E009C9A2E}" srcOrd="6" destOrd="0" presId="urn:microsoft.com/office/officeart/2005/8/layout/radial1"/>
    <dgm:cxn modelId="{54390CD3-68F0-43D3-83F0-9148903AB77A}" type="presParOf" srcId="{24176EAF-BF06-431C-8A70-2E19E36D8E6A}" destId="{7A60DF12-566D-4F6C-9C38-04D1591FDCD5}" srcOrd="7" destOrd="0" presId="urn:microsoft.com/office/officeart/2005/8/layout/radial1"/>
    <dgm:cxn modelId="{FB5B5488-20F9-4DD1-AAA4-DCCC51609A10}" type="presParOf" srcId="{7A60DF12-566D-4F6C-9C38-04D1591FDCD5}" destId="{E0F6E32C-E1AB-4BEE-AD8B-9F4C128FD26B}" srcOrd="0" destOrd="0" presId="urn:microsoft.com/office/officeart/2005/8/layout/radial1"/>
    <dgm:cxn modelId="{122BE67E-475F-4DFE-9785-75FCC8D270EE}" type="presParOf" srcId="{24176EAF-BF06-431C-8A70-2E19E36D8E6A}" destId="{9E28E660-63AA-44AB-920D-B93E8D591BCB}" srcOrd="8" destOrd="0" presId="urn:microsoft.com/office/officeart/2005/8/layout/radial1"/>
    <dgm:cxn modelId="{D3C4C91A-B8AA-4788-A902-04532132066B}" type="presParOf" srcId="{24176EAF-BF06-431C-8A70-2E19E36D8E6A}" destId="{29EC4241-E636-4E48-8A3D-95592DB37B73}" srcOrd="9" destOrd="0" presId="urn:microsoft.com/office/officeart/2005/8/layout/radial1"/>
    <dgm:cxn modelId="{AF058249-B5B7-4BBF-9CE5-20538ED520E8}" type="presParOf" srcId="{29EC4241-E636-4E48-8A3D-95592DB37B73}" destId="{D7D4FB2B-6AB1-48BE-9332-435E0DECF62F}" srcOrd="0" destOrd="0" presId="urn:microsoft.com/office/officeart/2005/8/layout/radial1"/>
    <dgm:cxn modelId="{FD098005-F3AC-4073-B822-716290A01A61}" type="presParOf" srcId="{24176EAF-BF06-431C-8A70-2E19E36D8E6A}" destId="{4D8A12B9-A2B2-4BDF-92C1-6D364CA9D1AA}" srcOrd="10" destOrd="0" presId="urn:microsoft.com/office/officeart/2005/8/layout/radial1"/>
    <dgm:cxn modelId="{21FD970F-EDAF-4A39-BEB4-C9D67F2F178F}" type="presParOf" srcId="{24176EAF-BF06-431C-8A70-2E19E36D8E6A}" destId="{5B7A5AA4-F8B3-407A-9BAF-9401EBE59507}" srcOrd="11" destOrd="0" presId="urn:microsoft.com/office/officeart/2005/8/layout/radial1"/>
    <dgm:cxn modelId="{E02AF207-E1D9-4D96-A5A2-68D2F1FDF780}" type="presParOf" srcId="{5B7A5AA4-F8B3-407A-9BAF-9401EBE59507}" destId="{C9022637-277F-4DE1-AB27-187B0E03AE05}" srcOrd="0" destOrd="0" presId="urn:microsoft.com/office/officeart/2005/8/layout/radial1"/>
    <dgm:cxn modelId="{62F5262F-F6FD-4747-B983-B174B9C2357F}" type="presParOf" srcId="{24176EAF-BF06-431C-8A70-2E19E36D8E6A}" destId="{28A0CFE5-3C7F-4EAC-80ED-BCBD1C00C884}" srcOrd="12" destOrd="0" presId="urn:microsoft.com/office/officeart/2005/8/layout/radial1"/>
    <dgm:cxn modelId="{D2E795D4-4287-47CB-AE7D-8D818CC9C61A}" type="presParOf" srcId="{24176EAF-BF06-431C-8A70-2E19E36D8E6A}" destId="{DFB444E2-C439-43B4-9B1B-6AC1BEB6C41B}" srcOrd="13" destOrd="0" presId="urn:microsoft.com/office/officeart/2005/8/layout/radial1"/>
    <dgm:cxn modelId="{18B61F12-58A1-4728-B812-509BF3798D7F}" type="presParOf" srcId="{DFB444E2-C439-43B4-9B1B-6AC1BEB6C41B}" destId="{289FA68D-48A1-4603-8912-55189352406D}" srcOrd="0" destOrd="0" presId="urn:microsoft.com/office/officeart/2005/8/layout/radial1"/>
    <dgm:cxn modelId="{E613A24A-DF71-478F-80E7-4FCB5ED8243F}" type="presParOf" srcId="{24176EAF-BF06-431C-8A70-2E19E36D8E6A}" destId="{47D31731-0DB6-4CAB-817A-2B68AF3C0D0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B4332-99F7-444B-8245-26EBC38DAB60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792DC14-956C-47B2-BBAA-C124E83EE8EB}">
      <dgm:prSet phldrT="[Текст]"/>
      <dgm:spPr/>
      <dgm:t>
        <a:bodyPr/>
        <a:lstStyle/>
        <a:p>
          <a:r>
            <a:rPr lang="uk-UA" dirty="0"/>
            <a:t>Пошта</a:t>
          </a:r>
          <a:endParaRPr lang="ru-RU" dirty="0"/>
        </a:p>
      </dgm:t>
    </dgm:pt>
    <dgm:pt modelId="{C0B675F9-85A1-4A13-BD23-4FEE397DAA46}" type="parTrans" cxnId="{4F4B466B-1DAE-404B-A4CF-3A8DD1CC5F19}">
      <dgm:prSet/>
      <dgm:spPr/>
      <dgm:t>
        <a:bodyPr/>
        <a:lstStyle/>
        <a:p>
          <a:endParaRPr lang="ru-RU"/>
        </a:p>
      </dgm:t>
    </dgm:pt>
    <dgm:pt modelId="{A0B85184-DB2F-48B2-BC49-6152207097AF}" type="sibTrans" cxnId="{4F4B466B-1DAE-404B-A4CF-3A8DD1CC5F19}">
      <dgm:prSet/>
      <dgm:spPr/>
      <dgm:t>
        <a:bodyPr/>
        <a:lstStyle/>
        <a:p>
          <a:endParaRPr lang="ru-RU"/>
        </a:p>
      </dgm:t>
    </dgm:pt>
    <dgm:pt modelId="{BA718C5B-9F2A-4C73-8E67-3E38B68C3C40}">
      <dgm:prSet phldrT="[Текст]"/>
      <dgm:spPr/>
      <dgm:t>
        <a:bodyPr/>
        <a:lstStyle/>
        <a:p>
          <a:r>
            <a:rPr lang="uk-UA" dirty="0"/>
            <a:t>Письмо</a:t>
          </a:r>
          <a:endParaRPr lang="ru-RU" dirty="0"/>
        </a:p>
      </dgm:t>
    </dgm:pt>
    <dgm:pt modelId="{CE6E290D-9238-4BFF-841D-1F2028689DF2}" type="parTrans" cxnId="{EE72F8E1-31C5-4208-873D-5311D0807FB3}">
      <dgm:prSet/>
      <dgm:spPr/>
      <dgm:t>
        <a:bodyPr/>
        <a:lstStyle/>
        <a:p>
          <a:endParaRPr lang="ru-RU"/>
        </a:p>
      </dgm:t>
    </dgm:pt>
    <dgm:pt modelId="{C59BB9F8-A232-407B-AA23-1222577F6316}" type="sibTrans" cxnId="{EE72F8E1-31C5-4208-873D-5311D0807FB3}">
      <dgm:prSet/>
      <dgm:spPr/>
      <dgm:t>
        <a:bodyPr/>
        <a:lstStyle/>
        <a:p>
          <a:endParaRPr lang="ru-RU"/>
        </a:p>
      </dgm:t>
    </dgm:pt>
    <dgm:pt modelId="{69B36DE7-CCD6-4EF2-902C-AE5953AE22B6}">
      <dgm:prSet phldrT="[Текст]"/>
      <dgm:spPr/>
      <dgm:t>
        <a:bodyPr/>
        <a:lstStyle/>
        <a:p>
          <a:r>
            <a:rPr lang="uk-UA" dirty="0"/>
            <a:t>Телефон</a:t>
          </a:r>
          <a:endParaRPr lang="ru-RU" dirty="0"/>
        </a:p>
      </dgm:t>
    </dgm:pt>
    <dgm:pt modelId="{8A6ACDE0-3D47-4964-BBD0-565D97812383}" type="parTrans" cxnId="{24BCDAB9-3B18-4487-8551-0E4043FDE47C}">
      <dgm:prSet/>
      <dgm:spPr/>
      <dgm:t>
        <a:bodyPr/>
        <a:lstStyle/>
        <a:p>
          <a:endParaRPr lang="ru-RU"/>
        </a:p>
      </dgm:t>
    </dgm:pt>
    <dgm:pt modelId="{B60DB263-8533-4AC4-94BE-4F9E4976BB28}" type="sibTrans" cxnId="{24BCDAB9-3B18-4487-8551-0E4043FDE47C}">
      <dgm:prSet/>
      <dgm:spPr/>
      <dgm:t>
        <a:bodyPr/>
        <a:lstStyle/>
        <a:p>
          <a:endParaRPr lang="ru-RU"/>
        </a:p>
      </dgm:t>
    </dgm:pt>
    <dgm:pt modelId="{628C33F8-A1EE-40B4-9721-73CE37C03DBA}">
      <dgm:prSet phldrT="[Текст]"/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Інформаційні технології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66CD829-81EF-4A9B-877F-2277295DED33}" type="parTrans" cxnId="{45578CFB-D059-4130-847E-C5476397BA65}">
      <dgm:prSet/>
      <dgm:spPr/>
      <dgm:t>
        <a:bodyPr/>
        <a:lstStyle/>
        <a:p>
          <a:endParaRPr lang="ru-RU"/>
        </a:p>
      </dgm:t>
    </dgm:pt>
    <dgm:pt modelId="{DE5B37D2-4B8D-425F-AB18-C830A7882F87}" type="sibTrans" cxnId="{45578CFB-D059-4130-847E-C5476397BA65}">
      <dgm:prSet/>
      <dgm:spPr/>
      <dgm:t>
        <a:bodyPr/>
        <a:lstStyle/>
        <a:p>
          <a:endParaRPr lang="ru-RU"/>
        </a:p>
      </dgm:t>
    </dgm:pt>
    <dgm:pt modelId="{09024722-EE67-433B-8180-5C8708E8A61B}">
      <dgm:prSet/>
      <dgm:spPr/>
      <dgm:t>
        <a:bodyPr/>
        <a:lstStyle/>
        <a:p>
          <a:endParaRPr lang="ru-RU"/>
        </a:p>
      </dgm:t>
    </dgm:pt>
    <dgm:pt modelId="{A140103F-FC99-4A18-8DA1-1D14B2B042AD}" type="parTrans" cxnId="{BA4E1E79-E8B0-4470-85E8-C9396CE2CAE4}">
      <dgm:prSet/>
      <dgm:spPr/>
      <dgm:t>
        <a:bodyPr/>
        <a:lstStyle/>
        <a:p>
          <a:endParaRPr lang="ru-RU"/>
        </a:p>
      </dgm:t>
    </dgm:pt>
    <dgm:pt modelId="{89D95AD0-1085-42A5-B476-1CA51CF71756}" type="sibTrans" cxnId="{BA4E1E79-E8B0-4470-85E8-C9396CE2CAE4}">
      <dgm:prSet/>
      <dgm:spPr/>
      <dgm:t>
        <a:bodyPr/>
        <a:lstStyle/>
        <a:p>
          <a:endParaRPr lang="ru-RU"/>
        </a:p>
      </dgm:t>
    </dgm:pt>
    <dgm:pt modelId="{A896E624-99B3-4D27-AE20-86FF7A0BFEDF}" type="pres">
      <dgm:prSet presAssocID="{FEDB4332-99F7-444B-8245-26EBC38DAB60}" presName="Name0" presStyleCnt="0">
        <dgm:presLayoutVars>
          <dgm:chMax val="4"/>
          <dgm:resizeHandles val="exact"/>
        </dgm:presLayoutVars>
      </dgm:prSet>
      <dgm:spPr/>
    </dgm:pt>
    <dgm:pt modelId="{BB0EA749-9792-4DAF-BAF4-A870CFF4C487}" type="pres">
      <dgm:prSet presAssocID="{FEDB4332-99F7-444B-8245-26EBC38DAB60}" presName="ellipse" presStyleLbl="trBgShp" presStyleIdx="0" presStyleCnt="1"/>
      <dgm:spPr/>
    </dgm:pt>
    <dgm:pt modelId="{1D467F5B-3148-4804-8464-ED7B386059AC}" type="pres">
      <dgm:prSet presAssocID="{FEDB4332-99F7-444B-8245-26EBC38DAB60}" presName="arrow1" presStyleLbl="fgShp" presStyleIdx="0" presStyleCnt="1" custLinFactX="2973" custLinFactNeighborX="100000" custLinFactNeighborY="17927"/>
      <dgm:spPr/>
    </dgm:pt>
    <dgm:pt modelId="{8EFB4254-A154-4931-AB07-9C97CE69915F}" type="pres">
      <dgm:prSet presAssocID="{FEDB4332-99F7-444B-8245-26EBC38DAB60}" presName="rectangle" presStyleLbl="revTx" presStyleIdx="0" presStyleCnt="1" custLinFactNeighborX="35049" custLinFactNeighborY="4694">
        <dgm:presLayoutVars>
          <dgm:bulletEnabled val="1"/>
        </dgm:presLayoutVars>
      </dgm:prSet>
      <dgm:spPr/>
    </dgm:pt>
    <dgm:pt modelId="{9C2D9BC4-FE4E-4000-9897-22F1DDB2A436}" type="pres">
      <dgm:prSet presAssocID="{BA718C5B-9F2A-4C73-8E67-3E38B68C3C40}" presName="item1" presStyleLbl="node1" presStyleIdx="0" presStyleCnt="3" custLinFactNeighborX="43785" custLinFactNeighborY="23209">
        <dgm:presLayoutVars>
          <dgm:bulletEnabled val="1"/>
        </dgm:presLayoutVars>
      </dgm:prSet>
      <dgm:spPr/>
    </dgm:pt>
    <dgm:pt modelId="{CA463395-1A20-41D2-9EE5-8B98B7F5EEB7}" type="pres">
      <dgm:prSet presAssocID="{69B36DE7-CCD6-4EF2-902C-AE5953AE22B6}" presName="item2" presStyleLbl="node1" presStyleIdx="1" presStyleCnt="3" custLinFactNeighborX="58641" custLinFactNeighborY="-15167">
        <dgm:presLayoutVars>
          <dgm:bulletEnabled val="1"/>
        </dgm:presLayoutVars>
      </dgm:prSet>
      <dgm:spPr/>
    </dgm:pt>
    <dgm:pt modelId="{1D7777ED-440A-4CE5-A0A9-F5CEE1F7D7D7}" type="pres">
      <dgm:prSet presAssocID="{628C33F8-A1EE-40B4-9721-73CE37C03DBA}" presName="item3" presStyleLbl="node1" presStyleIdx="2" presStyleCnt="3" custLinFactNeighborX="82418" custLinFactNeighborY="9011">
        <dgm:presLayoutVars>
          <dgm:bulletEnabled val="1"/>
        </dgm:presLayoutVars>
      </dgm:prSet>
      <dgm:spPr/>
    </dgm:pt>
    <dgm:pt modelId="{6EA98CA2-25B3-48DD-9A19-BB67BD272E5A}" type="pres">
      <dgm:prSet presAssocID="{FEDB4332-99F7-444B-8245-26EBC38DAB60}" presName="funnel" presStyleLbl="trAlignAcc1" presStyleIdx="0" presStyleCnt="1" custLinFactNeighborX="16935" custLinFactNeighborY="4170"/>
      <dgm:spPr/>
    </dgm:pt>
  </dgm:ptLst>
  <dgm:cxnLst>
    <dgm:cxn modelId="{7F2E0D14-BA27-4BBF-8FFF-39F5151A10C4}" type="presOf" srcId="{BA718C5B-9F2A-4C73-8E67-3E38B68C3C40}" destId="{CA463395-1A20-41D2-9EE5-8B98B7F5EEB7}" srcOrd="0" destOrd="0" presId="urn:microsoft.com/office/officeart/2005/8/layout/funnel1"/>
    <dgm:cxn modelId="{DFBAE329-7FF3-4087-B81F-CCC18F02E2FE}" type="presOf" srcId="{69B36DE7-CCD6-4EF2-902C-AE5953AE22B6}" destId="{9C2D9BC4-FE4E-4000-9897-22F1DDB2A436}" srcOrd="0" destOrd="0" presId="urn:microsoft.com/office/officeart/2005/8/layout/funnel1"/>
    <dgm:cxn modelId="{60200132-6E22-44E5-B856-C61ADE6DA2AA}" type="presOf" srcId="{628C33F8-A1EE-40B4-9721-73CE37C03DBA}" destId="{8EFB4254-A154-4931-AB07-9C97CE69915F}" srcOrd="0" destOrd="0" presId="urn:microsoft.com/office/officeart/2005/8/layout/funnel1"/>
    <dgm:cxn modelId="{4F4B466B-1DAE-404B-A4CF-3A8DD1CC5F19}" srcId="{FEDB4332-99F7-444B-8245-26EBC38DAB60}" destId="{B792DC14-956C-47B2-BBAA-C124E83EE8EB}" srcOrd="0" destOrd="0" parTransId="{C0B675F9-85A1-4A13-BD23-4FEE397DAA46}" sibTransId="{A0B85184-DB2F-48B2-BC49-6152207097AF}"/>
    <dgm:cxn modelId="{BA4E1E79-E8B0-4470-85E8-C9396CE2CAE4}" srcId="{FEDB4332-99F7-444B-8245-26EBC38DAB60}" destId="{09024722-EE67-433B-8180-5C8708E8A61B}" srcOrd="4" destOrd="0" parTransId="{A140103F-FC99-4A18-8DA1-1D14B2B042AD}" sibTransId="{89D95AD0-1085-42A5-B476-1CA51CF71756}"/>
    <dgm:cxn modelId="{369E9E9E-8FDF-45AC-95F8-C1887030E472}" type="presOf" srcId="{B792DC14-956C-47B2-BBAA-C124E83EE8EB}" destId="{1D7777ED-440A-4CE5-A0A9-F5CEE1F7D7D7}" srcOrd="0" destOrd="0" presId="urn:microsoft.com/office/officeart/2005/8/layout/funnel1"/>
    <dgm:cxn modelId="{2BFB86AE-9919-4847-9414-CE0BE8A4FF4B}" type="presOf" srcId="{FEDB4332-99F7-444B-8245-26EBC38DAB60}" destId="{A896E624-99B3-4D27-AE20-86FF7A0BFEDF}" srcOrd="0" destOrd="0" presId="urn:microsoft.com/office/officeart/2005/8/layout/funnel1"/>
    <dgm:cxn modelId="{24BCDAB9-3B18-4487-8551-0E4043FDE47C}" srcId="{FEDB4332-99F7-444B-8245-26EBC38DAB60}" destId="{69B36DE7-CCD6-4EF2-902C-AE5953AE22B6}" srcOrd="2" destOrd="0" parTransId="{8A6ACDE0-3D47-4964-BBD0-565D97812383}" sibTransId="{B60DB263-8533-4AC4-94BE-4F9E4976BB28}"/>
    <dgm:cxn modelId="{EE72F8E1-31C5-4208-873D-5311D0807FB3}" srcId="{FEDB4332-99F7-444B-8245-26EBC38DAB60}" destId="{BA718C5B-9F2A-4C73-8E67-3E38B68C3C40}" srcOrd="1" destOrd="0" parTransId="{CE6E290D-9238-4BFF-841D-1F2028689DF2}" sibTransId="{C59BB9F8-A232-407B-AA23-1222577F6316}"/>
    <dgm:cxn modelId="{45578CFB-D059-4130-847E-C5476397BA65}" srcId="{FEDB4332-99F7-444B-8245-26EBC38DAB60}" destId="{628C33F8-A1EE-40B4-9721-73CE37C03DBA}" srcOrd="3" destOrd="0" parTransId="{E66CD829-81EF-4A9B-877F-2277295DED33}" sibTransId="{DE5B37D2-4B8D-425F-AB18-C830A7882F87}"/>
    <dgm:cxn modelId="{233C928B-9DCA-41A8-BBC8-663756309130}" type="presParOf" srcId="{A896E624-99B3-4D27-AE20-86FF7A0BFEDF}" destId="{BB0EA749-9792-4DAF-BAF4-A870CFF4C487}" srcOrd="0" destOrd="0" presId="urn:microsoft.com/office/officeart/2005/8/layout/funnel1"/>
    <dgm:cxn modelId="{19EA79F1-E1FD-466A-95C3-F738FC2C4878}" type="presParOf" srcId="{A896E624-99B3-4D27-AE20-86FF7A0BFEDF}" destId="{1D467F5B-3148-4804-8464-ED7B386059AC}" srcOrd="1" destOrd="0" presId="urn:microsoft.com/office/officeart/2005/8/layout/funnel1"/>
    <dgm:cxn modelId="{C81D4545-42F8-44AE-9135-896B564D8EB0}" type="presParOf" srcId="{A896E624-99B3-4D27-AE20-86FF7A0BFEDF}" destId="{8EFB4254-A154-4931-AB07-9C97CE69915F}" srcOrd="2" destOrd="0" presId="urn:microsoft.com/office/officeart/2005/8/layout/funnel1"/>
    <dgm:cxn modelId="{D4982B2C-BA0D-4592-A435-625C6CAADFF0}" type="presParOf" srcId="{A896E624-99B3-4D27-AE20-86FF7A0BFEDF}" destId="{9C2D9BC4-FE4E-4000-9897-22F1DDB2A436}" srcOrd="3" destOrd="0" presId="urn:microsoft.com/office/officeart/2005/8/layout/funnel1"/>
    <dgm:cxn modelId="{6FB82E00-8EEA-47EA-8DD8-765D710AD4BC}" type="presParOf" srcId="{A896E624-99B3-4D27-AE20-86FF7A0BFEDF}" destId="{CA463395-1A20-41D2-9EE5-8B98B7F5EEB7}" srcOrd="4" destOrd="0" presId="urn:microsoft.com/office/officeart/2005/8/layout/funnel1"/>
    <dgm:cxn modelId="{34DD63C1-7BC2-439A-810F-75BE6E832A92}" type="presParOf" srcId="{A896E624-99B3-4D27-AE20-86FF7A0BFEDF}" destId="{1D7777ED-440A-4CE5-A0A9-F5CEE1F7D7D7}" srcOrd="5" destOrd="0" presId="urn:microsoft.com/office/officeart/2005/8/layout/funnel1"/>
    <dgm:cxn modelId="{F3B91101-381F-476D-962F-E63E75D03095}" type="presParOf" srcId="{A896E624-99B3-4D27-AE20-86FF7A0BFEDF}" destId="{6EA98CA2-25B3-48DD-9A19-BB67BD272E5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1287F-844D-4A9C-86C1-1D68790AD2AC}">
      <dsp:nvSpPr>
        <dsp:cNvPr id="0" name=""/>
        <dsp:cNvSpPr/>
      </dsp:nvSpPr>
      <dsp:spPr>
        <a:xfrm>
          <a:off x="2162012" y="658416"/>
          <a:ext cx="4265615" cy="4265615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B3902-F956-4247-B8A9-416BB45AA725}">
      <dsp:nvSpPr>
        <dsp:cNvPr id="0" name=""/>
        <dsp:cNvSpPr/>
      </dsp:nvSpPr>
      <dsp:spPr>
        <a:xfrm>
          <a:off x="2193656" y="551343"/>
          <a:ext cx="4265615" cy="4265615"/>
        </a:xfrm>
        <a:prstGeom prst="blockArc">
          <a:avLst>
            <a:gd name="adj1" fmla="val 7760498"/>
            <a:gd name="adj2" fmla="val 1169573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3F34C-6FC2-4067-9251-069916B05D70}">
      <dsp:nvSpPr>
        <dsp:cNvPr id="0" name=""/>
        <dsp:cNvSpPr/>
      </dsp:nvSpPr>
      <dsp:spPr>
        <a:xfrm>
          <a:off x="2214383" y="568557"/>
          <a:ext cx="4265615" cy="4265615"/>
        </a:xfrm>
        <a:prstGeom prst="blockArc">
          <a:avLst>
            <a:gd name="adj1" fmla="val 3185943"/>
            <a:gd name="adj2" fmla="val 780495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26F8B-71D7-4A4D-8A43-ADFADF60CB73}">
      <dsp:nvSpPr>
        <dsp:cNvPr id="0" name=""/>
        <dsp:cNvSpPr/>
      </dsp:nvSpPr>
      <dsp:spPr>
        <a:xfrm>
          <a:off x="2149684" y="619161"/>
          <a:ext cx="4265615" cy="4265615"/>
        </a:xfrm>
        <a:prstGeom prst="blockArc">
          <a:avLst>
            <a:gd name="adj1" fmla="val 20587897"/>
            <a:gd name="adj2" fmla="val 3050394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9D29C-7F5B-4A06-ADE4-511BAB622B6B}">
      <dsp:nvSpPr>
        <dsp:cNvPr id="0" name=""/>
        <dsp:cNvSpPr/>
      </dsp:nvSpPr>
      <dsp:spPr>
        <a:xfrm>
          <a:off x="2162012" y="658416"/>
          <a:ext cx="4265615" cy="4265615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2DA35-E610-4907-9A87-688B73B5E1B9}">
      <dsp:nvSpPr>
        <dsp:cNvPr id="0" name=""/>
        <dsp:cNvSpPr/>
      </dsp:nvSpPr>
      <dsp:spPr>
        <a:xfrm>
          <a:off x="3168362" y="1656185"/>
          <a:ext cx="2355579" cy="2194412"/>
        </a:xfrm>
        <a:prstGeom prst="irregularSeal1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Властивості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інформації</a:t>
          </a:r>
          <a:endParaRPr lang="ru-RU" sz="1800" kern="1200" dirty="0"/>
        </a:p>
      </dsp:txBody>
      <dsp:txXfrm>
        <a:off x="3672958" y="2298254"/>
        <a:ext cx="1316834" cy="773835"/>
      </dsp:txXfrm>
    </dsp:sp>
    <dsp:sp modelId="{27239E1F-D2F2-46FF-9D25-DCA1408EA4BE}">
      <dsp:nvSpPr>
        <dsp:cNvPr id="0" name=""/>
        <dsp:cNvSpPr/>
      </dsp:nvSpPr>
      <dsp:spPr>
        <a:xfrm>
          <a:off x="3305262" y="-203008"/>
          <a:ext cx="1979115" cy="182188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Повнота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5097" y="63801"/>
        <a:ext cx="1399445" cy="1288267"/>
      </dsp:txXfrm>
    </dsp:sp>
    <dsp:sp modelId="{D21C04D4-C7EF-4670-80E1-703635D3D32C}">
      <dsp:nvSpPr>
        <dsp:cNvPr id="0" name=""/>
        <dsp:cNvSpPr/>
      </dsp:nvSpPr>
      <dsp:spPr>
        <a:xfrm>
          <a:off x="5286589" y="1236509"/>
          <a:ext cx="1979115" cy="1821885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Зрозумілість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6424" y="1503318"/>
        <a:ext cx="1399445" cy="1288267"/>
      </dsp:txXfrm>
    </dsp:sp>
    <dsp:sp modelId="{06DD1140-44BA-4512-BF21-0422483EFC77}">
      <dsp:nvSpPr>
        <dsp:cNvPr id="0" name=""/>
        <dsp:cNvSpPr/>
      </dsp:nvSpPr>
      <dsp:spPr>
        <a:xfrm>
          <a:off x="4608510" y="3456378"/>
          <a:ext cx="1979115" cy="1821885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Своєчасність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8345" y="3723187"/>
        <a:ext cx="1399445" cy="1288267"/>
      </dsp:txXfrm>
    </dsp:sp>
    <dsp:sp modelId="{BC1FCDDC-5FA0-4FCE-A5D5-ED287B0E42F8}">
      <dsp:nvSpPr>
        <dsp:cNvPr id="0" name=""/>
        <dsp:cNvSpPr/>
      </dsp:nvSpPr>
      <dsp:spPr>
        <a:xfrm>
          <a:off x="1944219" y="3384383"/>
          <a:ext cx="2123114" cy="1821885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Достовірність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5142" y="3651192"/>
        <a:ext cx="1501268" cy="1288267"/>
      </dsp:txXfrm>
    </dsp:sp>
    <dsp:sp modelId="{558E9565-2568-42DF-8706-26861DD22F3C}">
      <dsp:nvSpPr>
        <dsp:cNvPr id="0" name=""/>
        <dsp:cNvSpPr/>
      </dsp:nvSpPr>
      <dsp:spPr>
        <a:xfrm>
          <a:off x="1323934" y="1236509"/>
          <a:ext cx="1979115" cy="1821885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Корисність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3769" y="1503318"/>
        <a:ext cx="1399445" cy="1288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98855-311B-4ABF-9AB8-392445E5F5EC}">
      <dsp:nvSpPr>
        <dsp:cNvPr id="0" name=""/>
        <dsp:cNvSpPr/>
      </dsp:nvSpPr>
      <dsp:spPr>
        <a:xfrm>
          <a:off x="2729747" y="1634832"/>
          <a:ext cx="1760436" cy="160040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Інформаційні процеси</a:t>
          </a:r>
          <a:endParaRPr lang="ru-RU" sz="1600" kern="1200" dirty="0"/>
        </a:p>
      </dsp:txBody>
      <dsp:txXfrm>
        <a:off x="2987557" y="1869206"/>
        <a:ext cx="1244816" cy="1131655"/>
      </dsp:txXfrm>
    </dsp:sp>
    <dsp:sp modelId="{56258039-D658-48B6-967B-8A62B528CECA}">
      <dsp:nvSpPr>
        <dsp:cNvPr id="0" name=""/>
        <dsp:cNvSpPr/>
      </dsp:nvSpPr>
      <dsp:spPr>
        <a:xfrm rot="16200000">
          <a:off x="3389312" y="1399230"/>
          <a:ext cx="441307" cy="29896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441307" y="14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598933" y="1403145"/>
        <a:ext cx="22065" cy="22065"/>
      </dsp:txXfrm>
    </dsp:sp>
    <dsp:sp modelId="{0FE550B5-6ED4-4EEA-B7F7-16EC30A15C24}">
      <dsp:nvSpPr>
        <dsp:cNvPr id="0" name=""/>
        <dsp:cNvSpPr/>
      </dsp:nvSpPr>
      <dsp:spPr>
        <a:xfrm>
          <a:off x="2988044" y="-50318"/>
          <a:ext cx="1243843" cy="1243843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Пошук</a:t>
          </a:r>
          <a:endParaRPr lang="ru-RU" sz="2000" kern="1200" dirty="0"/>
        </a:p>
      </dsp:txBody>
      <dsp:txXfrm>
        <a:off x="3170201" y="131839"/>
        <a:ext cx="879529" cy="879529"/>
      </dsp:txXfrm>
    </dsp:sp>
    <dsp:sp modelId="{6517209B-C769-46CA-81BD-D601254789FE}">
      <dsp:nvSpPr>
        <dsp:cNvPr id="0" name=""/>
        <dsp:cNvSpPr/>
      </dsp:nvSpPr>
      <dsp:spPr>
        <a:xfrm rot="19285714">
          <a:off x="4244928" y="1815972"/>
          <a:ext cx="245141" cy="29896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245141" y="14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61371" y="1824792"/>
        <a:ext cx="12257" cy="12257"/>
      </dsp:txXfrm>
    </dsp:sp>
    <dsp:sp modelId="{285FEB89-1571-4CFB-B5B9-615A23774850}">
      <dsp:nvSpPr>
        <dsp:cNvPr id="0" name=""/>
        <dsp:cNvSpPr/>
      </dsp:nvSpPr>
      <dsp:spPr>
        <a:xfrm>
          <a:off x="4291492" y="506561"/>
          <a:ext cx="1550724" cy="153328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Збирання</a:t>
          </a:r>
          <a:endParaRPr lang="ru-RU" sz="2000" kern="1200" dirty="0"/>
        </a:p>
      </dsp:txBody>
      <dsp:txXfrm>
        <a:off x="4518590" y="731105"/>
        <a:ext cx="1096528" cy="1084197"/>
      </dsp:txXfrm>
    </dsp:sp>
    <dsp:sp modelId="{047BC58F-AADC-4891-9A00-D4DD2F01951D}">
      <dsp:nvSpPr>
        <dsp:cNvPr id="0" name=""/>
        <dsp:cNvSpPr/>
      </dsp:nvSpPr>
      <dsp:spPr>
        <a:xfrm rot="697711">
          <a:off x="4462952" y="2650872"/>
          <a:ext cx="536969" cy="29896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536969" y="14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718013" y="2652396"/>
        <a:ext cx="26848" cy="26848"/>
      </dsp:txXfrm>
    </dsp:sp>
    <dsp:sp modelId="{4B51E99A-0346-4D5F-895A-FC1E009C9A2E}">
      <dsp:nvSpPr>
        <dsp:cNvPr id="0" name=""/>
        <dsp:cNvSpPr/>
      </dsp:nvSpPr>
      <dsp:spPr>
        <a:xfrm>
          <a:off x="4968555" y="2153734"/>
          <a:ext cx="1781643" cy="1488407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Зберігання</a:t>
          </a:r>
          <a:endParaRPr lang="ru-RU" sz="2000" kern="1200" dirty="0"/>
        </a:p>
      </dsp:txBody>
      <dsp:txXfrm>
        <a:off x="5229471" y="2371706"/>
        <a:ext cx="1259811" cy="1052463"/>
      </dsp:txXfrm>
    </dsp:sp>
    <dsp:sp modelId="{7A60DF12-566D-4F6C-9C38-04D1591FDCD5}">
      <dsp:nvSpPr>
        <dsp:cNvPr id="0" name=""/>
        <dsp:cNvSpPr/>
      </dsp:nvSpPr>
      <dsp:spPr>
        <a:xfrm rot="4024533">
          <a:off x="3824030" y="3320590"/>
          <a:ext cx="333553" cy="29896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333553" y="14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82468" y="3327199"/>
        <a:ext cx="16677" cy="16677"/>
      </dsp:txXfrm>
    </dsp:sp>
    <dsp:sp modelId="{9E28E660-63AA-44AB-920D-B93E8D591BCB}">
      <dsp:nvSpPr>
        <dsp:cNvPr id="0" name=""/>
        <dsp:cNvSpPr/>
      </dsp:nvSpPr>
      <dsp:spPr>
        <a:xfrm>
          <a:off x="3581195" y="3441543"/>
          <a:ext cx="1493781" cy="138299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Обробка</a:t>
          </a:r>
          <a:endParaRPr lang="ru-RU" sz="2000" kern="1200" dirty="0"/>
        </a:p>
      </dsp:txBody>
      <dsp:txXfrm>
        <a:off x="3799954" y="3644077"/>
        <a:ext cx="1056263" cy="977924"/>
      </dsp:txXfrm>
    </dsp:sp>
    <dsp:sp modelId="{29EC4241-E636-4E48-8A3D-95592DB37B73}">
      <dsp:nvSpPr>
        <dsp:cNvPr id="0" name=""/>
        <dsp:cNvSpPr/>
      </dsp:nvSpPr>
      <dsp:spPr>
        <a:xfrm rot="7923601">
          <a:off x="2551204" y="3261302"/>
          <a:ext cx="599457" cy="29896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599457" y="14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835946" y="3261264"/>
        <a:ext cx="29972" cy="29972"/>
      </dsp:txXfrm>
    </dsp:sp>
    <dsp:sp modelId="{4D8A12B9-A2B2-4BDF-92C1-6D364CA9D1AA}">
      <dsp:nvSpPr>
        <dsp:cNvPr id="0" name=""/>
        <dsp:cNvSpPr/>
      </dsp:nvSpPr>
      <dsp:spPr>
        <a:xfrm>
          <a:off x="1152126" y="3352999"/>
          <a:ext cx="1885940" cy="152185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Передавання</a:t>
          </a:r>
          <a:endParaRPr lang="ru-RU" sz="1800" kern="1200" dirty="0"/>
        </a:p>
      </dsp:txBody>
      <dsp:txXfrm>
        <a:off x="1428316" y="3575869"/>
        <a:ext cx="1333560" cy="1076114"/>
      </dsp:txXfrm>
    </dsp:sp>
    <dsp:sp modelId="{5B7A5AA4-F8B3-407A-9BAF-9401EBE59507}">
      <dsp:nvSpPr>
        <dsp:cNvPr id="0" name=""/>
        <dsp:cNvSpPr/>
      </dsp:nvSpPr>
      <dsp:spPr>
        <a:xfrm rot="10482696">
          <a:off x="2103943" y="2530252"/>
          <a:ext cx="631676" cy="29896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631676" y="14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403989" y="2529409"/>
        <a:ext cx="31583" cy="31583"/>
      </dsp:txXfrm>
    </dsp:sp>
    <dsp:sp modelId="{28A0CFE5-3C7F-4EAC-80ED-BCBD1C00C884}">
      <dsp:nvSpPr>
        <dsp:cNvPr id="0" name=""/>
        <dsp:cNvSpPr/>
      </dsp:nvSpPr>
      <dsp:spPr>
        <a:xfrm>
          <a:off x="864091" y="2009711"/>
          <a:ext cx="1243843" cy="1243843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Захист</a:t>
          </a:r>
          <a:endParaRPr lang="ru-RU" sz="2000" kern="1200" dirty="0"/>
        </a:p>
      </dsp:txBody>
      <dsp:txXfrm>
        <a:off x="1046248" y="2191868"/>
        <a:ext cx="879529" cy="879529"/>
      </dsp:txXfrm>
    </dsp:sp>
    <dsp:sp modelId="{DFB444E2-C439-43B4-9B1B-6AC1BEB6C41B}">
      <dsp:nvSpPr>
        <dsp:cNvPr id="0" name=""/>
        <dsp:cNvSpPr/>
      </dsp:nvSpPr>
      <dsp:spPr>
        <a:xfrm rot="13114286">
          <a:off x="2665702" y="1793522"/>
          <a:ext cx="317155" cy="29896"/>
        </a:xfrm>
        <a:custGeom>
          <a:avLst/>
          <a:gdLst/>
          <a:ahLst/>
          <a:cxnLst/>
          <a:rect l="0" t="0" r="0" b="0"/>
          <a:pathLst>
            <a:path>
              <a:moveTo>
                <a:pt x="0" y="14948"/>
              </a:moveTo>
              <a:lnTo>
                <a:pt x="317155" y="14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816351" y="1800542"/>
        <a:ext cx="15857" cy="15857"/>
      </dsp:txXfrm>
    </dsp:sp>
    <dsp:sp modelId="{47D31731-0DB6-4CAB-817A-2B68AF3C0D0D}">
      <dsp:nvSpPr>
        <dsp:cNvPr id="0" name=""/>
        <dsp:cNvSpPr/>
      </dsp:nvSpPr>
      <dsp:spPr>
        <a:xfrm>
          <a:off x="1449727" y="578567"/>
          <a:ext cx="1406699" cy="1389273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Подання</a:t>
          </a:r>
          <a:endParaRPr lang="ru-RU" sz="2000" kern="1200" dirty="0"/>
        </a:p>
      </dsp:txBody>
      <dsp:txXfrm>
        <a:off x="1655733" y="782021"/>
        <a:ext cx="994687" cy="982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EA749-9792-4DAF-BAF4-A870CFF4C487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67F5B-3148-4804-8464-ED7B386059AC}">
      <dsp:nvSpPr>
        <dsp:cNvPr id="0" name=""/>
        <dsp:cNvSpPr/>
      </dsp:nvSpPr>
      <dsp:spPr>
        <a:xfrm>
          <a:off x="3384378" y="3024335"/>
          <a:ext cx="635000" cy="40640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B4254-A154-4931-AB07-9C97CE69915F}">
      <dsp:nvSpPr>
        <dsp:cNvPr id="0" name=""/>
        <dsp:cNvSpPr/>
      </dsp:nvSpPr>
      <dsp:spPr>
        <a:xfrm>
          <a:off x="2592293" y="3301999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Інформаційні технології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2293" y="3301999"/>
        <a:ext cx="3048000" cy="762000"/>
      </dsp:txXfrm>
    </dsp:sp>
    <dsp:sp modelId="{9C2D9BC4-FE4E-4000-9897-22F1DDB2A436}">
      <dsp:nvSpPr>
        <dsp:cNvPr id="0" name=""/>
        <dsp:cNvSpPr/>
      </dsp:nvSpPr>
      <dsp:spPr>
        <a:xfrm>
          <a:off x="3096342" y="1656182"/>
          <a:ext cx="1143000" cy="1143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Телефон</a:t>
          </a:r>
          <a:endParaRPr lang="ru-RU" sz="1600" kern="1200" dirty="0"/>
        </a:p>
      </dsp:txBody>
      <dsp:txXfrm>
        <a:off x="3263730" y="1823570"/>
        <a:ext cx="808224" cy="808224"/>
      </dsp:txXfrm>
    </dsp:sp>
    <dsp:sp modelId="{CA463395-1A20-41D2-9EE5-8B98B7F5EEB7}">
      <dsp:nvSpPr>
        <dsp:cNvPr id="0" name=""/>
        <dsp:cNvSpPr/>
      </dsp:nvSpPr>
      <dsp:spPr>
        <a:xfrm>
          <a:off x="2448266" y="360041"/>
          <a:ext cx="1143000" cy="114300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Письмо</a:t>
          </a:r>
          <a:endParaRPr lang="ru-RU" sz="1600" kern="1200" dirty="0"/>
        </a:p>
      </dsp:txBody>
      <dsp:txXfrm>
        <a:off x="2615654" y="527429"/>
        <a:ext cx="808224" cy="808224"/>
      </dsp:txXfrm>
    </dsp:sp>
    <dsp:sp modelId="{1D7777ED-440A-4CE5-A0A9-F5CEE1F7D7D7}">
      <dsp:nvSpPr>
        <dsp:cNvPr id="0" name=""/>
        <dsp:cNvSpPr/>
      </dsp:nvSpPr>
      <dsp:spPr>
        <a:xfrm>
          <a:off x="3888437" y="360043"/>
          <a:ext cx="1143000" cy="114300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Пошта</a:t>
          </a:r>
          <a:endParaRPr lang="ru-RU" sz="1600" kern="1200" dirty="0"/>
        </a:p>
      </dsp:txBody>
      <dsp:txXfrm>
        <a:off x="4055825" y="527431"/>
        <a:ext cx="808224" cy="808224"/>
      </dsp:txXfrm>
    </dsp:sp>
    <dsp:sp modelId="{6EA98CA2-25B3-48DD-9A19-BB67BD272E5A}">
      <dsp:nvSpPr>
        <dsp:cNvPr id="0" name=""/>
        <dsp:cNvSpPr/>
      </dsp:nvSpPr>
      <dsp:spPr>
        <a:xfrm>
          <a:off x="1872208" y="144028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1A35B-4994-4391-97F2-26BA9A8D8BF4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8FDD6-313A-4CDB-BB83-2BBB4BD31D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8FDD6-313A-4CDB-BB83-2BBB4BD31D7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345638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uk-UA" dirty="0"/>
              <a:t> </a:t>
            </a:r>
            <a:br>
              <a:rPr lang="ru-RU" dirty="0"/>
            </a:br>
            <a:r>
              <a:rPr lang="uk-UA" dirty="0"/>
              <a:t>Інформаційні процеси та системи. Роль інформаційних технологій у житті сучасної людини</a:t>
            </a:r>
            <a:r>
              <a:rPr lang="ru-RU" b="1" dirty="0"/>
              <a:t> </a:t>
            </a:r>
            <a:r>
              <a:rPr lang="uk-UA" dirty="0"/>
              <a:t> </a:t>
            </a:r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87088680.png"/>
          <p:cNvPicPr>
            <a:picLocks noChangeAspect="1"/>
          </p:cNvPicPr>
          <p:nvPr/>
        </p:nvPicPr>
        <p:blipFill>
          <a:blip r:embed="rId2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5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Передавання</a:t>
            </a:r>
            <a:br>
              <a:rPr lang="ru-RU" sz="5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2962672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Передавання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інформації багатьом приймачам називають її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поширенням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355976" y="1052736"/>
            <a:ext cx="3960440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87088680.png"/>
          <p:cNvPicPr>
            <a:picLocks noChangeAspect="1"/>
          </p:cNvPicPr>
          <p:nvPr/>
        </p:nvPicPr>
        <p:blipFill>
          <a:blip r:embed="rId3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5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br>
              <a:rPr lang="ru-RU" sz="5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908720"/>
            <a:ext cx="7056784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сукупність методів і засобів, що забезпечують цілісність, конфіденційність і доступність інформації за умов впливу на неї загроз природного або штучного характеру, реалізація яких може призвести до завдання шкоди власникам і користувачам інформації.</a:t>
            </a:r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437112"/>
            <a:ext cx="2592288" cy="1657350"/>
          </a:xfrm>
          <a:prstGeom prst="rect">
            <a:avLst/>
          </a:prstGeom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 cstate="print"/>
          <a:srcRect r="44099"/>
          <a:stretch>
            <a:fillRect/>
          </a:stretch>
        </p:blipFill>
        <p:spPr>
          <a:xfrm>
            <a:off x="179512" y="404664"/>
            <a:ext cx="1512168" cy="1685925"/>
          </a:xfrm>
          <a:prstGeom prst="rect">
            <a:avLst/>
          </a:prstGeom>
        </p:spPr>
      </p:pic>
      <p:pic>
        <p:nvPicPr>
          <p:cNvPr id="6" name="Рисунок 5" descr="Без названия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437112"/>
            <a:ext cx="2505075" cy="1656184"/>
          </a:xfrm>
          <a:prstGeom prst="rect">
            <a:avLst/>
          </a:prstGeom>
        </p:spPr>
      </p:pic>
      <p:pic>
        <p:nvPicPr>
          <p:cNvPr id="7" name="Рисунок 6" descr="Без названия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437113"/>
            <a:ext cx="2562225" cy="1656184"/>
          </a:xfrm>
          <a:prstGeom prst="rect">
            <a:avLst/>
          </a:prstGeom>
        </p:spPr>
      </p:pic>
      <p:pic>
        <p:nvPicPr>
          <p:cNvPr id="8" name="Рисунок 7" descr="87088680.png"/>
          <p:cNvPicPr>
            <a:picLocks noChangeAspect="1"/>
          </p:cNvPicPr>
          <p:nvPr/>
        </p:nvPicPr>
        <p:blipFill>
          <a:blip r:embed="rId6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endParaRPr lang="ru-RU" sz="5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nformatsiia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072" t="7492" r="9281"/>
          <a:stretch>
            <a:fillRect/>
          </a:stretch>
        </p:blipFill>
        <p:spPr>
          <a:xfrm>
            <a:off x="1691680" y="1412776"/>
            <a:ext cx="5947510" cy="5040560"/>
          </a:xfrm>
        </p:spPr>
      </p:pic>
      <p:pic>
        <p:nvPicPr>
          <p:cNvPr id="5" name="Рисунок 4" descr="87088680.png"/>
          <p:cNvPicPr>
            <a:picLocks noChangeAspect="1"/>
          </p:cNvPicPr>
          <p:nvPr/>
        </p:nvPicPr>
        <p:blipFill>
          <a:blip r:embed="rId3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Інформаційні технології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це організація інформаційних процесів з використанням технічних засобів та приладів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Роль інформаційних технологій у житті сучасної людини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979712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4005064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Сучасні інформаційні технології стають одним з найбільш прибуткових та швидко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зростаючих секторів економіки. Інформація стала важливим виробничим і комерційним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ресурсом.</a:t>
            </a:r>
          </a:p>
        </p:txBody>
      </p:sp>
      <p:pic>
        <p:nvPicPr>
          <p:cNvPr id="9" name="Рисунок 8" descr="87088680.png"/>
          <p:cNvPicPr>
            <a:picLocks noChangeAspect="1"/>
          </p:cNvPicPr>
          <p:nvPr/>
        </p:nvPicPr>
        <p:blipFill>
          <a:blip r:embed="rId7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Підбиваємо підсумки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i="1" dirty="0"/>
              <a:t>Як ви розумієте поняття «інформаційні процеси»?</a:t>
            </a:r>
          </a:p>
          <a:p>
            <a:pPr marL="514350" indent="-514350">
              <a:buFont typeface="+mj-lt"/>
              <a:buAutoNum type="arabicPeriod"/>
            </a:pPr>
            <a:r>
              <a:rPr lang="uk-UA" i="1" dirty="0"/>
              <a:t>Які ви знаєте інформаційні процеси? </a:t>
            </a:r>
          </a:p>
          <a:p>
            <a:pPr marL="514350" indent="-514350">
              <a:buFont typeface="+mj-lt"/>
              <a:buAutoNum type="arabicPeriod"/>
            </a:pPr>
            <a:r>
              <a:rPr lang="uk-UA" i="1" dirty="0"/>
              <a:t>Які є способи передавання інформації? </a:t>
            </a:r>
          </a:p>
          <a:p>
            <a:pPr lv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7088680.png"/>
          <p:cNvPicPr>
            <a:picLocks noChangeAspect="1"/>
          </p:cNvPicPr>
          <p:nvPr/>
        </p:nvPicPr>
        <p:blipFill>
          <a:blip r:embed="rId2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Техніка безпеки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7088680.png"/>
          <p:cNvPicPr>
            <a:picLocks noChangeAspect="1"/>
          </p:cNvPicPr>
          <p:nvPr/>
        </p:nvPicPr>
        <p:blipFill>
          <a:blip r:embed="rId2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3-02-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2030735" cy="1941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980728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052736"/>
            <a:ext cx="1834648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Рисунок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052736"/>
            <a:ext cx="1808509" cy="180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disenterij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068960"/>
            <a:ext cx="190770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images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3068960"/>
            <a:ext cx="201899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images (6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4941168"/>
            <a:ext cx="3088885" cy="1628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Без названия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6016" y="3068960"/>
            <a:ext cx="1800200" cy="1744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kompklas2.jpg"/>
          <p:cNvPicPr>
            <a:picLocks noChangeAspect="1"/>
          </p:cNvPicPr>
          <p:nvPr/>
        </p:nvPicPr>
        <p:blipFill>
          <a:blip r:embed="rId11" cstate="print"/>
          <a:srcRect t="7392" r="16751" b="50421"/>
          <a:stretch>
            <a:fillRect/>
          </a:stretch>
        </p:blipFill>
        <p:spPr>
          <a:xfrm>
            <a:off x="4860032" y="4941168"/>
            <a:ext cx="2880320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Рисунок 22" descr="46901357742589.jpeg"/>
          <p:cNvPicPr>
            <a:picLocks noChangeAspect="1"/>
          </p:cNvPicPr>
          <p:nvPr/>
        </p:nvPicPr>
        <p:blipFill>
          <a:blip r:embed="rId12" cstate="print"/>
          <a:srcRect l="16324" t="14930"/>
          <a:stretch>
            <a:fillRect/>
          </a:stretch>
        </p:blipFill>
        <p:spPr>
          <a:xfrm>
            <a:off x="6588224" y="3068960"/>
            <a:ext cx="2092131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Знак запрета 26"/>
          <p:cNvSpPr/>
          <p:nvPr/>
        </p:nvSpPr>
        <p:spPr>
          <a:xfrm>
            <a:off x="6804248" y="3140968"/>
            <a:ext cx="1728192" cy="1512168"/>
          </a:xfrm>
          <a:prstGeom prst="noSmoking">
            <a:avLst>
              <a:gd name="adj" fmla="val 3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Знак запрета 28"/>
          <p:cNvSpPr/>
          <p:nvPr/>
        </p:nvSpPr>
        <p:spPr>
          <a:xfrm>
            <a:off x="4644008" y="1052736"/>
            <a:ext cx="1800200" cy="1872208"/>
          </a:xfrm>
          <a:prstGeom prst="noSmoking">
            <a:avLst>
              <a:gd name="adj" fmla="val 3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589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0"/>
            <a:ext cx="687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Будь-яка </a:t>
            </a:r>
            <a:r>
              <a:rPr lang="uk-UA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має такі </a:t>
            </a:r>
            <a:r>
              <a:rPr lang="uk-UA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7088680.png"/>
          <p:cNvPicPr>
            <a:picLocks noChangeAspect="1"/>
          </p:cNvPicPr>
          <p:nvPr/>
        </p:nvPicPr>
        <p:blipFill>
          <a:blip r:embed="rId7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Інформатика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– наука про інформаційні процеси та їхнє застосування людиною.</a:t>
            </a:r>
          </a:p>
        </p:txBody>
      </p:sp>
      <p:pic>
        <p:nvPicPr>
          <p:cNvPr id="4" name="Рисунок 3" descr="87088680.png"/>
          <p:cNvPicPr>
            <a:picLocks noChangeAspect="1"/>
          </p:cNvPicPr>
          <p:nvPr/>
        </p:nvPicPr>
        <p:blipFill>
          <a:blip r:embed="rId3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1187624" y="1700808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Передавання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інформації багатьом приймачам називають її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поширенням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 descr="87088680.png"/>
          <p:cNvPicPr>
            <a:picLocks noChangeAspect="1"/>
          </p:cNvPicPr>
          <p:nvPr/>
        </p:nvPicPr>
        <p:blipFill>
          <a:blip r:embed="rId2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752" y="332656"/>
            <a:ext cx="48238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Передавання</a:t>
            </a:r>
            <a:endParaRPr lang="ru-RU" sz="6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 cstate="print"/>
          <a:srcRect t="15000" b="31800"/>
          <a:stretch>
            <a:fillRect/>
          </a:stretch>
        </p:blipFill>
        <p:spPr>
          <a:xfrm>
            <a:off x="0" y="3501008"/>
            <a:ext cx="9144000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5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br>
              <a:rPr lang="ru-RU" sz="5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5832648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прагнення домогтися чого-небудь, щось знайти або дії, спрямовані на отримання нового або загубленого</a:t>
            </a:r>
            <a:r>
              <a:rPr lang="uk-UA" dirty="0"/>
              <a:t>.</a:t>
            </a:r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1524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2981325" cy="1533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Без названия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356992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484784"/>
            <a:ext cx="1895475" cy="2409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87088680.png"/>
          <p:cNvPicPr>
            <a:picLocks noChangeAspect="1"/>
          </p:cNvPicPr>
          <p:nvPr/>
        </p:nvPicPr>
        <p:blipFill>
          <a:blip r:embed="rId6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5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Збирання</a:t>
            </a:r>
            <a:br>
              <a:rPr lang="ru-RU" sz="5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124744"/>
            <a:ext cx="5853336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процес збору  інформації про задані змінні, встановлені систематичним способом, що дозволяють відповісти на актуальні питання й оцінити результати</a:t>
            </a:r>
          </a:p>
        </p:txBody>
      </p:sp>
      <p:pic>
        <p:nvPicPr>
          <p:cNvPr id="4" name="Рисунок 3" descr="Без названия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293096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87088680.png"/>
          <p:cNvPicPr>
            <a:picLocks noChangeAspect="1"/>
          </p:cNvPicPr>
          <p:nvPr/>
        </p:nvPicPr>
        <p:blipFill>
          <a:blip r:embed="rId4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sz="6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44827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Комплекс заходів, спрямований на забезпечення збереження повноти і цілісності сформованих даних про певну інформацію, створення і підтримання належних умов для їх використання.</a:t>
            </a: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877272"/>
            <a:ext cx="601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великої кількості інформації називають її </a:t>
            </a:r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накопиченням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924944"/>
            <a:ext cx="4610100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Без названия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725144"/>
            <a:ext cx="1293235" cy="1008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 descr="http://im3-tub-ua.yandex.net/i?id=228167106-68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2090588" cy="1521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8-tub-ua.yandex.net/i?id=494660461-13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218647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images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53136"/>
            <a:ext cx="1905000" cy="1905000"/>
          </a:xfrm>
          <a:prstGeom prst="rect">
            <a:avLst/>
          </a:prstGeom>
        </p:spPr>
      </p:pic>
      <p:pic>
        <p:nvPicPr>
          <p:cNvPr id="10" name="Рисунок 9" descr="87088680.png"/>
          <p:cNvPicPr>
            <a:picLocks noChangeAspect="1"/>
          </p:cNvPicPr>
          <p:nvPr/>
        </p:nvPicPr>
        <p:blipFill>
          <a:blip r:embed="rId7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Обробка</a:t>
            </a:r>
            <a:endParaRPr lang="ru-RU" sz="5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вся сукупність операцій (збирання, введення, записування, перетворення, зчитування, зберігання, знищення), що здійснюються за допомогою технічних і програмних засобів, включаючи обмін по каналах передачі даних</a:t>
            </a:r>
          </a:p>
        </p:txBody>
      </p:sp>
      <p:pic>
        <p:nvPicPr>
          <p:cNvPr id="4" name="Рисунок 3" descr="Без названия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293096"/>
            <a:ext cx="2743200" cy="1666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Без названия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93096"/>
            <a:ext cx="2800350" cy="1628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87088680.png"/>
          <p:cNvPicPr>
            <a:picLocks noChangeAspect="1"/>
          </p:cNvPicPr>
          <p:nvPr/>
        </p:nvPicPr>
        <p:blipFill>
          <a:blip r:embed="rId4" cstate="print"/>
          <a:srcRect l="37248" t="28629" r="35427" b="23287"/>
          <a:stretch>
            <a:fillRect/>
          </a:stretch>
        </p:blipFill>
        <p:spPr>
          <a:xfrm>
            <a:off x="8063880" y="0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293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   Інформаційні процеси та системи. Роль інформаційних технологій у житті сучасної людини      </vt:lpstr>
      <vt:lpstr>Техніка безпеки</vt:lpstr>
      <vt:lpstr>Презентация PowerPoint</vt:lpstr>
      <vt:lpstr>Інформатика – наука про інформаційні процеси та їхнє застосування людиною.</vt:lpstr>
      <vt:lpstr>Презентация PowerPoint</vt:lpstr>
      <vt:lpstr>Пошук </vt:lpstr>
      <vt:lpstr>Збирання </vt:lpstr>
      <vt:lpstr>Зберігання </vt:lpstr>
      <vt:lpstr>Обробка</vt:lpstr>
      <vt:lpstr>Передавання </vt:lpstr>
      <vt:lpstr>Захист </vt:lpstr>
      <vt:lpstr>Подання</vt:lpstr>
      <vt:lpstr>Презентация PowerPoint</vt:lpstr>
      <vt:lpstr>Підбиваємо підсумки: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поведінки при роботі з комп'ютером.  Інформація, дані, повідомлення.</dc:title>
  <dc:creator>WORK</dc:creator>
  <cp:lastModifiedBy>Анна Промоскаль</cp:lastModifiedBy>
  <cp:revision>53</cp:revision>
  <dcterms:created xsi:type="dcterms:W3CDTF">2018-07-08T12:19:34Z</dcterms:created>
  <dcterms:modified xsi:type="dcterms:W3CDTF">2021-04-24T19:45:35Z</dcterms:modified>
</cp:coreProperties>
</file>