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5" r:id="rId4"/>
    <p:sldId id="283" r:id="rId5"/>
    <p:sldId id="286" r:id="rId6"/>
    <p:sldId id="289" r:id="rId7"/>
    <p:sldId id="287" r:id="rId8"/>
    <p:sldId id="288" r:id="rId9"/>
    <p:sldId id="290" r:id="rId10"/>
    <p:sldId id="292" r:id="rId11"/>
    <p:sldId id="29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4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CEDFA-091E-46B9-BAC9-E857968681D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04B06-7D23-4975-9E30-25E86D117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36" y="3323968"/>
            <a:ext cx="4512263" cy="3040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200" y="4056241"/>
            <a:ext cx="7147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4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4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Піфагора</a:t>
            </a:r>
            <a:r>
              <a:rPr lang="ru-RU" sz="4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4800" dirty="0">
                <a:solidFill>
                  <a:srgbClr val="000099"/>
                </a:solidFill>
                <a:latin typeface="Arial Black" panose="020B0A04020102020204" pitchFamily="34" charset="0"/>
              </a:rPr>
              <a:t>у </a:t>
            </a:r>
            <a:r>
              <a:rPr lang="ru-RU" sz="4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житті</a:t>
            </a:r>
            <a:endParaRPr lang="ru-RU" sz="48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будівництві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громовідводу: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Блискавковідвід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громовідводу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двосхилим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7147" y="3061415"/>
            <a:ext cx="988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h2 ≥ a2+b2, значить h ≥ √(a2+b2).</a:t>
            </a:r>
          </a:p>
        </p:txBody>
      </p:sp>
      <p:pic>
        <p:nvPicPr>
          <p:cNvPr id="11" name="Picture 2" descr="Строительство молниеотвода Молниеотвод необходим для защиты от молний всех предметов, расстояние до которых от его основания не будет превышать его двойной высоты. Также, с помощью теоремы Пифагора, можно определить оптимальное положение молниеотвода, например, на двускатной крыше. Решение : по теореме Пифагора h2 ≥ a2+b2, значит h ≥ √(a2+b2)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14512" r="54736" b="46529"/>
          <a:stretch/>
        </p:blipFill>
        <p:spPr bwMode="auto">
          <a:xfrm>
            <a:off x="2297482" y="3701287"/>
            <a:ext cx="3528552" cy="25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троительство молниеотвода Молниеотвод необходим для защиты от молний всех предметов, расстояние до которых от его основания не будет превышать его двойной высоты. Также, с помощью теоремы Пифагора, можно определить оптимальное положение молниеотвода, например, на двускатной крыше. Решение : по теореме Пифагора h2 ≥ a2+b2, значит h ≥ √(a2+b2)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2" t="56299" r="4073" b="11654"/>
          <a:stretch/>
        </p:blipFill>
        <p:spPr bwMode="auto">
          <a:xfrm>
            <a:off x="6180025" y="3702539"/>
            <a:ext cx="4139631" cy="25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Висновок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повсякденному житті дану теорему дуже просто застосовувати, досить лише просто навчитися розпізнавати прямокутні трикутники в будь-якій ситуації. Так легко можна знайти невідому сторону предмета, які перетинаються з іншим предметом під прямим кутом, враховуючи, що третій предмет з'єднує верхівки по діагоналі перших двох предметів.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геометрії ж дана теорема застосовується при знаходженні кожної зі сторін прямокутного трикутника, або при обчисленні відстані між двома точками на площині координат.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Выводы В повседневной жизни данную теорему очень просто применять, достаточно лишь просто научиться распознавать прямоугольные треугольники в любой ситуации. Так легко можно найти неизвестную сторону предмета, пересекаемого с другим предметом под прямым углом, учитывая, что третий предмет соединяет верхушки по диагонали первых двух предметов. В геометрии же данная теорема применяется при нахождении любой из сторон прямоугольного треугольника, либо при вычислении расстояния между двумя точками на плоскости координат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3122" r="9429" b="69801"/>
          <a:stretch/>
        </p:blipFill>
        <p:spPr bwMode="auto">
          <a:xfrm>
            <a:off x="3722082" y="3906402"/>
            <a:ext cx="4747834" cy="24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математиці: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 діагоналі квадрата та прямокутника;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 висоти трикутника;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 діагоналі куба та прямокутного паралелепіпеда;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 висоти піраміди та конуса;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перерізів куба та прямокутного паралелепіпеда;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побудові перерізів конуса.</a:t>
            </a:r>
          </a:p>
        </p:txBody>
      </p:sp>
      <p:pic>
        <p:nvPicPr>
          <p:cNvPr id="10" name="Рисунок 116" descr="http://th-pif.narod.ru/images/practic/use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254" y="4184619"/>
            <a:ext cx="1949888" cy="196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0205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183" y="3952790"/>
            <a:ext cx="2051209" cy="229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0205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5578" y="4108525"/>
            <a:ext cx="3687121" cy="178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7" descr="http://th-pif.narod.ru/images/practic/use0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2337" y="4030912"/>
            <a:ext cx="2216409" cy="19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5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астрономії: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розрахунках шляху, який проходить промінь світла;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 висоти антени мобільного оператора для кращого зв'язку;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Радіосигнал від нашої цивілізації було передано в космос у вигляді теореми Піфагора.</a:t>
            </a:r>
          </a:p>
        </p:txBody>
      </p:sp>
      <p:pic>
        <p:nvPicPr>
          <p:cNvPr id="12" name="Picture 13" descr="020508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88668" y="3564701"/>
            <a:ext cx="6014662" cy="271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1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Важливість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кінці 19 століття були висвітлені різноманітні пропозиції про існування жителів Марсу подібних людині, це виявилось наслідком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італійського астронома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Скіапареллі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Звичайно, що питання в тому, чи можна з допомогою світлових сигналів пояснитися з цими гіпотетичними створіннями, визвав оживлену дискусію. Паризькою мирною академією наук була навіть була установлена премія в 100000 франків тому, хто перший встановить зв'язок з яким-небудь жителем іншого небесного тіла; ця премія все ще ж чекає  свого щасливця. Жартуючи, хоча і зовсім не безпідставно, було прийняти рішення передати жителям Марса сигнал в виді теореми Піфагора.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Невідомо, як це зробити; але для всіх очевидно, що математичний факт, виражений у формі теореми Піфагора, має місце будь-де і через це схожі на нас жителі іншого світу повинні зрозуміти цей сигнал. Адже математику вважають мовою Всесвіту!</a:t>
            </a:r>
          </a:p>
        </p:txBody>
      </p:sp>
    </p:spTree>
    <p:extLst>
      <p:ext uri="{BB962C8B-B14F-4D97-AF65-F5344CB8AC3E}">
        <p14:creationId xmlns:p14="http://schemas.microsoft.com/office/powerpoint/2010/main" val="32426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архітектурі: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побудові будь-якої споруди розраховують відстані, центри тяжіння, розміщення опор, балок тощо;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будівлях готичного і романського стилю верхні частини вікон розділяють камінними ребрами, які додають їм міцності;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 площини рівними многокутниками («паркетом»).</a:t>
            </a:r>
          </a:p>
        </p:txBody>
      </p:sp>
      <p:pic>
        <p:nvPicPr>
          <p:cNvPr id="9" name="Рисунок 119" descr="http://th-pif.narod.ru/images/practic/use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2517" y="3482508"/>
            <a:ext cx="129254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0205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37902" y="3482508"/>
            <a:ext cx="2535026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254" y="3470288"/>
            <a:ext cx="2001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0003" y="3482508"/>
            <a:ext cx="186166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4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фундаменту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Ось тут то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знадобляться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розмітці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котеджів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www.facade-project.ru/images/cms/content/slovar/treugolnik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71546">
            <a:off x="1472947" y="3922116"/>
            <a:ext cx="2786082" cy="18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 descr="http://www.symbolsbook.ru/images/T/PifagorTriangl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5710" y="3377188"/>
            <a:ext cx="2593930" cy="28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http://krovla.ucoz.com/librery/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2773" y="3497976"/>
            <a:ext cx="3300397" cy="26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7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літературі: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з нас, почувши ім’я Піфагор, згадують його теорему. Але хіба ми можемо зустрічати цю теорему тільки в геометрії? Ні, звичайно, ні! Теорема Піфагора зустрічається в різних галузях наук. Наприклад в фізиці, астрономії, архітектурі та в  інших. Також Піфагор та його теорема оспівані в літературі. Існує багато легенд, міфів, пісень, притч, небилиць  про цю теорему та її автора.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 легенда про Піфагора: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1000 років античної традиції реальні, викликаючи глибоку повагу до особистості  Піфагора, свідчення були перемішані з великою кількістю легенд, казок та небилиць. Легенди одна поперед одної оголошували Піфагора чудотворцем, повідомляли: що у нього було золоте стегно; що люди бачили його одночасно в двох різних містах, розмовляючи з своїми учнями; що одного разу, коли він з багаточисленними подорожніми   переходив річку і заговорив з нею, річка вийшла  із берегів і голосним надлюдським голосом скрикнула: « Хай живе Піфагор!»; що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Тірренії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він умертвив своїм укусом ядовиту змію, яка забрала життя в багатьох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тірренівців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що він передбачив землетрус, зупиняв інфекційні хвороби, зупиняв урагани, підкорював морські хвилі. </a:t>
            </a:r>
          </a:p>
        </p:txBody>
      </p:sp>
    </p:spTree>
    <p:extLst>
      <p:ext uri="{BB962C8B-B14F-4D97-AF65-F5344CB8AC3E}">
        <p14:creationId xmlns:p14="http://schemas.microsoft.com/office/powerpoint/2010/main" val="23821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кіно: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Німеччині недавно відкрився кінотеатр, де показують кіно в шістьох вимірах: перші три навіть перечислювати не варто, а також час, запах і смак. Ви запитаєте: а як пов’язані між собою теорема Піфагора і запахи, смаки? А все дуже «просто»: при показі кіно потрібно розрахувати куди і які запахи потрібно направляти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Уявіть: на екрані показують джунглі, і ви відчуваєте  запах листя, показують людину, яка обідає, а ви відчуваєте смак їжі… </a:t>
            </a:r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 rotWithShape="1">
          <a:blip r:embed="rId4"/>
          <a:srcRect l="1079" t="2875" r="1490" b="3123"/>
          <a:stretch/>
        </p:blipFill>
        <p:spPr bwMode="auto">
          <a:xfrm>
            <a:off x="3639718" y="4130418"/>
            <a:ext cx="4912562" cy="215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2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мобільному зв'язку: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доводиться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 км)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0085" y="3565057"/>
            <a:ext cx="4513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Нехай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 x, BC=R=200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OC= r =6380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 = OA + AB, OB = r + x.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14" name="Picture 2" descr="Мобильная связь При строительстве вышек часто приходится решать задачу - какую максимальную высоту должна иметь антенна, чтобы передачу можно было ловить в определенном радиусе (например, 200 км) при известном радиусе Земли? Решение: Пусть AB= x, BC=R=200 км, OC= r =6380 км. OB = OA + AB, OB = r + x. Используя теорему Пифагора, получим ответ 2,3 км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t="44468" r="56093" b="4601"/>
          <a:stretch/>
        </p:blipFill>
        <p:spPr bwMode="auto">
          <a:xfrm>
            <a:off x="1148334" y="3098596"/>
            <a:ext cx="2127251" cy="29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обильная связь При строительстве вышек часто приходится решать задачу - какую максимальную высоту должна иметь антенна, чтобы передачу можно было ловить в определенном радиусе (например, 200 км) при известном радиусе Земли? Решение: Пусть AB= x, BC=R=200 км, OC= r =6380 км. OB = OA + AB, OB = r + x. Используя теорему Пифагора, получим ответ 2,3 км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8" t="36014" r="15177" b="31374"/>
          <a:stretch/>
        </p:blipFill>
        <p:spPr bwMode="auto">
          <a:xfrm>
            <a:off x="8378396" y="3219419"/>
            <a:ext cx="2800350" cy="25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844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35</cp:revision>
  <dcterms:created xsi:type="dcterms:W3CDTF">2020-09-18T16:35:27Z</dcterms:created>
  <dcterms:modified xsi:type="dcterms:W3CDTF">2020-10-03T19:39:34Z</dcterms:modified>
</cp:coreProperties>
</file>