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96" r:id="rId6"/>
    <p:sldId id="295" r:id="rId7"/>
    <p:sldId id="297" r:id="rId8"/>
    <p:sldId id="288" r:id="rId9"/>
    <p:sldId id="289" r:id="rId10"/>
    <p:sldId id="290" r:id="rId11"/>
    <p:sldId id="298" r:id="rId12"/>
    <p:sldId id="292" r:id="rId13"/>
    <p:sldId id="293" r:id="rId14"/>
    <p:sldId id="294" r:id="rId15"/>
    <p:sldId id="299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0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8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7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0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8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F331-83B2-41E9-B6B1-98B364F0CC76}" type="datetimeFigureOut">
              <a:rPr lang="ru-RU" smtClean="0"/>
              <a:t>11.07.2020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1"/>
            <a:ext cx="12192000" cy="6844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27" y="778018"/>
            <a:ext cx="4826145" cy="48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3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848014" y="1992623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606540" y="1864990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beard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4" y="867722"/>
            <a:ext cx="46005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017723" y="2247886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1992623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worried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38" y="1006656"/>
            <a:ext cx="6884584" cy="44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629892" y="1704110"/>
            <a:ext cx="3823854" cy="1551709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624001" y="4531447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897431" y="4531446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7453746" y="4490892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6366476" y="4531446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up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01" y="673822"/>
            <a:ext cx="2702464" cy="3857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45" y="673822"/>
            <a:ext cx="3488032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557317" y="4619625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469005" y="4619625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76" y="0"/>
            <a:ext cx="80676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89279" y="1966722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33362" y="1839089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clumsy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97" y="800295"/>
            <a:ext cx="6136727" cy="49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899620"/>
            <a:ext cx="5024437" cy="4679990"/>
          </a:xfrm>
          <a:prstGeom prst="rect">
            <a:avLst/>
          </a:prstGeom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7562369" y="2097006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320895" y="1969374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62200"/>
            <a:ext cx="6276109" cy="59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91" y="694490"/>
            <a:ext cx="2362200" cy="193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583969" y="1033045"/>
            <a:ext cx="11026140" cy="483209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самоконтролю №2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Coming!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фыв\Desktop\мотиконс\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62" y="3210417"/>
            <a:ext cx="4931353" cy="2993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54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33349" y="226386"/>
            <a:ext cx="10042469" cy="914096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виконання тесту для самоконтролю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виконанням тесту спочатку переглянь вивчений лексичний матеріал у словнику до заняття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розглянь зображення – уривки з мультфільму «Сімейка Адамсів»;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 пропонується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слайдів, в яких необхідно здогадатися, яке нове слово або вираз ілюструють персонажі мультфільму;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поспішай, поміркуй над завданням, кожне із завдань оцінюється в 1 бал;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тим як перейти до наступного слайду, ти побачиш правильну відповідь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Бажаю успіхів!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фыв\Desktop\мотиконс\о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785" y="5167746"/>
            <a:ext cx="1759960" cy="1378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0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261591" y="3847916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840138" y="4433454"/>
            <a:ext cx="3575502" cy="2284784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plump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91" y="890154"/>
            <a:ext cx="2752725" cy="3543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28" y="599209"/>
            <a:ext cx="2600325" cy="4505325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6522975" y="4433454"/>
            <a:ext cx="3575502" cy="2284784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" y="253278"/>
            <a:ext cx="9778754" cy="6244504"/>
          </a:xfrm>
          <a:prstGeom prst="rect">
            <a:avLst/>
          </a:prstGeo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67797" y="2085841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26327" y="1830578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earring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24" y="322551"/>
            <a:ext cx="5610225" cy="6296025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22551"/>
            <a:ext cx="3297382" cy="2284784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ponytail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9011499" y="3998250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54749" y="3998249"/>
            <a:ext cx="3637251" cy="2579377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braids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41" y="461962"/>
            <a:ext cx="8810625" cy="6238875"/>
          </a:xfrm>
          <a:prstGeom prst="rect">
            <a:avLst/>
          </a:prstGeo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1752" y="2411199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411199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784043" y="2095662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974244" y="2095662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bald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" y="1463548"/>
            <a:ext cx="5400052" cy="38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2816" y="2190316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2062684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curious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66" y="490537"/>
            <a:ext cx="82200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128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2020-07-03T18:10:34Z</dcterms:created>
  <dcterms:modified xsi:type="dcterms:W3CDTF">2020-07-11T15:19:59Z</dcterms:modified>
</cp:coreProperties>
</file>