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F1343-DF23-4146-9409-684EC853F180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ED102-ED7F-4F62-957C-1CF2D85F3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39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ED102-ED7F-4F62-957C-1CF2D85F384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100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ED102-ED7F-4F62-957C-1CF2D85F384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73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ED102-ED7F-4F62-957C-1CF2D85F384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49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74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0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71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2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65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90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03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35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2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07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3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2704D-FC46-4D3E-818E-5F8D4989FE2C}" type="datetimeFigureOut">
              <a:rPr lang="ru-RU" smtClean="0"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8B63-FA91-45B0-B230-70A26BAE9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16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arway.com/ua/principal-parts-of-the-sentence#the-subjec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rammarway.com/ua/pronoun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arway.com/ua/types-of-question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rammarway.com/ua/question-word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лагол to be в Past Simple | LearnEnglish Kids | British Counci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352" y="1522384"/>
            <a:ext cx="8394557" cy="43242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47999" y="458229"/>
            <a:ext cx="6096000" cy="8168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 </a:t>
            </a:r>
            <a:r>
              <a:rPr lang="uk-UA" sz="4400" dirty="0" smtClean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400" dirty="0" smtClean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09988"/>
              </p:ext>
            </p:extLst>
          </p:nvPr>
        </p:nvGraphicFramePr>
        <p:xfrm>
          <a:off x="928744" y="1115437"/>
          <a:ext cx="10168255" cy="4117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7695">
                  <a:extLst>
                    <a:ext uri="{9D8B030D-6E8A-4147-A177-3AD203B41FA5}">
                      <a16:colId xmlns:a16="http://schemas.microsoft.com/office/drawing/2014/main" val="437903131"/>
                    </a:ext>
                  </a:extLst>
                </a:gridCol>
                <a:gridCol w="3329940">
                  <a:extLst>
                    <a:ext uri="{9D8B030D-6E8A-4147-A177-3AD203B41FA5}">
                      <a16:colId xmlns:a16="http://schemas.microsoft.com/office/drawing/2014/main" val="1439300177"/>
                    </a:ext>
                  </a:extLst>
                </a:gridCol>
                <a:gridCol w="3690620">
                  <a:extLst>
                    <a:ext uri="{9D8B030D-6E8A-4147-A177-3AD203B41FA5}">
                      <a16:colId xmlns:a16="http://schemas.microsoft.com/office/drawing/2014/main" val="30560877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576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I/He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  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I/He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   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 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I/He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wasn’t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 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weren’t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I/he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I/he/she/it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I/he/she/it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wasn’t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you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uk-UA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you/we/they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you/we/they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weren’t</a:t>
                      </a: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0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41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7" y="1045281"/>
            <a:ext cx="62761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 fontAlgn="base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Дієслово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uk-UA" sz="24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вживається у формі </a:t>
            </a:r>
            <a:r>
              <a:rPr lang="uk-UA" sz="2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коли </a:t>
            </a: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підмет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виражається словом, що стоїть у формі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першої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або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третьої особи однини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або </a:t>
            </a: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займенниками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she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4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uk-UA" sz="2400" dirty="0" smtClean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just" fontAlgn="base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Дієслово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у формі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wɜ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ː], коли підмет виражається словом у формі множини або займенниками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(ми),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(ви),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(вони), а також займенником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значенні «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або ввічливого «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 smtClean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 smtClean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75646"/>
              </p:ext>
            </p:extLst>
          </p:nvPr>
        </p:nvGraphicFramePr>
        <p:xfrm>
          <a:off x="6941127" y="1045281"/>
          <a:ext cx="4572000" cy="4832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726853973"/>
                    </a:ext>
                  </a:extLst>
                </a:gridCol>
              </a:tblGrid>
              <a:tr h="1010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491712"/>
                  </a:ext>
                </a:extLst>
              </a:tr>
              <a:tr h="382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I/He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  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were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267678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12617" y="4473829"/>
            <a:ext cx="6428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 fontAlgn="base">
              <a:spcAft>
                <a:spcPts val="0"/>
              </a:spcAft>
            </a:pP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Наприклад:</a:t>
            </a: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 home.	-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uk-UA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вдома.</a:t>
            </a:r>
            <a:endParaRPr lang="en-US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at home.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- Він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вдома.</a:t>
            </a:r>
            <a:endParaRPr lang="en-US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 home.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Вони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були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вдома.</a:t>
            </a:r>
            <a:endParaRPr lang="ru-RU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6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9" y="1045281"/>
            <a:ext cx="658090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реченнях частка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вживається після дієслова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необхідній формі.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 в розмовному мовленні часто використовуються скорочені форми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wasn’t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weren’t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 часі не вживаються скорочені форми дієслова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займенниками, які існують в теперішньому часі.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 smtClean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 smtClean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617" y="4473829"/>
            <a:ext cx="6428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 fontAlgn="base">
              <a:spcAft>
                <a:spcPts val="0"/>
              </a:spcAft>
            </a:pP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Наприклад:</a:t>
            </a: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wasn’t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 home.	-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вдома.</a:t>
            </a:r>
            <a:endParaRPr lang="en-US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She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wasn’t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at home.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Вона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була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вдома.</a:t>
            </a:r>
            <a:endParaRPr lang="en-US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weren’t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 home.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Ми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були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вдома.</a:t>
            </a:r>
            <a:endParaRPr lang="ru-RU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985166"/>
              </p:ext>
            </p:extLst>
          </p:nvPr>
        </p:nvGraphicFramePr>
        <p:xfrm>
          <a:off x="6941127" y="1045281"/>
          <a:ext cx="4572000" cy="4832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726853973"/>
                    </a:ext>
                  </a:extLst>
                </a:gridCol>
              </a:tblGrid>
              <a:tr h="1010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491712"/>
                  </a:ext>
                </a:extLst>
              </a:tr>
              <a:tr h="382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I/He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   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wasn’t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weren’t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267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84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9" y="1045281"/>
            <a:ext cx="658090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uk-UA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Питальні речення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дієсловом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якості присудка утворюються за допомогою переносу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потрібній формі на початок речення перед підметом.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 питаннях, коли використовуються </a:t>
            </a:r>
            <a:r>
              <a:rPr lang="uk-UA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питальні слова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дієслово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стоїть після них.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 smtClean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uk-UA" sz="2400" dirty="0" smtClean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617" y="4307713"/>
            <a:ext cx="6428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 fontAlgn="base">
              <a:spcAft>
                <a:spcPts val="0"/>
              </a:spcAft>
            </a:pP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Наприклад:</a:t>
            </a: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at home?	- 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вдома?</a:t>
            </a:r>
            <a:endParaRPr lang="en-US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Were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you at home?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Ти(Ви) 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був(були)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вдома?</a:t>
            </a:r>
            <a:endParaRPr lang="en-US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Where 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were 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Де вони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були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?</a:t>
            </a:r>
            <a:endParaRPr lang="ru-RU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39440"/>
              </p:ext>
            </p:extLst>
          </p:nvPr>
        </p:nvGraphicFramePr>
        <p:xfrm>
          <a:off x="6941127" y="1045281"/>
          <a:ext cx="4572000" cy="4832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726853973"/>
                    </a:ext>
                  </a:extLst>
                </a:gridCol>
              </a:tblGrid>
              <a:tr h="1010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491712"/>
                  </a:ext>
                </a:extLst>
              </a:tr>
              <a:tr h="382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 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I/he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I/he/she/it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I/he/she/it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wasn’t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you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uk-UA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you/we/they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you/we/they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weren’t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267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29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273" y="1537854"/>
            <a:ext cx="10792691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для самоперевірки: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є дві форми дієслова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минулому часі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вони перекладаються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особливості побудови речень з дієсловом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E:\Дист курс (конкурс)\картинки\смайла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4583077"/>
            <a:ext cx="2813771" cy="19594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131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6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321</Words>
  <Application>Microsoft Office PowerPoint</Application>
  <PresentationFormat>Широкоэкранный</PresentationFormat>
  <Paragraphs>75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2020-07-14T07:53:05Z</dcterms:created>
  <dcterms:modified xsi:type="dcterms:W3CDTF">2020-07-14T08:42:52Z</dcterms:modified>
</cp:coreProperties>
</file>