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93" r:id="rId4"/>
    <p:sldId id="296" r:id="rId5"/>
    <p:sldId id="292" r:id="rId6"/>
    <p:sldId id="297" r:id="rId7"/>
    <p:sldId id="291" r:id="rId8"/>
    <p:sldId id="295" r:id="rId9"/>
    <p:sldId id="28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51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02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81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41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7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71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09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94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9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A1B6-F072-4F0A-8E34-7D5F28AC7CE4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0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2A1B6-F072-4F0A-8E34-7D5F28AC7CE4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862BD-FBA8-4A4D-A6F9-752789EA0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16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3200" y="860010"/>
            <a:ext cx="6096000" cy="1643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4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Заняття </a:t>
            </a:r>
            <a:r>
              <a:rPr lang="uk-UA" sz="4400" dirty="0" smtClean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№3</a:t>
            </a:r>
            <a:r>
              <a:rPr lang="uk-UA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Always vs Now</a:t>
            </a:r>
            <a:r>
              <a:rPr lang="uk-UA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109" y="2503922"/>
            <a:ext cx="5430982" cy="406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17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3670" y="416762"/>
            <a:ext cx="10307783" cy="276364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 Simple</a:t>
            </a:r>
            <a:r>
              <a:rPr lang="uk-UA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(теперішній неозначений час) 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виражає дію, яка відбувається постійно. </a:t>
            </a:r>
            <a:endParaRPr lang="en-US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 </a:t>
            </a:r>
            <a:r>
              <a:rPr lang="uk-UA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–індикатори: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every day, usually, often, sometimes, never, always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3669" y="3617162"/>
            <a:ext cx="10307783" cy="26319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 Continuous</a:t>
            </a:r>
            <a:r>
              <a:rPr lang="uk-UA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(теперішній тривалий час) 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виражає дію, яка відбувається зараз або в момент мовлення.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 </a:t>
            </a:r>
            <a:r>
              <a:rPr lang="uk-UA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–індикатори:</a:t>
            </a:r>
            <a:r>
              <a:rPr lang="en-US" sz="40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now, at the moment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09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008802"/>
              </p:ext>
            </p:extLst>
          </p:nvPr>
        </p:nvGraphicFramePr>
        <p:xfrm>
          <a:off x="762000" y="720436"/>
          <a:ext cx="10723418" cy="5427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0114">
                  <a:extLst>
                    <a:ext uri="{9D8B030D-6E8A-4147-A177-3AD203B41FA5}">
                      <a16:colId xmlns:a16="http://schemas.microsoft.com/office/drawing/2014/main" val="397903584"/>
                    </a:ext>
                  </a:extLst>
                </a:gridCol>
                <a:gridCol w="5483304">
                  <a:extLst>
                    <a:ext uri="{9D8B030D-6E8A-4147-A177-3AD203B41FA5}">
                      <a16:colId xmlns:a16="http://schemas.microsoft.com/office/drawing/2014/main" val="1454977019"/>
                    </a:ext>
                  </a:extLst>
                </a:gridCol>
              </a:tblGrid>
              <a:tr h="552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 Simple</a:t>
                      </a:r>
                      <a:endParaRPr lang="ru-RU" sz="4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 Continuous</a:t>
                      </a:r>
                      <a:endParaRPr lang="ru-RU" sz="4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560836"/>
                  </a:ext>
                </a:extLst>
              </a:tr>
              <a:tr h="55280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expressions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291809"/>
                  </a:ext>
                </a:extLst>
              </a:tr>
              <a:tr h="4075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every day/week/morning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sometimes		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often				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usually		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never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always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now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the moment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today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week/summer/morning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right now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7959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93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073" y="568035"/>
            <a:ext cx="11513127" cy="372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Зверни увагу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Під час побудови речень як у 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</a:t>
            </a: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і у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 враховувати:</a:t>
            </a:r>
          </a:p>
          <a:p>
            <a:pPr marL="285750" indent="-28575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речення : стверджувальне (</a:t>
            </a:r>
            <a:r>
              <a:rPr lang="uk-UA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заперечне (</a:t>
            </a:r>
            <a:r>
              <a:rPr lang="uk-UA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питальне (</a:t>
            </a:r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підмет, головний член речення, виражений іменником (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Boys/Kate/Sam and Tom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або займенником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I/He/She/It/You/We/They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E:\Дист курс (конкурс)\картинки\смайла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4583077"/>
            <a:ext cx="2813771" cy="19594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74073" y="4583077"/>
            <a:ext cx="7813964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Переглянь уважно таблиці побудови речень у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спробуй відповісти на запитання для самоперевірки.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01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178442"/>
              </p:ext>
            </p:extLst>
          </p:nvPr>
        </p:nvGraphicFramePr>
        <p:xfrm>
          <a:off x="956974" y="0"/>
          <a:ext cx="10459172" cy="6886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4364">
                  <a:extLst>
                    <a:ext uri="{9D8B030D-6E8A-4147-A177-3AD203B41FA5}">
                      <a16:colId xmlns:a16="http://schemas.microsoft.com/office/drawing/2014/main" val="1463620803"/>
                    </a:ext>
                  </a:extLst>
                </a:gridCol>
                <a:gridCol w="8574808">
                  <a:extLst>
                    <a:ext uri="{9D8B030D-6E8A-4147-A177-3AD203B41FA5}">
                      <a16:colId xmlns:a16="http://schemas.microsoft.com/office/drawing/2014/main" val="2246799672"/>
                    </a:ext>
                  </a:extLst>
                </a:gridCol>
              </a:tblGrid>
              <a:tr h="54656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 Simple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816345"/>
                  </a:ext>
                </a:extLst>
              </a:tr>
              <a:tr h="1127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I/We/You/They live in London.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He/She/It  live</a:t>
                      </a:r>
                      <a:r>
                        <a:rPr lang="en-US" sz="4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London.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9581552"/>
                  </a:ext>
                </a:extLst>
              </a:tr>
              <a:tr h="1127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I/We/You/They  </a:t>
                      </a:r>
                      <a:r>
                        <a:rPr lang="en-US" sz="4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n’t live in London.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He/She/It  </a:t>
                      </a:r>
                      <a:r>
                        <a:rPr lang="en-US" sz="4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n’t live in London.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9360748"/>
                  </a:ext>
                </a:extLst>
              </a:tr>
              <a:tr h="1127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I/we/you/they  live in London?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he/she/it live in London?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4143741"/>
                  </a:ext>
                </a:extLst>
              </a:tr>
              <a:tr h="2288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 answers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I/we/you/they 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I/we/you/they </a:t>
                      </a:r>
                      <a:r>
                        <a:rPr lang="en-US" sz="3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don’t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he/she/it 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he/she/it 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doesn’t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2348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9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9709" y="748145"/>
            <a:ext cx="10792691" cy="550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 для самоперевірки:</a:t>
            </a: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Яку дію виражає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слова – індикатори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запам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ятав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дієслово у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мати закінчення «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яких допоміжних слів утворюються заперечні речення?</a:t>
            </a: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чого і в яких випадках вживаються допоміжні слова «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допоміжні слова вживаються у коротких відповідях? Від чого це залежить?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60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184601"/>
              </p:ext>
            </p:extLst>
          </p:nvPr>
        </p:nvGraphicFramePr>
        <p:xfrm>
          <a:off x="818427" y="152400"/>
          <a:ext cx="10597719" cy="6363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9325">
                  <a:extLst>
                    <a:ext uri="{9D8B030D-6E8A-4147-A177-3AD203B41FA5}">
                      <a16:colId xmlns:a16="http://schemas.microsoft.com/office/drawing/2014/main" val="3747530626"/>
                    </a:ext>
                  </a:extLst>
                </a:gridCol>
                <a:gridCol w="8688394">
                  <a:extLst>
                    <a:ext uri="{9D8B030D-6E8A-4147-A177-3AD203B41FA5}">
                      <a16:colId xmlns:a16="http://schemas.microsoft.com/office/drawing/2014/main" val="3636157196"/>
                    </a:ext>
                  </a:extLst>
                </a:gridCol>
              </a:tblGrid>
              <a:tr h="35284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 Continuous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448290"/>
                  </a:ext>
                </a:extLst>
              </a:tr>
              <a:tr h="1416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 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watch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TV.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He/She/It 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watch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TV.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We/You/They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watch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TV.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033176"/>
                  </a:ext>
                </a:extLst>
              </a:tr>
              <a:tr h="1102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 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 not 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watch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TV.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He/She/It 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isn’t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watch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TV.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We/You/They 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aren’t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watch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TV.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9607306"/>
                  </a:ext>
                </a:extLst>
              </a:tr>
              <a:tr h="1102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  watch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TV?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he/she/it watch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TV?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we/you/they watch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TV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5859992"/>
                  </a:ext>
                </a:extLst>
              </a:tr>
              <a:tr h="2226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 answers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 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 not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he/she/it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he/she/it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isn’t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we/you/they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we/you/they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aren’t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6480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198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9709" y="748145"/>
            <a:ext cx="10792691" cy="6001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 для самоперевірки:</a:t>
            </a: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Яку дію виражає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слова – індикатори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запам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ятав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Яке закінчення завжди є у дієслова у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ontinuous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яких трьох допоміжних слів утворюються стверджувальні речення?</a:t>
            </a: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якому випадку неможна використовувати скорочену форму у заперечних реченнях?</a:t>
            </a: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місце допоміжних слів «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у питальних реченнях?</a:t>
            </a: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допоміжні слова вживаються у коротких відповідях? Від чого це залежить?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505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462200"/>
            <a:ext cx="6276109" cy="597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077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449</Words>
  <Application>Microsoft Office PowerPoint</Application>
  <PresentationFormat>Широкоэкранный</PresentationFormat>
  <Paragraphs>75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26</cp:revision>
  <dcterms:created xsi:type="dcterms:W3CDTF">2020-07-08T07:41:43Z</dcterms:created>
  <dcterms:modified xsi:type="dcterms:W3CDTF">2020-07-09T07:25:47Z</dcterms:modified>
</cp:coreProperties>
</file>