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65" r:id="rId4"/>
    <p:sldId id="266" r:id="rId5"/>
    <p:sldId id="267" r:id="rId6"/>
    <p:sldId id="268" r:id="rId7"/>
    <p:sldId id="270" r:id="rId8"/>
    <p:sldId id="277" r:id="rId9"/>
    <p:sldId id="271" r:id="rId10"/>
    <p:sldId id="272" r:id="rId11"/>
    <p:sldId id="273" r:id="rId12"/>
    <p:sldId id="274" r:id="rId13"/>
    <p:sldId id="275" r:id="rId14"/>
    <p:sldId id="276" r:id="rId15"/>
    <p:sldId id="278" r:id="rId16"/>
    <p:sldId id="279" r:id="rId17"/>
    <p:sldId id="280" r:id="rId18"/>
    <p:sldId id="281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51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02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81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1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7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1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09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94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0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2A1B6-F072-4F0A-8E34-7D5F28AC7CE4}" type="datetimeFigureOut">
              <a:rPr lang="ru-RU" smtClean="0"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16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E:\Дист курс (конкурс)\картинки\The-Addams-Famil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752" y="228598"/>
            <a:ext cx="9518552" cy="632128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Прямоугольник 9"/>
          <p:cNvSpPr>
            <a:spLocks noChangeArrowheads="1"/>
          </p:cNvSpPr>
          <p:nvPr/>
        </p:nvSpPr>
        <p:spPr bwMode="auto">
          <a:xfrm>
            <a:off x="9184249" y="4733496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Eudora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9"/>
          <p:cNvSpPr>
            <a:spLocks noChangeArrowheads="1"/>
          </p:cNvSpPr>
          <p:nvPr/>
        </p:nvSpPr>
        <p:spPr bwMode="auto">
          <a:xfrm>
            <a:off x="2180766" y="4745905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Gomez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Прямоугольник 9"/>
          <p:cNvSpPr>
            <a:spLocks noChangeArrowheads="1"/>
          </p:cNvSpPr>
          <p:nvPr/>
        </p:nvSpPr>
        <p:spPr bwMode="auto">
          <a:xfrm>
            <a:off x="3985487" y="5582837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Wedesday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Прямоугольник 9"/>
          <p:cNvSpPr>
            <a:spLocks noChangeArrowheads="1"/>
          </p:cNvSpPr>
          <p:nvPr/>
        </p:nvSpPr>
        <p:spPr bwMode="auto">
          <a:xfrm>
            <a:off x="7424321" y="5582837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Pugsley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Прямоугольник 9"/>
          <p:cNvSpPr>
            <a:spLocks noChangeArrowheads="1"/>
          </p:cNvSpPr>
          <p:nvPr/>
        </p:nvSpPr>
        <p:spPr bwMode="auto">
          <a:xfrm>
            <a:off x="5603262" y="4382486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Morticia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Прямоугольник 9"/>
          <p:cNvSpPr>
            <a:spLocks noChangeArrowheads="1"/>
          </p:cNvSpPr>
          <p:nvPr/>
        </p:nvSpPr>
        <p:spPr bwMode="auto">
          <a:xfrm>
            <a:off x="4295655" y="1569618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Прямоугольник 9"/>
          <p:cNvSpPr>
            <a:spLocks noChangeArrowheads="1"/>
          </p:cNvSpPr>
          <p:nvPr/>
        </p:nvSpPr>
        <p:spPr bwMode="auto">
          <a:xfrm>
            <a:off x="9184249" y="2109038"/>
            <a:ext cx="1587532" cy="35101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Lurch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Рисунок 9" descr="E:\Дист курс (конкурс)\картинки\zwxLT0OL_400x4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752" y="228598"/>
            <a:ext cx="2323271" cy="15453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633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691063" y="714660"/>
            <a:ext cx="3891429" cy="508307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Sloom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23" descr="уендзды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863" y="1389395"/>
            <a:ext cx="1911110" cy="287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25" descr="пагсл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9973" y="2105479"/>
            <a:ext cx="1827911" cy="217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8284804" y="4181047"/>
            <a:ext cx="2050981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10165998" y="4162802"/>
            <a:ext cx="1861886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616467" y="2140896"/>
            <a:ext cx="3668338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grandmother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3" descr="Slo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63" y="1230606"/>
            <a:ext cx="3891429" cy="475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563045" y="714660"/>
            <a:ext cx="3891429" cy="508307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Sloom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454474" y="2599091"/>
            <a:ext cx="3009629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3" descr="Sl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46" y="1222967"/>
            <a:ext cx="3891429" cy="475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12" descr="бабуш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02" y="1542295"/>
            <a:ext cx="4258505" cy="35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7464102" y="1004938"/>
            <a:ext cx="4351243" cy="508307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Eudora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0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5" descr="гоме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93" y="1914378"/>
            <a:ext cx="4091867" cy="307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469292" y="1396599"/>
            <a:ext cx="4091867" cy="51777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4561161" y="1282660"/>
            <a:ext cx="3033761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 rot="5400000">
            <a:off x="5485878" y="2203845"/>
            <a:ext cx="1350965" cy="3200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12" descr="бабуш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923" y="1256384"/>
            <a:ext cx="4258505" cy="35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7594923" y="4380622"/>
            <a:ext cx="4258505" cy="61365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Eudora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21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трелка вправо 21"/>
          <p:cNvSpPr/>
          <p:nvPr/>
        </p:nvSpPr>
        <p:spPr>
          <a:xfrm>
            <a:off x="4169665" y="1282660"/>
            <a:ext cx="4389120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other-in-law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 rot="5400000">
            <a:off x="5780180" y="1700926"/>
            <a:ext cx="1350965" cy="42062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aughter-in-law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12" descr="бабуш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81" y="1361742"/>
            <a:ext cx="4005863" cy="35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346681" y="4796481"/>
            <a:ext cx="4005864" cy="61365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Eudora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Рисунок 18" descr="мортис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784" y="1095933"/>
            <a:ext cx="3417257" cy="384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3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трелка вниз 23"/>
          <p:cNvSpPr/>
          <p:nvPr/>
        </p:nvSpPr>
        <p:spPr>
          <a:xfrm rot="5400000">
            <a:off x="6065435" y="2714932"/>
            <a:ext cx="1350965" cy="47767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grandson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12" descr="бабуш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81" y="1361742"/>
            <a:ext cx="4005863" cy="35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346681" y="4796481"/>
            <a:ext cx="4005864" cy="61365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Eudora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23" descr="уендзды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127" y="0"/>
            <a:ext cx="2142249" cy="321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21"/>
          <p:cNvSpPr>
            <a:spLocks noChangeArrowheads="1"/>
          </p:cNvSpPr>
          <p:nvPr/>
        </p:nvSpPr>
        <p:spPr bwMode="auto">
          <a:xfrm>
            <a:off x="8972124" y="3217840"/>
            <a:ext cx="2142252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Рисунок 25" descr="пагсл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294" y="3832374"/>
            <a:ext cx="1827911" cy="217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22"/>
          <p:cNvSpPr>
            <a:spLocks noChangeArrowheads="1"/>
          </p:cNvSpPr>
          <p:nvPr/>
        </p:nvSpPr>
        <p:spPr bwMode="auto">
          <a:xfrm>
            <a:off x="9129294" y="5968694"/>
            <a:ext cx="1825218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5400000">
            <a:off x="5986849" y="-185539"/>
            <a:ext cx="1350965" cy="4619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granddaughter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5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5" descr="гоме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93" y="1914378"/>
            <a:ext cx="4091867" cy="307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469292" y="1396599"/>
            <a:ext cx="4091867" cy="51777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4561161" y="1282660"/>
            <a:ext cx="3200399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nephew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 rot="5400000">
            <a:off x="5485878" y="2203845"/>
            <a:ext cx="1350965" cy="3200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aunt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7761561" y="5365505"/>
            <a:ext cx="3891429" cy="61365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Sloom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Рисунок 13" descr="Slo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561" y="609314"/>
            <a:ext cx="3891429" cy="475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65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5" descr="гоме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93" y="1914378"/>
            <a:ext cx="4091867" cy="3178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469292" y="1396599"/>
            <a:ext cx="4091867" cy="51777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4561159" y="2548596"/>
            <a:ext cx="3339025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brother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7900186" y="4479528"/>
            <a:ext cx="3595288" cy="61365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 descr="E:\Дист курс (конкурс)\картинки\фестерс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185" y="1399631"/>
            <a:ext cx="3595288" cy="3079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407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трелка вниз 23"/>
          <p:cNvSpPr/>
          <p:nvPr/>
        </p:nvSpPr>
        <p:spPr>
          <a:xfrm rot="5400000">
            <a:off x="6065435" y="2714932"/>
            <a:ext cx="1350965" cy="47767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nephew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346681" y="4796481"/>
            <a:ext cx="4005864" cy="61365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Рисунок 23" descr="уендзды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127" y="0"/>
            <a:ext cx="2142249" cy="321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21"/>
          <p:cNvSpPr>
            <a:spLocks noChangeArrowheads="1"/>
          </p:cNvSpPr>
          <p:nvPr/>
        </p:nvSpPr>
        <p:spPr bwMode="auto">
          <a:xfrm>
            <a:off x="8972124" y="3217840"/>
            <a:ext cx="2142252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Рисунок 25" descr="пагсл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122" y="3832374"/>
            <a:ext cx="2142254" cy="217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22"/>
          <p:cNvSpPr>
            <a:spLocks noChangeArrowheads="1"/>
          </p:cNvSpPr>
          <p:nvPr/>
        </p:nvSpPr>
        <p:spPr bwMode="auto">
          <a:xfrm>
            <a:off x="8972122" y="5968694"/>
            <a:ext cx="2142254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5400000">
            <a:off x="5986849" y="-185539"/>
            <a:ext cx="1350965" cy="4619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niece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E:\Дист курс (конкурс)\картинки\фестерс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81" y="1677891"/>
            <a:ext cx="4005855" cy="307989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Стрелка вправо 14"/>
          <p:cNvSpPr/>
          <p:nvPr/>
        </p:nvSpPr>
        <p:spPr>
          <a:xfrm>
            <a:off x="4352536" y="3096670"/>
            <a:ext cx="4619586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uncle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61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14"/>
          <p:cNvSpPr>
            <a:spLocks noChangeArrowheads="1"/>
          </p:cNvSpPr>
          <p:nvPr/>
        </p:nvSpPr>
        <p:spPr bwMode="auto">
          <a:xfrm>
            <a:off x="628324" y="4796481"/>
            <a:ext cx="3358460" cy="61365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Itt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auto">
          <a:xfrm>
            <a:off x="8396419" y="2934739"/>
            <a:ext cx="3292631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Fester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Прямоугольник 22"/>
          <p:cNvSpPr>
            <a:spLocks noChangeArrowheads="1"/>
          </p:cNvSpPr>
          <p:nvPr/>
        </p:nvSpPr>
        <p:spPr bwMode="auto">
          <a:xfrm>
            <a:off x="8396419" y="5968694"/>
            <a:ext cx="3292631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Gomez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Рисунок 9" descr="E:\Дист курс (конкурс)\картинки\фестерс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420" y="413473"/>
            <a:ext cx="3292631" cy="254494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Стрелка вправо 14"/>
          <p:cNvSpPr/>
          <p:nvPr/>
        </p:nvSpPr>
        <p:spPr>
          <a:xfrm>
            <a:off x="3776577" y="2934739"/>
            <a:ext cx="4619586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cousin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 descr="гомес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932" y="3549273"/>
            <a:ext cx="3292118" cy="2557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27" descr="кузен Ит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24" y="1158633"/>
            <a:ext cx="3525569" cy="3637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1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462200"/>
            <a:ext cx="6276109" cy="59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0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9"/>
          <p:cNvSpPr>
            <a:spLocks noChangeArrowheads="1"/>
          </p:cNvSpPr>
          <p:nvPr/>
        </p:nvSpPr>
        <p:spPr bwMode="auto">
          <a:xfrm>
            <a:off x="2986088" y="422275"/>
            <a:ext cx="1581150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Eudora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/>
        </p:nvSpPr>
        <p:spPr bwMode="auto">
          <a:xfrm>
            <a:off x="321084" y="435769"/>
            <a:ext cx="1495425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Sloom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7537563" y="1991201"/>
            <a:ext cx="1531937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6"/>
          <p:cNvSpPr>
            <a:spLocks noChangeArrowheads="1"/>
          </p:cNvSpPr>
          <p:nvPr/>
        </p:nvSpPr>
        <p:spPr bwMode="auto">
          <a:xfrm>
            <a:off x="9273521" y="2721525"/>
            <a:ext cx="333375" cy="342900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auto">
          <a:xfrm>
            <a:off x="9974481" y="1245033"/>
            <a:ext cx="1495425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Morticia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74" name="Рисунок 18" descr="мортис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755" y="1672113"/>
            <a:ext cx="1485900" cy="167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3" name="Рисунок 15" descr="гомес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194" y="2362676"/>
            <a:ext cx="1531937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19"/>
          <p:cNvSpPr>
            <a:spLocks noChangeArrowheads="1"/>
          </p:cNvSpPr>
          <p:nvPr/>
        </p:nvSpPr>
        <p:spPr bwMode="auto">
          <a:xfrm>
            <a:off x="5458897" y="1843277"/>
            <a:ext cx="1625842" cy="51939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Fester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71" name="Рисунок 20" descr="фестер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919" y="2374583"/>
            <a:ext cx="1606961" cy="115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7683910" y="4056062"/>
            <a:ext cx="1240759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10086083" y="4325937"/>
            <a:ext cx="1272223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68" name="Рисунок 23" descr="уендздыы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910" y="4427537"/>
            <a:ext cx="1240759" cy="186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Рисунок 25" descr="пагсл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0056" y="4697412"/>
            <a:ext cx="1238250" cy="159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26"/>
          <p:cNvSpPr>
            <a:spLocks noChangeArrowheads="1"/>
          </p:cNvSpPr>
          <p:nvPr/>
        </p:nvSpPr>
        <p:spPr bwMode="auto">
          <a:xfrm>
            <a:off x="3980484" y="3557110"/>
            <a:ext cx="1029378" cy="371475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Itt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365" name="Рисунок 27" descr="кузен Итт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345" y="1814469"/>
            <a:ext cx="1721288" cy="177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 стрелкой 16"/>
          <p:cNvCxnSpPr>
            <a:endCxn id="7" idx="0"/>
          </p:cNvCxnSpPr>
          <p:nvPr/>
        </p:nvCxnSpPr>
        <p:spPr>
          <a:xfrm>
            <a:off x="4642683" y="805221"/>
            <a:ext cx="1629135" cy="10380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" idx="0"/>
          </p:cNvCxnSpPr>
          <p:nvPr/>
        </p:nvCxnSpPr>
        <p:spPr>
          <a:xfrm>
            <a:off x="4642684" y="786332"/>
            <a:ext cx="3660848" cy="12048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8686595" y="3098714"/>
            <a:ext cx="685180" cy="8769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9606896" y="3098714"/>
            <a:ext cx="1045328" cy="12272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80" name="Рисунок 12" descr="бабушка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546" y="765470"/>
            <a:ext cx="1591691" cy="1036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		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-1319213" y="11085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" name="Рисунок 13" descr="Sloom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88" y="805221"/>
            <a:ext cx="1488021" cy="181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Рисунок 28" descr="G:\English Дистанційний курс\6\i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69211" y="4189822"/>
            <a:ext cx="440436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82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8" descr="мортис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210" y="1809018"/>
            <a:ext cx="2797358" cy="314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15" descr="гомес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67" y="2418567"/>
            <a:ext cx="2327420" cy="1490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279790" y="1910260"/>
            <a:ext cx="2327420" cy="508307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7"/>
          <p:cNvSpPr>
            <a:spLocks noChangeArrowheads="1"/>
          </p:cNvSpPr>
          <p:nvPr/>
        </p:nvSpPr>
        <p:spPr bwMode="auto">
          <a:xfrm>
            <a:off x="2597687" y="4815035"/>
            <a:ext cx="2816404" cy="6493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Morticia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23" descr="уендзды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93" y="1371150"/>
            <a:ext cx="1911110" cy="287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25" descr="пагсл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303" y="2087234"/>
            <a:ext cx="1827911" cy="217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8394193" y="4181047"/>
            <a:ext cx="2050981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10305304" y="4162802"/>
            <a:ext cx="1861886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414091" y="2185386"/>
            <a:ext cx="2980102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parents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4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8" descr="мортис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561" y="1241764"/>
            <a:ext cx="3012656" cy="338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15" descr="гомес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64" y="2160048"/>
            <a:ext cx="3524496" cy="225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1036664" y="1610694"/>
            <a:ext cx="3524496" cy="51777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7"/>
          <p:cNvSpPr>
            <a:spLocks noChangeArrowheads="1"/>
          </p:cNvSpPr>
          <p:nvPr/>
        </p:nvSpPr>
        <p:spPr bwMode="auto">
          <a:xfrm>
            <a:off x="7761561" y="4643602"/>
            <a:ext cx="3012656" cy="57327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Morticia</a:t>
            </a:r>
            <a:endParaRPr kumimoji="0" lang="en-US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4561161" y="1282660"/>
            <a:ext cx="3200400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husband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 rot="5400000">
            <a:off x="5485878" y="2203845"/>
            <a:ext cx="1350965" cy="3200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wife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1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3" descr="уендзды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084" y="840798"/>
            <a:ext cx="3391595" cy="509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25" descr="пагсл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096" y="840798"/>
            <a:ext cx="3729406" cy="443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906084" y="5435165"/>
            <a:ext cx="3391595" cy="500096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7626096" y="5284237"/>
            <a:ext cx="3729406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297678" y="840798"/>
            <a:ext cx="3328417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5400000">
            <a:off x="5286403" y="3095476"/>
            <a:ext cx="1350965" cy="33284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brother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8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5" descr="гоме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65" y="1625303"/>
            <a:ext cx="4933167" cy="315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270264" y="1116996"/>
            <a:ext cx="4933168" cy="508307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23" descr="уендзды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863" y="1389395"/>
            <a:ext cx="1911110" cy="287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25" descr="пагсл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9973" y="2105479"/>
            <a:ext cx="1827911" cy="217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8284804" y="4181047"/>
            <a:ext cx="2050981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10165998" y="4162802"/>
            <a:ext cx="1861886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203432" y="2140896"/>
            <a:ext cx="3085431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father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1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23" descr="уендзды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39" y="1617665"/>
            <a:ext cx="1911110" cy="287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25" descr="пагсл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149" y="2315504"/>
            <a:ext cx="1827911" cy="217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483103" y="4506559"/>
            <a:ext cx="2050981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2464149" y="4463164"/>
            <a:ext cx="1861886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 rot="5400000">
            <a:off x="5297773" y="1720714"/>
            <a:ext cx="1350965" cy="3362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8" descr="мортис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424" y="1152911"/>
            <a:ext cx="3613559" cy="406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7"/>
          <p:cNvSpPr>
            <a:spLocks noChangeArrowheads="1"/>
          </p:cNvSpPr>
          <p:nvPr/>
        </p:nvSpPr>
        <p:spPr bwMode="auto">
          <a:xfrm>
            <a:off x="7654451" y="5121093"/>
            <a:ext cx="3647532" cy="6493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Morticia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20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8" descr="мортис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315" y="585022"/>
            <a:ext cx="2797358" cy="314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15" descr="гомес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86" y="3732051"/>
            <a:ext cx="2770216" cy="202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1504457" y="254369"/>
            <a:ext cx="2770216" cy="527493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Gomez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17"/>
          <p:cNvSpPr>
            <a:spLocks noChangeArrowheads="1"/>
          </p:cNvSpPr>
          <p:nvPr/>
        </p:nvSpPr>
        <p:spPr bwMode="auto">
          <a:xfrm>
            <a:off x="1444698" y="5761476"/>
            <a:ext cx="2816404" cy="649319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Morticia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8690017" y="2994971"/>
            <a:ext cx="2050981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8654706" y="5834250"/>
            <a:ext cx="2050333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4309583">
            <a:off x="5861362" y="347206"/>
            <a:ext cx="1350965" cy="4812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daughter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6676905">
            <a:off x="5792494" y="2284610"/>
            <a:ext cx="1350965" cy="4766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23" descr="уендзды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706" y="193014"/>
            <a:ext cx="2050332" cy="287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25" descr="пагсл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706" y="3570378"/>
            <a:ext cx="2050332" cy="235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0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auto">
          <a:xfrm>
            <a:off x="284496" y="1098749"/>
            <a:ext cx="4443983" cy="508307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Eudora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23" descr="уендзды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863" y="1389395"/>
            <a:ext cx="1911110" cy="287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25" descr="пагсл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9973" y="2105479"/>
            <a:ext cx="1827911" cy="217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21"/>
          <p:cNvSpPr>
            <a:spLocks noChangeArrowheads="1"/>
          </p:cNvSpPr>
          <p:nvPr/>
        </p:nvSpPr>
        <p:spPr bwMode="auto">
          <a:xfrm>
            <a:off x="8284804" y="4181047"/>
            <a:ext cx="2050981" cy="61453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22"/>
          <p:cNvSpPr>
            <a:spLocks noChangeArrowheads="1"/>
          </p:cNvSpPr>
          <p:nvPr/>
        </p:nvSpPr>
        <p:spPr bwMode="auto">
          <a:xfrm>
            <a:off x="10165998" y="4162802"/>
            <a:ext cx="1861886" cy="651024"/>
          </a:xfrm>
          <a:prstGeom prst="rect">
            <a:avLst/>
          </a:prstGeom>
          <a:solidFill>
            <a:srgbClr val="FFFF00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Pugsley</a:t>
            </a:r>
            <a:endParaRPr kumimoji="0" lang="en-US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718305" y="2140896"/>
            <a:ext cx="3566500" cy="1331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grandmother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12" descr="бабуш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64" y="1625302"/>
            <a:ext cx="4443983" cy="344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73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83</Words>
  <Application>Microsoft Office PowerPoint</Application>
  <PresentationFormat>Широкоэкранный</PresentationFormat>
  <Paragraphs>88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2020-07-08T07:41:43Z</dcterms:created>
  <dcterms:modified xsi:type="dcterms:W3CDTF">2020-07-08T08:55:56Z</dcterms:modified>
</cp:coreProperties>
</file>