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9" r:id="rId1"/>
  </p:sldMasterIdLst>
  <p:notesMasterIdLst>
    <p:notesMasterId r:id="rId17"/>
  </p:notesMasterIdLst>
  <p:sldIdLst>
    <p:sldId id="268" r:id="rId2"/>
    <p:sldId id="285" r:id="rId3"/>
    <p:sldId id="269" r:id="rId4"/>
    <p:sldId id="274" r:id="rId5"/>
    <p:sldId id="270" r:id="rId6"/>
    <p:sldId id="275" r:id="rId7"/>
    <p:sldId id="278" r:id="rId8"/>
    <p:sldId id="286" r:id="rId9"/>
    <p:sldId id="287" r:id="rId10"/>
    <p:sldId id="293" r:id="rId11"/>
    <p:sldId id="288" r:id="rId12"/>
    <p:sldId id="277" r:id="rId13"/>
    <p:sldId id="281" r:id="rId14"/>
    <p:sldId id="289" r:id="rId15"/>
    <p:sldId id="292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27F00"/>
    <a:srgbClr val="6699FF"/>
    <a:srgbClr val="3366FF"/>
    <a:srgbClr val="66CCFF"/>
    <a:srgbClr val="000000"/>
    <a:srgbClr val="A4A000"/>
    <a:srgbClr val="424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9718" autoAdjust="0"/>
    <p:restoredTop sz="94660"/>
  </p:normalViewPr>
  <p:slideViewPr>
    <p:cSldViewPr>
      <p:cViewPr varScale="1">
        <p:scale>
          <a:sx n="106" d="100"/>
          <a:sy n="106" d="100"/>
        </p:scale>
        <p:origin x="-2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E5A188F-E9B2-42C0-9392-6B2FA3C5F879}" type="datetimeFigureOut">
              <a:rPr lang="ru-RU"/>
              <a:pPr>
                <a:defRPr/>
              </a:pPr>
              <a:t>09.11.2019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3279211-FE1C-43FA-A7A1-5978E5DEFB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54A90D8-6EAC-48A3-8101-A94D4ACF1823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1" name="Овал 20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E0AE57-0C28-4972-AF4C-8C1027BC163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642DD-C24B-4C26-BBB6-5F14BF0BCA9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 advClick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B2092-C379-4327-A204-AD49DE2644D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1366F99-7375-43D0-8E66-5235D3DD15C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med" advClick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Овал 13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5" name="Овал 14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6" name="Овал 15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7" name="Овал 16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8" name="Овал 17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D4004-800C-4D26-8349-75B537C6C0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 advClick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1B94C-B262-4F97-B7E2-21163D7480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 advClick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D3BB5-1DDB-419F-9367-E5291140600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 advClick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0513F38-9103-4352-BB9D-A12EAA305AB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med" advClick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02BEF-AAD7-4652-A2B5-F84A9C81314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  <p:transition spd="med" advClick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Прямая соединительная линия 5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Овал 10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5A15E8D-6749-4AD7-853E-59B2C80E065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 advClick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Овал 5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A9F4AF6-1D87-44AB-AD3D-27BCAC4EF4A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</p:spTree>
  </p:cSld>
  <p:clrMapOvr>
    <a:masterClrMapping/>
  </p:clrMapOvr>
  <p:transition spd="med" advClick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452F9AC-80B6-4750-8FBF-F24E862A6FB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1" r:id="rId4"/>
    <p:sldLayoutId id="2147483852" r:id="rId5"/>
    <p:sldLayoutId id="2147483859" r:id="rId6"/>
    <p:sldLayoutId id="2147483853" r:id="rId7"/>
    <p:sldLayoutId id="2147483860" r:id="rId8"/>
    <p:sldLayoutId id="2147483861" r:id="rId9"/>
    <p:sldLayoutId id="2147483854" r:id="rId10"/>
    <p:sldLayoutId id="2147483855" r:id="rId11"/>
  </p:sldLayoutIdLst>
  <p:transition spd="med" advClick="0"/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eaLnBrk="0" fontAlgn="base" hangingPunct="0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eaLnBrk="0" fontAlgn="base" hangingPunct="0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eaLnBrk="0" fontAlgn="base" hangingPunct="0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gk-press.if.ua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Іван Франк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715000" y="857250"/>
            <a:ext cx="2676525" cy="3810000"/>
          </a:xfrm>
          <a:noFill/>
        </p:spPr>
      </p:pic>
      <p:sp>
        <p:nvSpPr>
          <p:cNvPr id="8195" name="Rectangle 5"/>
          <p:cNvSpPr>
            <a:spLocks noChangeArrowheads="1"/>
          </p:cNvSpPr>
          <p:nvPr/>
        </p:nvSpPr>
        <p:spPr bwMode="auto">
          <a:xfrm>
            <a:off x="539750" y="1341438"/>
            <a:ext cx="4968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000" b="1">
                <a:solidFill>
                  <a:schemeClr val="folHlink"/>
                </a:solidFill>
                <a:latin typeface="Times New Roman" pitchFamily="18" charset="0"/>
              </a:rPr>
              <a:t>І</a:t>
            </a:r>
            <a:r>
              <a:rPr lang="uk-UA" sz="4000" b="1">
                <a:solidFill>
                  <a:schemeClr val="folHlink"/>
                </a:solidFill>
                <a:latin typeface="Times New Roman" pitchFamily="18" charset="0"/>
              </a:rPr>
              <a:t>ВАН </a:t>
            </a:r>
            <a:r>
              <a:rPr lang="ru-RU" sz="4000" b="1">
                <a:solidFill>
                  <a:schemeClr val="folHlink"/>
                </a:solidFill>
                <a:latin typeface="Times New Roman" pitchFamily="18" charset="0"/>
              </a:rPr>
              <a:t>ФАНКО</a:t>
            </a:r>
            <a:r>
              <a:rPr lang="en-US" sz="4000" b="1">
                <a:solidFill>
                  <a:schemeClr val="folHlink"/>
                </a:solidFill>
                <a:latin typeface="Times New Roman" pitchFamily="18" charset="0"/>
              </a:rPr>
              <a:t/>
            </a:r>
            <a:br>
              <a:rPr lang="en-US" sz="4000" b="1">
                <a:solidFill>
                  <a:schemeClr val="folHlink"/>
                </a:solidFill>
                <a:latin typeface="Times New Roman" pitchFamily="18" charset="0"/>
              </a:rPr>
            </a:br>
            <a:r>
              <a:rPr lang="uk-UA" sz="4000" b="1">
                <a:solidFill>
                  <a:schemeClr val="folHlink"/>
                </a:solidFill>
                <a:latin typeface="Times New Roman" pitchFamily="18" charset="0"/>
              </a:rPr>
              <a:t>(1856-1916)</a:t>
            </a:r>
          </a:p>
        </p:txBody>
      </p:sp>
      <p:sp>
        <p:nvSpPr>
          <p:cNvPr id="8196" name="Rectangle 6"/>
          <p:cNvSpPr>
            <a:spLocks noChangeArrowheads="1"/>
          </p:cNvSpPr>
          <p:nvPr/>
        </p:nvSpPr>
        <p:spPr bwMode="auto">
          <a:xfrm>
            <a:off x="0" y="4786313"/>
            <a:ext cx="6948488" cy="1585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/>
            <a:r>
              <a:rPr lang="ru-RU" sz="2000" b="1">
                <a:latin typeface="Times New Roman" pitchFamily="18" charset="0"/>
              </a:rPr>
              <a:t>"...ми мусимо навчитися чути себе українцями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— не галицькими, не буковинськими українцями,</a:t>
            </a:r>
            <a:br>
              <a:rPr lang="ru-RU" sz="2000" b="1">
                <a:latin typeface="Times New Roman" pitchFamily="18" charset="0"/>
              </a:rPr>
            </a:br>
            <a:r>
              <a:rPr lang="ru-RU" sz="2000" b="1">
                <a:latin typeface="Times New Roman" pitchFamily="18" charset="0"/>
              </a:rPr>
              <a:t>а українцями без офіціальних кордонів"</a:t>
            </a:r>
            <a:r>
              <a:rPr lang="ru-RU" sz="2000">
                <a:latin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</a:rPr>
            </a:br>
            <a:r>
              <a:rPr lang="en-US" sz="2000">
                <a:latin typeface="Times New Roman" pitchFamily="18" charset="0"/>
              </a:rPr>
              <a:t>					</a:t>
            </a:r>
            <a:r>
              <a:rPr lang="uk-UA">
                <a:latin typeface="Times New Roman" pitchFamily="18" charset="0"/>
              </a:rPr>
              <a:t>			</a:t>
            </a:r>
            <a:r>
              <a:rPr lang="en-US">
                <a:latin typeface="Times New Roman" pitchFamily="18" charset="0"/>
              </a:rPr>
              <a:t>				</a:t>
            </a:r>
            <a:r>
              <a:rPr lang="ru-RU" i="1">
                <a:latin typeface="Times New Roman" pitchFamily="18" charset="0"/>
              </a:rPr>
              <a:t>Іван Франко</a:t>
            </a:r>
            <a:r>
              <a:rPr lang="ru-RU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0" y="1428750"/>
            <a:ext cx="7467600" cy="71437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dirty="0" smtClean="0">
                <a:hlinkClick r:id="rId2"/>
              </a:rPr>
              <a:t/>
            </a:r>
            <a:br>
              <a:rPr lang="ru-RU" dirty="0" smtClean="0">
                <a:hlinkClick r:id="rId2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.-Kotsyubynskyj-I.-Franko-ta-V.-Gnatyuk.-Lviv-1905-r.-545x600.jpg"/>
          <p:cNvPicPr>
            <a:picLocks noGrp="1" noChangeAspect="1"/>
          </p:cNvPicPr>
          <p:nvPr>
            <p:ph sz="quarter" idx="1"/>
          </p:nvPr>
        </p:nvPicPr>
        <p:blipFill>
          <a:blip r:embed="rId3"/>
          <a:stretch>
            <a:fillRect/>
          </a:stretch>
        </p:blipFill>
        <p:spPr>
          <a:xfrm>
            <a:off x="2571736" y="357166"/>
            <a:ext cx="4426876" cy="4873625"/>
          </a:xfrm>
          <a:effectLst>
            <a:softEdge rad="112500"/>
          </a:effectLst>
        </p:spPr>
      </p:pic>
      <p:sp>
        <p:nvSpPr>
          <p:cNvPr id="17412" name="Прямоугольник 4"/>
          <p:cNvSpPr>
            <a:spLocks noChangeArrowheads="1"/>
          </p:cNvSpPr>
          <p:nvPr/>
        </p:nvSpPr>
        <p:spPr bwMode="auto">
          <a:xfrm>
            <a:off x="2000250" y="5357813"/>
            <a:ext cx="5286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М. Коцюбинський, І. Франко та В. Гнатюк.</a:t>
            </a:r>
          </a:p>
          <a:p>
            <a:pPr algn="ctr"/>
            <a:r>
              <a:rPr lang="ru-RU">
                <a:latin typeface="Times New Roman" pitchFamily="18" charset="0"/>
                <a:cs typeface="Times New Roman" pitchFamily="18" charset="0"/>
              </a:rPr>
              <a:t> Львів, 1905 р</a:t>
            </a:r>
            <a:br>
              <a:rPr lang="ru-RU">
                <a:latin typeface="Times New Roman" pitchFamily="18" charset="0"/>
                <a:cs typeface="Times New Roman" pitchFamily="18" charset="0"/>
              </a:rPr>
            </a:br>
            <a:endParaRPr lang="uk-UA"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66090" y="1728240"/>
            <a:ext cx="7468006" cy="175432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convex"/>
            </a:sp3d>
          </a:bodyPr>
          <a:lstStyle/>
          <a:p>
            <a:pPr algn="ctr">
              <a:defRPr/>
            </a:pP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Багатогранна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b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творчість</a:t>
            </a: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  <a:r>
              <a:rPr lang="ru-RU" sz="5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І.Я.Франка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51" name="Picture 7" descr="fr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928662" y="214290"/>
            <a:ext cx="7385073" cy="4681537"/>
          </a:xfrm>
          <a:effectLst>
            <a:softEdge rad="112500"/>
          </a:effectLst>
        </p:spPr>
      </p:pic>
      <p:sp>
        <p:nvSpPr>
          <p:cNvPr id="19459" name="Rectangle 8"/>
          <p:cNvSpPr>
            <a:spLocks noChangeArrowheads="1"/>
          </p:cNvSpPr>
          <p:nvPr/>
        </p:nvSpPr>
        <p:spPr bwMode="auto">
          <a:xfrm>
            <a:off x="1357313" y="5072063"/>
            <a:ext cx="709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Журнал “Громадський друг” (“Дзвін”, “Молот”), який видавали Іван Франко та Михайло Павлик у 1878 р.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fr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63" y="357188"/>
            <a:ext cx="4500562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8"/>
          <p:cNvSpPr>
            <a:spLocks noChangeArrowheads="1"/>
          </p:cNvSpPr>
          <p:nvPr/>
        </p:nvSpPr>
        <p:spPr bwMode="auto">
          <a:xfrm>
            <a:off x="1000125" y="5429250"/>
            <a:ext cx="6858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</a:rPr>
              <a:t>Українські журнали, у виданні яких брав участь І. Франко. </a:t>
            </a:r>
            <a:r>
              <a:rPr lang="uk-UA" sz="1600">
                <a:latin typeface="Times New Roman" pitchFamily="18" charset="0"/>
              </a:rPr>
              <a:t> 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i-franko.name/files/IFranko/autographs/vol01-0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2875"/>
            <a:ext cx="4724400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2" descr="http://www.i-franko.name/files/IFranko/autographs/vol01-0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38" y="142875"/>
            <a:ext cx="3240087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1143000" y="6000750"/>
            <a:ext cx="660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</a:rPr>
              <a:t>Автографи творів “Каменярі”, “Гімн”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i-franko.name/files/IFranko/autographs/vol01-25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0"/>
            <a:ext cx="17859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" descr="http://pashnyzkyj.at.ua/avtohrafu/xaryk1922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5" y="0"/>
            <a:ext cx="17668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3" descr="fr4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8" y="2714625"/>
            <a:ext cx="1785937" cy="2589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Рисунок 6" descr="semper_tiro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2714625"/>
            <a:ext cx="1643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Рисунок 7" descr="ann_10_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2875" y="0"/>
            <a:ext cx="17145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Рисунок 8" descr="images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28813" y="2714625"/>
            <a:ext cx="1633537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Рисунок 9" descr="xaryk1922-2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286625" y="0"/>
            <a:ext cx="1636713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7" name="Рисунок 10" descr="загружено.jp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81650" y="0"/>
            <a:ext cx="163353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8" name="Picture 3" descr="fr38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715000" y="2714625"/>
            <a:ext cx="164306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4" descr="fr53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7429500" y="2714625"/>
            <a:ext cx="1500188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Rectangle 8"/>
          <p:cNvSpPr>
            <a:spLocks noChangeArrowheads="1"/>
          </p:cNvSpPr>
          <p:nvPr/>
        </p:nvSpPr>
        <p:spPr bwMode="auto">
          <a:xfrm>
            <a:off x="1143000" y="6000750"/>
            <a:ext cx="6600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</a:rPr>
              <a:t>Збірки творів та переклади Івана Франка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://www.imath.kiev.ua/~baranovskyi/skorobogatkoconf2007-impression/skorobogatkoconf2007-franko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9058" y="2936588"/>
            <a:ext cx="4714866" cy="3199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219" name="Прямоугольник 3"/>
          <p:cNvSpPr>
            <a:spLocks noChangeArrowheads="1"/>
          </p:cNvSpPr>
          <p:nvPr/>
        </p:nvSpPr>
        <p:spPr bwMode="auto">
          <a:xfrm>
            <a:off x="1785938" y="6215063"/>
            <a:ext cx="692943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Садиба та музей, розташовані на хуторі біля села Нагуєвичі.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3" cstate="print"/>
          <a:srcRect l="30696" t="12402" r="2331" b="13184"/>
          <a:stretch>
            <a:fillRect/>
          </a:stretch>
        </p:blipFill>
        <p:spPr bwMode="auto">
          <a:xfrm>
            <a:off x="285720" y="428604"/>
            <a:ext cx="471490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www.imath.kiev.ua/~baranovskyi/skorobogatkoconf2007-impression/skorobogatkoconf2007-franko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643050"/>
            <a:ext cx="5000625" cy="3643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3" name="Прямоугольник 5"/>
          <p:cNvSpPr>
            <a:spLocks noChangeArrowheads="1"/>
          </p:cNvSpPr>
          <p:nvPr/>
        </p:nvSpPr>
        <p:spPr bwMode="auto">
          <a:xfrm>
            <a:off x="714375" y="357188"/>
            <a:ext cx="7929563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uk-UA" sz="2000">
                <a:solidFill>
                  <a:srgbClr val="424000"/>
                </a:solidFill>
                <a:latin typeface="Times New Roman" pitchFamily="18" charset="0"/>
              </a:rPr>
              <a:t>"На дні моїх споминів і досі горить той маленький, але міцний вогонь... Це вогонь у кузні мого батька. І мені здається, що запас його я взяв дитиною в свою душу на далеку мандрівку життя". </a:t>
            </a:r>
            <a:r>
              <a:rPr lang="uk-UA">
                <a:solidFill>
                  <a:srgbClr val="424000"/>
                </a:solidFill>
                <a:latin typeface="Times New Roman" pitchFamily="18" charset="0"/>
              </a:rPr>
              <a:t/>
            </a:r>
            <a:br>
              <a:rPr lang="uk-UA">
                <a:solidFill>
                  <a:srgbClr val="424000"/>
                </a:solidFill>
                <a:latin typeface="Times New Roman" pitchFamily="18" charset="0"/>
              </a:rPr>
            </a:br>
            <a:endParaRPr lang="ru-RU"/>
          </a:p>
        </p:txBody>
      </p:sp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2928938" y="5500688"/>
            <a:ext cx="31353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>
                <a:latin typeface="Times New Roman" pitchFamily="18" charset="0"/>
                <a:cs typeface="Times New Roman" pitchFamily="18" charset="0"/>
              </a:rPr>
              <a:t>Кузня в музеї-садибі І.Франка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fr5a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714356"/>
            <a:ext cx="6715172" cy="4429156"/>
          </a:xfrm>
          <a:effectLst>
            <a:softEdge rad="112500"/>
          </a:effectLst>
        </p:spPr>
      </p:pic>
      <p:sp>
        <p:nvSpPr>
          <p:cNvPr id="11267" name="Rectangle 6"/>
          <p:cNvSpPr>
            <a:spLocks noChangeArrowheads="1"/>
          </p:cNvSpPr>
          <p:nvPr/>
        </p:nvSpPr>
        <p:spPr bwMode="auto">
          <a:xfrm>
            <a:off x="714375" y="5143500"/>
            <a:ext cx="71437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Будинок головної міської школи в Дрогобичі, </a:t>
            </a:r>
          </a:p>
          <a:p>
            <a:pPr algn="ctr"/>
            <a:r>
              <a:rPr lang="ru-RU">
                <a:latin typeface="Times New Roman" pitchFamily="18" charset="0"/>
              </a:rPr>
              <a:t>де вчився Іван Франко у 1864-1867 рр. </a:t>
            </a:r>
          </a:p>
          <a:p>
            <a:pPr algn="ctr"/>
            <a:r>
              <a:rPr lang="ru-RU">
                <a:latin typeface="Times New Roman" pitchFamily="18" charset="0"/>
              </a:rPr>
              <a:t>Тепер педагогічний інститут ім. І. Франка.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2" name="Picture 4" descr="fr5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6250"/>
            <a:ext cx="5929353" cy="4024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1" name="Rectangle 10"/>
          <p:cNvSpPr>
            <a:spLocks noChangeArrowheads="1"/>
          </p:cNvSpPr>
          <p:nvPr/>
        </p:nvSpPr>
        <p:spPr bwMode="auto">
          <a:xfrm>
            <a:off x="1071563" y="4714875"/>
            <a:ext cx="71770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Свідоцтво про закінчення першого півріччя класу </a:t>
            </a:r>
            <a:br>
              <a:rPr lang="uk-UA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Дрогобицької вищої гімназії.</a:t>
            </a:r>
            <a:br>
              <a:rPr lang="uk-UA">
                <a:solidFill>
                  <a:srgbClr val="000000"/>
                </a:solidFill>
                <a:latin typeface="Times New Roman" pitchFamily="18" charset="0"/>
              </a:rPr>
            </a:br>
            <a:r>
              <a:rPr lang="uk-UA">
                <a:solidFill>
                  <a:srgbClr val="000000"/>
                </a:solidFill>
                <a:latin typeface="Times New Roman" pitchFamily="18" charset="0"/>
              </a:rPr>
              <a:t> Франко учень 3 класу Дрогобицької гімназії у 1870 році</a:t>
            </a:r>
            <a:r>
              <a:rPr lang="ru-RU">
                <a:solidFill>
                  <a:srgbClr val="000000"/>
                </a:solidFill>
                <a:latin typeface="Times New Roman" pitchFamily="18" charset="0"/>
              </a:rPr>
              <a:t>. </a:t>
            </a:r>
            <a:r>
              <a:rPr lang="ru-RU" i="1">
                <a:solidFill>
                  <a:srgbClr val="000000"/>
                </a:solidFill>
                <a:latin typeface="Times New Roman" pitchFamily="18" charset="0"/>
              </a:rPr>
              <a:t/>
            </a:r>
            <a:br>
              <a:rPr lang="ru-RU" i="1">
                <a:solidFill>
                  <a:srgbClr val="000000"/>
                </a:solidFill>
                <a:latin typeface="Times New Roman" pitchFamily="18" charset="0"/>
              </a:rPr>
            </a:br>
            <a:endParaRPr lang="uk-UA" i="1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31" name="Рисунок 1" descr="http://www.ukrlit.vn.ua/biography/frank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714612" y="428604"/>
            <a:ext cx="3308350" cy="4495800"/>
          </a:xfrm>
          <a:effectLst>
            <a:softEdge rad="112500"/>
          </a:effectLst>
        </p:spPr>
      </p:pic>
      <p:sp>
        <p:nvSpPr>
          <p:cNvPr id="13315" name="Rectangle 8"/>
          <p:cNvSpPr>
            <a:spLocks noChangeArrowheads="1"/>
          </p:cNvSpPr>
          <p:nvPr/>
        </p:nvSpPr>
        <p:spPr bwMode="auto">
          <a:xfrm>
            <a:off x="1714500" y="5143500"/>
            <a:ext cx="56435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Times New Roman" pitchFamily="18" charset="0"/>
              </a:rPr>
              <a:t>Іван Франко – студент Львівського університету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9" name="Picture 7" descr="fr10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71736" y="285728"/>
            <a:ext cx="3749675" cy="5094288"/>
          </a:xfrm>
          <a:effectLst>
            <a:softEdge rad="112500"/>
          </a:effectLst>
        </p:spPr>
      </p:pic>
      <p:sp>
        <p:nvSpPr>
          <p:cNvPr id="14339" name="Rectangle 8"/>
          <p:cNvSpPr>
            <a:spLocks noChangeArrowheads="1"/>
          </p:cNvSpPr>
          <p:nvPr/>
        </p:nvSpPr>
        <p:spPr bwMode="auto">
          <a:xfrm>
            <a:off x="1000125" y="5429250"/>
            <a:ext cx="635793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</a:rPr>
              <a:t>І. Франко з дружиною Ольгою Хорожинською. </a:t>
            </a:r>
          </a:p>
          <a:p>
            <a:pPr algn="ctr"/>
            <a:r>
              <a:rPr lang="uk-UA">
                <a:latin typeface="Times New Roman" pitchFamily="18" charset="0"/>
              </a:rPr>
              <a:t>Київ, травень 1886 р.</a:t>
            </a:r>
            <a:r>
              <a:rPr lang="uk-UA"/>
              <a:t>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" name="Рисунок 9" descr="img436_.jpg"/>
          <p:cNvPicPr>
            <a:picLocks noChangeAspect="1"/>
          </p:cNvPicPr>
          <p:nvPr/>
        </p:nvPicPr>
        <p:blipFill>
          <a:blip r:embed="rId2"/>
          <a:srcRect l="28716"/>
          <a:stretch>
            <a:fillRect/>
          </a:stretch>
        </p:blipFill>
        <p:spPr>
          <a:xfrm>
            <a:off x="1857356" y="428604"/>
            <a:ext cx="5367095" cy="4572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4" name="Rectangle 8"/>
          <p:cNvSpPr>
            <a:spLocks noChangeArrowheads="1"/>
          </p:cNvSpPr>
          <p:nvPr/>
        </p:nvSpPr>
        <p:spPr bwMode="auto">
          <a:xfrm>
            <a:off x="1357313" y="5072063"/>
            <a:ext cx="7096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</a:rPr>
              <a:t>Діти Івана Франка</a:t>
            </a:r>
          </a:p>
          <a:p>
            <a:pPr algn="ctr"/>
            <a:r>
              <a:rPr lang="uk-UA">
                <a:latin typeface="Times New Roman" pitchFamily="18" charset="0"/>
              </a:rPr>
              <a:t>(зліва направо: Андрій, Тарас, Петро, Анна. 1902 рік 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902FrankoFamily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1643042" y="785794"/>
            <a:ext cx="5500726" cy="4271154"/>
          </a:xfrm>
          <a:effectLst>
            <a:softEdge rad="112500"/>
          </a:effectLst>
        </p:spPr>
      </p:pic>
      <p:sp>
        <p:nvSpPr>
          <p:cNvPr id="16387" name="Rectangle 8"/>
          <p:cNvSpPr>
            <a:spLocks noChangeArrowheads="1"/>
          </p:cNvSpPr>
          <p:nvPr/>
        </p:nvSpPr>
        <p:spPr bwMode="auto">
          <a:xfrm>
            <a:off x="1214438" y="5572125"/>
            <a:ext cx="70961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uk-UA">
                <a:latin typeface="Times New Roman" pitchFamily="18" charset="0"/>
              </a:rPr>
              <a:t>Іван Франко з дружиною Ольгою та дітьми на сходах свого будинку</a:t>
            </a:r>
          </a:p>
          <a:p>
            <a:pPr algn="ctr"/>
            <a:r>
              <a:rPr lang="uk-UA">
                <a:latin typeface="Times New Roman" pitchFamily="18" charset="0"/>
              </a:rPr>
              <a:t>(зліва направо) : Андрій, Анна, Тарас, Петро. 1904 рік  </a:t>
            </a:r>
          </a:p>
        </p:txBody>
      </p:sp>
    </p:spTree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</TotalTime>
  <Words>225</Words>
  <Application>Microsoft Office PowerPoint</Application>
  <PresentationFormat>Экран (4:3)</PresentationFormat>
  <Paragraphs>25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Tahoma</vt:lpstr>
      <vt:lpstr>Arial</vt:lpstr>
      <vt:lpstr>Century Schoolbook</vt:lpstr>
      <vt:lpstr>Wingdings</vt:lpstr>
      <vt:lpstr>Wingdings 2</vt:lpstr>
      <vt:lpstr>Calibri</vt:lpstr>
      <vt:lpstr>Times New Roman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 </vt:lpstr>
      <vt:lpstr>Слайд 11</vt:lpstr>
      <vt:lpstr>Слайд 12</vt:lpstr>
      <vt:lpstr>Слайд 13</vt:lpstr>
      <vt:lpstr>Слайд 14</vt:lpstr>
      <vt:lpstr>Слайд 15</vt:lpstr>
    </vt:vector>
  </TitlesOfParts>
  <Company>Grand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37</cp:revision>
  <dcterms:created xsi:type="dcterms:W3CDTF">2008-10-23T13:46:32Z</dcterms:created>
  <dcterms:modified xsi:type="dcterms:W3CDTF">2019-11-09T11:49:00Z</dcterms:modified>
</cp:coreProperties>
</file>