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Igor\Downloads\01386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7572428" cy="1643074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1538" y="1571612"/>
            <a:ext cx="6758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РУХ ТВАРИН</a:t>
            </a:r>
            <a:endParaRPr lang="ru-RU" sz="80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ÐÐ°ÑÑÐ¸Ð½ÐºÐ¸ Ð¿Ð¾ Ð·Ð°Ð¿ÑÐ¾ÑÑ Ð¾ÑÐµÐ»Ð¾Ñ Ð¿Ð»ÑÐ²ÐµÑ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71810"/>
            <a:ext cx="542928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138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24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500990" cy="10715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4"/>
            <a:ext cx="6352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ТЕОРЕТИЧНИЙ МАТЕРІАЛ</a:t>
            </a:r>
            <a:endParaRPr lang="ru-RU" sz="36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357298"/>
            <a:ext cx="840853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Рух може відбуватися на рівні клітини (рух цитоплазми), на рівні органу (скорочення серцевого м'яза, рух кінцівки) або на рівні цілого організму.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Переміщення всього організму з одного місця на інше називається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локомоціею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(Від лат.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Locus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- місце,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motio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- рух).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Рослинам властиві рухи на клітинному рівні і частково на органному. Локомоторна активність, тобто переміщення всього організму характерна тільки для тварин.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285860"/>
            <a:ext cx="86439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Амебоїдний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рух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– це рух за допомогою несправжніх ніжок, які з’являються завдяки повільному перетіканню цитоплазми й зміни форми клітини. Придалася ця форма руху і вищим організмам: подібно амебі, рухаються по кровоносній системі лейкоцити (білі кров'яні клітини) хребетних.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5500726" cy="10715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4585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АМЕБОЇДНИЙ РУХ</a:t>
            </a:r>
            <a:endParaRPr lang="ru-RU" sz="36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ÐÐ°ÑÑÐ¸Ð½ÐºÐ¸ Ð¿Ð¾ Ð·Ð°Ð¿ÑÐ¾ÑÑ Ð°Ð¼ÐµÐ±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928934"/>
            <a:ext cx="5457649" cy="341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5572164" cy="10715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4"/>
            <a:ext cx="4846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МЕРЕХТЛИВИЙ РУХ</a:t>
            </a:r>
            <a:endParaRPr lang="ru-RU" sz="36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1285860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Мерехтливий рух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– це рух за допомогою джгутиків та війок, які є цитоплазматичними виростами з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мікротрубочками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в середині. Цей рух властивий війчастим червам, личинкам безхребетних тварин та деяким клітинам багатоклітинного організму.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ÐÐ°ÑÑÐ¸Ð½ÐºÐ¸ Ð¿Ð¾ Ð·Ð°Ð¿ÑÐ¾ÑÑ Ð²ÑÐ¹ÑÐ°ÑÑÑ ÑÐµÑÐ²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43182"/>
            <a:ext cx="514353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ÐÐ ÐÐÐÐÐ¢ÐÐÐÐ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7027303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4786346" cy="10715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3806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М</a:t>
            </a:r>
            <a:r>
              <a:rPr lang="en-US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’</a:t>
            </a:r>
            <a:r>
              <a:rPr lang="uk-UA" sz="3600" b="1" dirty="0" err="1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ЯЗОВИЙ</a:t>
            </a:r>
            <a:r>
              <a:rPr lang="uk-UA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РУХ</a:t>
            </a:r>
            <a:endParaRPr lang="ru-RU" sz="36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28596" y="1503421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язовий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рух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– це рух за допомогою скоротливих органів 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язів, в утворенні яких беруть участь 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язові тканини.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001056" cy="10715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4"/>
            <a:ext cx="7445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РУХ У ВОДНОМУ СЕРЕДОВИЩІ</a:t>
            </a:r>
            <a:endParaRPr lang="ru-RU" sz="36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1571612"/>
            <a:ext cx="54292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Завдяки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своїй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високій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щільності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вода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забезпечує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опору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тіла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тварин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Плавання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здійснюється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допомогою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різноманітних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гребних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пристроїв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лавців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видозмін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ених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кінцівок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плавальних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перетинок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ласт).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реактивного способу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руху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виштовхування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води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тіла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хвилеподібні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згинання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тіла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9459" name="Picture 3" descr="ÐÐ°ÑÑÐ¸Ð½ÐºÐ¸ Ð¿Ð¾ Ð·Ð°Ð¿ÑÐ¾ÑÑ Ð Ð«ÐÐ ÐÐÐÐÐÐÐ¢ ÐÐÐ¤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736"/>
            <a:ext cx="3071866" cy="460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001056" cy="10715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7522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РУХ У ПОВІТРЯНО-НАЗЕМНОМУ СЕРЕДОВИЩІ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1357298"/>
            <a:ext cx="8286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Підкорити повітря можна тільки за допомогою польоту. Політ властивий більшості комах, птахів, деяким ссавцям. Крило птаха - це видозмінена передня кінцівка.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Більшість наземних тварин - "ходильні" тварини, тобто при ходьбі вони спираються на кінцівки - ноги. У комах їх три пари, і проблема стійкості перед ними не стоїть. У плазунів, наприклад, у крокодила, дві пари ніг розташовуються з боків тіла так, що стегно паралельно поверхні землі і перпендикулярно гомілки.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500174"/>
            <a:ext cx="86439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У міру еволюційного «дорослішання» видів живих організмів змінювалися і удосконалювалися способи і форми їх руху, та відповідно органи і системи.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Рух - це прояв життя. Тварини здатні до активних переміщень. За способом руху тварини відрізняються великою різноманітністю.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Основні види руху: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амебоїдний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мерехтливий та 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язовий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5072098" cy="10715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УЗАГАЛЬНЕННЯ</a:t>
            </a:r>
            <a:endParaRPr lang="ru-RU" sz="36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736"/>
            <a:ext cx="8358246" cy="1643074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14488"/>
            <a:ext cx="79533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ДЯКУЮ ЗА УВАГУ!</a:t>
            </a:r>
            <a:endParaRPr lang="ru-RU" sz="66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2530" name="Picture 2" descr="ÐÐ°ÑÑÐ¸Ð½ÐºÐ¸ Ð¿Ð¾ Ð·Ð°Ð¿ÑÐ¾ÑÑ Ð¡ÐÐÐÐÐÐ ÐÐÐ¤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000528" cy="318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FFFFFF"/>
      </a:dk1>
      <a:lt1>
        <a:sysClr val="window" lastClr="FFFFFF"/>
      </a:lt1>
      <a:dk2>
        <a:srgbClr val="FFFFFF"/>
      </a:dk2>
      <a:lt2>
        <a:srgbClr val="DBF5F9"/>
      </a:lt2>
      <a:accent1>
        <a:srgbClr val="A9A100"/>
      </a:accent1>
      <a:accent2>
        <a:srgbClr val="FFF654"/>
      </a:accent2>
      <a:accent3>
        <a:srgbClr val="FFF98D"/>
      </a:accent3>
      <a:accent4>
        <a:srgbClr val="FFFCC6"/>
      </a:accent4>
      <a:accent5>
        <a:srgbClr val="E4F4DF"/>
      </a:accent5>
      <a:accent6>
        <a:srgbClr val="DBE6B6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389</Words>
  <Application>Microsoft Office PowerPoint</Application>
  <PresentationFormat>Экран (4:3)</PresentationFormat>
  <Paragraphs>26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6</cp:revision>
  <dcterms:created xsi:type="dcterms:W3CDTF">2019-09-08T16:25:29Z</dcterms:created>
  <dcterms:modified xsi:type="dcterms:W3CDTF">2019-09-29T07:28:34Z</dcterms:modified>
</cp:coreProperties>
</file>