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4" r:id="rId3"/>
    <p:sldId id="599" r:id="rId4"/>
    <p:sldId id="595" r:id="rId5"/>
    <p:sldId id="596" r:id="rId6"/>
    <p:sldId id="597" r:id="rId7"/>
    <p:sldId id="598" r:id="rId8"/>
    <p:sldId id="330" r:id="rId9"/>
    <p:sldId id="30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1CE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58057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10.08.2021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Додавання тексту до графічних зображень та його форматування</a:t>
            </a:r>
          </a:p>
        </p:txBody>
      </p:sp>
      <p:pic>
        <p:nvPicPr>
          <p:cNvPr id="7" name="Picture 2" descr="Результат пошуку зображень за запитом &quot;Inkscape logo&quot;">
            <a:extLst>
              <a:ext uri="{FF2B5EF4-FFF2-40B4-BE49-F238E27FC236}">
                <a16:creationId xmlns="" xmlns:a16="http://schemas.microsoft.com/office/drawing/2014/main" id="{EAA825DC-AC59-489A-AE74-D2F88BAB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54" y="3516091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bc, abc blocks, alphabet, alphabet blocks, blocks, cubes icon icon">
            <a:extLst>
              <a:ext uri="{FF2B5EF4-FFF2-40B4-BE49-F238E27FC236}">
                <a16:creationId xmlns="" xmlns:a16="http://schemas.microsoft.com/office/drawing/2014/main" id="{6E1C1BDF-EA58-4E06-A351-7DA8C164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82" y="3693008"/>
            <a:ext cx="2283691" cy="2283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тексту до графічних зображень та його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9" y="1196763"/>
            <a:ext cx="992675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і в інших графічних редакторах, до створеного зображення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Inkscape</a:t>
            </a:r>
            <a:r>
              <a:rPr lang="uk-UA" sz="2800" b="1" i="1" kern="0" dirty="0">
                <a:solidFill>
                  <a:schemeClr val="bg1"/>
                </a:solidFill>
              </a:rPr>
              <a:t> можна додавати текстові написи.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4C055C5-7E5F-45EB-A104-E5218027C4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0268" r="51376" b="1"/>
          <a:stretch/>
        </p:blipFill>
        <p:spPr>
          <a:xfrm>
            <a:off x="10224642" y="1196763"/>
            <a:ext cx="1861341" cy="522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45F2D4-ACDC-4990-AD99-1DFBD2419B86}"/>
              </a:ext>
            </a:extLst>
          </p:cNvPr>
          <p:cNvSpPr txBox="1"/>
          <p:nvPr/>
        </p:nvSpPr>
        <p:spPr>
          <a:xfrm>
            <a:off x="72009" y="2727389"/>
            <a:ext cx="591080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та зміна текстових об’єктів </a:t>
            </a:r>
            <a:r>
              <a:rPr lang="uk-UA" sz="2800" b="1" i="1" kern="0" dirty="0">
                <a:solidFill>
                  <a:schemeClr val="bg1"/>
                </a:solidFill>
              </a:rPr>
              <a:t>з Панелі інструментів.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8FFF9417-ECBB-4418-A1EA-7D958E9FD1CB}"/>
              </a:ext>
            </a:extLst>
          </p:cNvPr>
          <p:cNvSpPr/>
          <p:nvPr/>
        </p:nvSpPr>
        <p:spPr>
          <a:xfrm>
            <a:off x="10224642" y="5584657"/>
            <a:ext cx="828092" cy="7565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EE202DA0-46C9-4D72-96AE-36F855BDC06C}"/>
              </a:ext>
            </a:extLst>
          </p:cNvPr>
          <p:cNvSpPr/>
          <p:nvPr/>
        </p:nvSpPr>
        <p:spPr>
          <a:xfrm rot="18900000">
            <a:off x="10753610" y="494439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alphabet, design, development, font, graphic, letter, text, type, typescript, typography icon">
            <a:extLst>
              <a:ext uri="{FF2B5EF4-FFF2-40B4-BE49-F238E27FC236}">
                <a16:creationId xmlns="" xmlns:a16="http://schemas.microsoft.com/office/drawing/2014/main" id="{C42EA6EA-FBC8-48C6-B506-F79D5E04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8" y="2745337"/>
            <a:ext cx="3773261" cy="3773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5049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тексту до графічних зображень та його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до зображення напис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283040-7ED4-420B-B3AA-472906A13CB5}"/>
              </a:ext>
            </a:extLst>
          </p:cNvPr>
          <p:cNvSpPr txBox="1"/>
          <p:nvPr/>
        </p:nvSpPr>
        <p:spPr>
          <a:xfrm>
            <a:off x="247201" y="1801824"/>
            <a:ext cx="1009943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CBE130-B89D-4044-816B-15A2CE12DAC2}"/>
              </a:ext>
            </a:extLst>
          </p:cNvPr>
          <p:cNvSpPr txBox="1"/>
          <p:nvPr/>
        </p:nvSpPr>
        <p:spPr>
          <a:xfrm>
            <a:off x="247201" y="2452238"/>
            <a:ext cx="1009943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вказівник у потрібне місце;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AAABA1-602D-42D5-A5B2-F55898292FD3}"/>
              </a:ext>
            </a:extLst>
          </p:cNvPr>
          <p:cNvSpPr txBox="1"/>
          <p:nvPr/>
        </p:nvSpPr>
        <p:spPr>
          <a:xfrm>
            <a:off x="247202" y="3070543"/>
            <a:ext cx="4029129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клацнути лівою кнопкою миші й увести текст із клавіатури.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09369CF-6C2F-4C7D-B981-53452BBE93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3571" y="1801824"/>
            <a:ext cx="1618579" cy="161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увати 10">
            <a:extLst>
              <a:ext uri="{FF2B5EF4-FFF2-40B4-BE49-F238E27FC236}">
                <a16:creationId xmlns="" xmlns:a16="http://schemas.microsoft.com/office/drawing/2014/main" id="{926806FC-58BF-4BBF-9D2F-9BCAAE497A76}"/>
              </a:ext>
            </a:extLst>
          </p:cNvPr>
          <p:cNvGrpSpPr/>
          <p:nvPr/>
        </p:nvGrpSpPr>
        <p:grpSpPr>
          <a:xfrm>
            <a:off x="4799069" y="2713848"/>
            <a:ext cx="6991064" cy="4022725"/>
            <a:chOff x="4848765" y="2623578"/>
            <a:chExt cx="6991064" cy="402272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745AC9D-6300-4477-936A-09EE91AA0321}"/>
                </a:ext>
              </a:extLst>
            </p:cNvPr>
            <p:cNvSpPr txBox="1"/>
            <p:nvPr/>
          </p:nvSpPr>
          <p:spPr>
            <a:xfrm>
              <a:off x="4848765" y="3433922"/>
              <a:ext cx="1166856" cy="31547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9900" b="1" kern="0" dirty="0">
                  <a:solidFill>
                    <a:srgbClr val="244AA4"/>
                  </a:solidFill>
                </a:rPr>
                <a:t>К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C678CCF-BCAE-43FB-AA37-D3D9F244A1A3}"/>
                </a:ext>
              </a:extLst>
            </p:cNvPr>
            <p:cNvSpPr txBox="1"/>
            <p:nvPr/>
          </p:nvSpPr>
          <p:spPr>
            <a:xfrm>
              <a:off x="6891224" y="3433922"/>
              <a:ext cx="1166856" cy="31547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9900" b="1" kern="0" dirty="0">
                  <a:solidFill>
                    <a:srgbClr val="7030A0"/>
                  </a:solidFill>
                </a:rPr>
                <a:t>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6DA66B2-EC0F-43C5-BAE1-2872D0C07277}"/>
                </a:ext>
              </a:extLst>
            </p:cNvPr>
            <p:cNvSpPr txBox="1"/>
            <p:nvPr/>
          </p:nvSpPr>
          <p:spPr>
            <a:xfrm>
              <a:off x="8865672" y="2623578"/>
              <a:ext cx="1166856" cy="31547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9900" b="1" kern="0" dirty="0">
                  <a:solidFill>
                    <a:srgbClr val="008000"/>
                  </a:solidFill>
                </a:rPr>
                <a:t>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D920854-9EB7-4635-8174-1932B409E8A3}"/>
                </a:ext>
              </a:extLst>
            </p:cNvPr>
            <p:cNvSpPr txBox="1"/>
            <p:nvPr/>
          </p:nvSpPr>
          <p:spPr>
            <a:xfrm>
              <a:off x="10672973" y="3491593"/>
              <a:ext cx="1166856" cy="31547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9900" b="1" kern="0" dirty="0">
                  <a:solidFill>
                    <a:srgbClr val="F04C27"/>
                  </a:solidFill>
                </a:rPr>
                <a:t>С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7199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тексту до графічних зображень та його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4470175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Створений текстовий напис можна редагувати та форматувати. Для виконання дій з текстом використовують вказівки меню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B4E8BDA-CDA6-4B86-A6C3-D0F300A100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0745" y="1196763"/>
            <a:ext cx="6724271" cy="48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05214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тексту до графічних зображень та його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680587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Налаштувати параметри форматування тексту можна за допомогою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Текст та шрифт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A5928D9-DD6F-4B4F-9F68-7FC18B639A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2111" y="1196763"/>
            <a:ext cx="4959025" cy="529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55C08C0-76BF-4600-A66F-69C6C0A7E4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2656" y="3154016"/>
            <a:ext cx="4455009" cy="315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C3AC9370-1094-4A45-97B1-E25156687D5E}"/>
              </a:ext>
            </a:extLst>
          </p:cNvPr>
          <p:cNvSpPr/>
          <p:nvPr/>
        </p:nvSpPr>
        <p:spPr>
          <a:xfrm>
            <a:off x="1223187" y="3455613"/>
            <a:ext cx="4474478" cy="323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5DCD389B-97EE-4DAB-BBE2-1BBFA845AB0C}"/>
              </a:ext>
            </a:extLst>
          </p:cNvPr>
          <p:cNvSpPr/>
          <p:nvPr/>
        </p:nvSpPr>
        <p:spPr>
          <a:xfrm rot="18900000">
            <a:off x="2894096" y="288252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757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тексту до графічних зображень та його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679593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текст розміщувався вздовж кривої або контуру фігури, слід виділити текстовий напис і відповідний графічний об'єкт при </a:t>
            </a:r>
            <a:r>
              <a:rPr lang="uk-UA" sz="2800" b="1" i="1" kern="0" dirty="0" err="1">
                <a:solidFill>
                  <a:schemeClr val="bg1"/>
                </a:solidFill>
              </a:rPr>
              <a:t>натисненій</a:t>
            </a:r>
            <a:r>
              <a:rPr lang="uk-UA" sz="2800" b="1" i="1" kern="0" dirty="0">
                <a:solidFill>
                  <a:schemeClr val="bg1"/>
                </a:solidFill>
              </a:rPr>
              <a:t> клавіші </a:t>
            </a:r>
            <a:r>
              <a:rPr lang="en-US" sz="2800" b="1" i="1" kern="0" dirty="0">
                <a:solidFill>
                  <a:srgbClr val="FFFF00"/>
                </a:solidFill>
              </a:rPr>
              <a:t>Shift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та 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Розмістити по контуру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89D0C9-7775-4889-BCAC-2D7872CBB1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8310" y="1196763"/>
            <a:ext cx="4964266" cy="474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ACBB03-ECD9-4B43-856F-A55B7DE68C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04" y="4561321"/>
            <a:ext cx="5799637" cy="185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46CFA799-91BB-462D-8EB6-C186E1869FCD}"/>
              </a:ext>
            </a:extLst>
          </p:cNvPr>
          <p:cNvSpPr/>
          <p:nvPr/>
        </p:nvSpPr>
        <p:spPr>
          <a:xfrm>
            <a:off x="692043" y="6027420"/>
            <a:ext cx="5724397" cy="3865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EABB01FA-F6E4-4A68-B130-6B91AB6461E0}"/>
              </a:ext>
            </a:extLst>
          </p:cNvPr>
          <p:cNvSpPr/>
          <p:nvPr/>
        </p:nvSpPr>
        <p:spPr>
          <a:xfrm rot="18900000">
            <a:off x="2940558" y="538683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919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тексту до графічних зображень та його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85C2EC-B3BB-45E6-A856-F4FB68997E0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Оформити текстовий блок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779DF8-05B3-432B-A6CE-08F9FC0C461F}"/>
              </a:ext>
            </a:extLst>
          </p:cNvPr>
          <p:cNvSpPr txBox="1"/>
          <p:nvPr/>
        </p:nvSpPr>
        <p:spPr>
          <a:xfrm>
            <a:off x="72008" y="1801824"/>
            <a:ext cx="666308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оформлення текстового блоку текст треба ввести в один рядок, виділити текстовий об'єкт і об'єкт, у який цей текст буде вміщено, і вибрати команду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1645A0-B068-49B6-BC62-BDB3C3E956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9221" y="1801824"/>
            <a:ext cx="5252929" cy="4943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F3D875-CCBF-4627-A26B-E1BD07DD6D9F}"/>
              </a:ext>
            </a:extLst>
          </p:cNvPr>
          <p:cNvSpPr txBox="1"/>
          <p:nvPr/>
        </p:nvSpPr>
        <p:spPr>
          <a:xfrm>
            <a:off x="72008" y="4561321"/>
            <a:ext cx="6663089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Текст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3200" b="1" i="1" kern="0" dirty="0">
                <a:solidFill>
                  <a:schemeClr val="bg1"/>
                </a:solidFill>
              </a:rPr>
              <a:t> Огорнути в рамку</a:t>
            </a:r>
          </a:p>
        </p:txBody>
      </p:sp>
    </p:spTree>
    <p:extLst>
      <p:ext uri="{BB962C8B-B14F-4D97-AF65-F5344CB8AC3E}">
        <p14:creationId xmlns="" xmlns:p14="http://schemas.microsoft.com/office/powerpoint/2010/main" val="653371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51B0BF-0ADE-4851-BC87-BA9FE4A43CC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користуватися інструментом Текст?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="" xmlns:a16="http://schemas.microsoft.com/office/drawing/2014/main" id="{BACED248-16F8-4E34-A4AE-8E4BE778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5FE6332-FCC4-492F-BF2D-489D7587215E}"/>
              </a:ext>
            </a:extLst>
          </p:cNvPr>
          <p:cNvSpPr txBox="1"/>
          <p:nvPr/>
        </p:nvSpPr>
        <p:spPr>
          <a:xfrm>
            <a:off x="72008" y="181887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колір штриха для </a:t>
            </a:r>
            <a:r>
              <a:rPr lang="uk-UA" sz="2800" b="1" i="1" kern="0" dirty="0" err="1">
                <a:solidFill>
                  <a:srgbClr val="002060"/>
                </a:solidFill>
              </a:rPr>
              <a:t>символа</a:t>
            </a:r>
            <a:r>
              <a:rPr lang="uk-UA" sz="2800" b="1" i="1" kern="0" dirty="0">
                <a:solidFill>
                  <a:srgbClr val="002060"/>
                </a:solidFill>
              </a:rPr>
              <a:t> в тексті?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B07906-F8C4-4F7A-BEBC-BF6401562DFD}"/>
              </a:ext>
            </a:extLst>
          </p:cNvPr>
          <p:cNvSpPr txBox="1"/>
          <p:nvPr/>
        </p:nvSpPr>
        <p:spPr>
          <a:xfrm>
            <a:off x="72008" y="244099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розмістити текст вздовж кривої або контуру фігури?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E98970-6EEE-494B-B74A-022E76F4EB1F}"/>
              </a:ext>
            </a:extLst>
          </p:cNvPr>
          <p:cNvSpPr txBox="1"/>
          <p:nvPr/>
        </p:nvSpPr>
        <p:spPr>
          <a:xfrm>
            <a:off x="72008" y="3492683"/>
            <a:ext cx="496181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 знаєте варіанти оформлення текстового блоку? </a:t>
            </a:r>
          </a:p>
        </p:txBody>
      </p:sp>
      <p:pic>
        <p:nvPicPr>
          <p:cNvPr id="3" name="Picture 2" descr="text, typography icon">
            <a:extLst>
              <a:ext uri="{FF2B5EF4-FFF2-40B4-BE49-F238E27FC236}">
                <a16:creationId xmlns="" xmlns:a16="http://schemas.microsoft.com/office/drawing/2014/main" id="{93629FAE-3CAE-4B56-B1F6-728F4AA9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66" y="3492683"/>
            <a:ext cx="3185941" cy="318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7" name="Picture 2" descr="Результат пошуку зображень за запитом &quot;Inkscape logo&quot;">
            <a:extLst>
              <a:ext uri="{FF2B5EF4-FFF2-40B4-BE49-F238E27FC236}">
                <a16:creationId xmlns="" xmlns:a16="http://schemas.microsoft.com/office/drawing/2014/main" id="{A9CEA4CA-6F55-473A-B96C-51022D6C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54" y="3516091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bc, abc blocks, alphabet, alphabet blocks, blocks, cubes icon icon">
            <a:extLst>
              <a:ext uri="{FF2B5EF4-FFF2-40B4-BE49-F238E27FC236}">
                <a16:creationId xmlns="" xmlns:a16="http://schemas.microsoft.com/office/drawing/2014/main" id="{FB18971C-9BD1-49E2-82A3-6A6B6E39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82" y="3693008"/>
            <a:ext cx="2283691" cy="2283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126850</TotalTime>
  <Words>254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Додавання тексту до графічних зображень та його форматування</vt:lpstr>
      <vt:lpstr>Додавання тексту до графічних зображень та його форматування</vt:lpstr>
      <vt:lpstr>Додавання тексту до графічних зображень та його форматування</vt:lpstr>
      <vt:lpstr>Додавання тексту до графічних зображень та його форматування</vt:lpstr>
      <vt:lpstr>Додавання тексту до графічних зображень та його форматування</vt:lpstr>
      <vt:lpstr>Додавання тексту до графічних зображень та його форматування</vt:lpstr>
      <vt:lpstr>Додавання тексту до графічних зображень та його форматування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Виктория</cp:lastModifiedBy>
  <cp:revision>237</cp:revision>
  <dcterms:created xsi:type="dcterms:W3CDTF">2016-06-06T19:48:43Z</dcterms:created>
  <dcterms:modified xsi:type="dcterms:W3CDTF">2021-08-10T19:11:51Z</dcterms:modified>
</cp:coreProperties>
</file>