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66" r:id="rId3"/>
    <p:sldId id="387" r:id="rId4"/>
    <p:sldId id="403" r:id="rId5"/>
    <p:sldId id="399" r:id="rId6"/>
    <p:sldId id="404" r:id="rId7"/>
    <p:sldId id="389" r:id="rId8"/>
    <p:sldId id="405" r:id="rId9"/>
    <p:sldId id="397" r:id="rId10"/>
    <p:sldId id="406" r:id="rId11"/>
    <p:sldId id="391" r:id="rId12"/>
    <p:sldId id="407" r:id="rId13"/>
    <p:sldId id="392" r:id="rId14"/>
    <p:sldId id="408" r:id="rId15"/>
    <p:sldId id="402" r:id="rId16"/>
    <p:sldId id="411" r:id="rId17"/>
    <p:sldId id="395" r:id="rId18"/>
    <p:sldId id="412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D56"/>
    <a:srgbClr val="00D0FC"/>
    <a:srgbClr val="3BE580"/>
    <a:srgbClr val="F9D889"/>
    <a:srgbClr val="767171"/>
    <a:srgbClr val="633537"/>
    <a:srgbClr val="AA5526"/>
    <a:srgbClr val="374D4A"/>
    <a:srgbClr val="4B4F52"/>
    <a:srgbClr val="C96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A06C37-7BB7-1B46-8369-02692D6D6740}" v="19" dt="2021-12-24T16:39:45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99" autoAdjust="0"/>
    <p:restoredTop sz="93971" autoAdjust="0"/>
  </p:normalViewPr>
  <p:slideViewPr>
    <p:cSldViewPr snapToGrid="0">
      <p:cViewPr varScale="1">
        <p:scale>
          <a:sx n="70" d="100"/>
          <a:sy n="70" d="100"/>
        </p:scale>
        <p:origin x="672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C2AB0E-7EF4-4438-A14C-6568D9F6647C}"/>
    <pc:docChg chg="custSel addSld delSld modSld">
      <pc:chgData name="Kulinich Bohdan" userId="48e65c9f34e137d0" providerId="LiveId" clId="{46C2AB0E-7EF4-4438-A14C-6568D9F6647C}" dt="2020-05-21T15:38:54.406" v="1503" actId="20577"/>
      <pc:docMkLst>
        <pc:docMk/>
      </pc:docMkLst>
      <pc:sldChg chg="modSp">
        <pc:chgData name="Kulinich Bohdan" userId="48e65c9f34e137d0" providerId="LiveId" clId="{46C2AB0E-7EF4-4438-A14C-6568D9F6647C}" dt="2020-05-19T07:29:05.786" v="1" actId="20577"/>
        <pc:sldMkLst>
          <pc:docMk/>
          <pc:sldMk cId="1088591982" sldId="256"/>
        </pc:sldMkLst>
        <pc:spChg chg="mod">
          <ac:chgData name="Kulinich Bohdan" userId="48e65c9f34e137d0" providerId="LiveId" clId="{46C2AB0E-7EF4-4438-A14C-6568D9F6647C}" dt="2020-05-19T07:29:05.78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add modAnim">
        <pc:chgData name="Kulinich Bohdan" userId="48e65c9f34e137d0" providerId="LiveId" clId="{46C2AB0E-7EF4-4438-A14C-6568D9F6647C}" dt="2020-05-21T15:26:01.316" v="1348" actId="20577"/>
        <pc:sldMkLst>
          <pc:docMk/>
          <pc:sldMk cId="2889811499" sldId="366"/>
        </pc:sldMkLst>
        <pc:spChg chg="mod">
          <ac:chgData name="Kulinich Bohdan" userId="48e65c9f34e137d0" providerId="LiveId" clId="{46C2AB0E-7EF4-4438-A14C-6568D9F6647C}" dt="2020-05-20T02:20:11.351" v="235" actId="20577"/>
          <ac:spMkLst>
            <pc:docMk/>
            <pc:sldMk cId="2889811499" sldId="366"/>
            <ac:spMk id="4" creationId="{00000000-0000-0000-0000-000000000000}"/>
          </ac:spMkLst>
        </pc:spChg>
        <pc:spChg chg="mod">
          <ac:chgData name="Kulinich Bohdan" userId="48e65c9f34e137d0" providerId="LiveId" clId="{46C2AB0E-7EF4-4438-A14C-6568D9F6647C}" dt="2020-05-21T15:26:01.316" v="1348" actId="20577"/>
          <ac:spMkLst>
            <pc:docMk/>
            <pc:sldMk cId="2889811499" sldId="366"/>
            <ac:spMk id="35" creationId="{00000000-0000-0000-0000-000000000000}"/>
          </ac:spMkLst>
        </pc:spChg>
      </pc:sldChg>
      <pc:sldChg chg="delSp modSp mod delAnim modAnim">
        <pc:chgData name="Kulinich Bohdan" userId="48e65c9f34e137d0" providerId="LiveId" clId="{46C2AB0E-7EF4-4438-A14C-6568D9F6647C}" dt="2020-05-20T02:40:39.617" v="239"/>
        <pc:sldMkLst>
          <pc:docMk/>
          <pc:sldMk cId="1851933935" sldId="387"/>
        </pc:sldMkLst>
        <pc:spChg chg="mod">
          <ac:chgData name="Kulinich Bohdan" userId="48e65c9f34e137d0" providerId="LiveId" clId="{46C2AB0E-7EF4-4438-A14C-6568D9F6647C}" dt="2020-05-19T08:27:54.992" v="79" actId="1076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0" creationId="{64C526EC-A042-432A-B24D-3BACA92ADB8A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1" creationId="{F24B9799-F53B-45C3-B3B6-7C444D0F3BC8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2" creationId="{BE89FBF7-C05C-4E34-AD8E-EAC303D99BE0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4" creationId="{0FB6F5BF-0E0B-41D4-9006-58634B4A063D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5" creationId="{4CF033BA-0C66-4363-BD1C-AA90F317546F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6" creationId="{25049480-8BCC-4511-8EC6-69C563A31C66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17" creationId="{A96BB683-2C5D-41E8-81B1-0668D966A12E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21" creationId="{E73B4145-0E27-4038-94C5-7D382A2638A5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22" creationId="{919B5462-B063-4D5E-BFE1-21AD2819DBB4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23" creationId="{86BC509C-5AC5-4BE6-912A-3DE1CAABADC2}"/>
          </ac:spMkLst>
        </pc:spChg>
        <pc:spChg chg="del">
          <ac:chgData name="Kulinich Bohdan" userId="48e65c9f34e137d0" providerId="LiveId" clId="{46C2AB0E-7EF4-4438-A14C-6568D9F6647C}" dt="2020-05-19T08:27:13.320" v="3" actId="478"/>
          <ac:spMkLst>
            <pc:docMk/>
            <pc:sldMk cId="1851933935" sldId="387"/>
            <ac:spMk id="24" creationId="{54A51F06-6194-47E6-BE34-AA1909DB366C}"/>
          </ac:spMkLst>
        </pc:spChg>
        <pc:grpChg chg="del">
          <ac:chgData name="Kulinich Bohdan" userId="48e65c9f34e137d0" providerId="LiveId" clId="{46C2AB0E-7EF4-4438-A14C-6568D9F6647C}" dt="2020-05-19T08:27:13.320" v="3" actId="478"/>
          <ac:grpSpMkLst>
            <pc:docMk/>
            <pc:sldMk cId="1851933935" sldId="387"/>
            <ac:grpSpMk id="18" creationId="{5BB671C6-7602-470F-B2B5-96007251574A}"/>
          </ac:grpSpMkLst>
        </pc:grpChg>
        <pc:picChg chg="mod">
          <ac:chgData name="Kulinich Bohdan" userId="48e65c9f34e137d0" providerId="LiveId" clId="{46C2AB0E-7EF4-4438-A14C-6568D9F6647C}" dt="2020-05-19T08:27:14.965" v="4" actId="14429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46C2AB0E-7EF4-4438-A14C-6568D9F6647C}" dt="2020-05-19T08:27:13.320" v="3" actId="478"/>
          <ac:cxnSpMkLst>
            <pc:docMk/>
            <pc:sldMk cId="1851933935" sldId="387"/>
            <ac:cxnSpMk id="8" creationId="{60B5A8B9-E1F8-40F1-AC0B-25D98C87259C}"/>
          </ac:cxnSpMkLst>
        </pc:cxnChg>
        <pc:cxnChg chg="del">
          <ac:chgData name="Kulinich Bohdan" userId="48e65c9f34e137d0" providerId="LiveId" clId="{46C2AB0E-7EF4-4438-A14C-6568D9F6647C}" dt="2020-05-19T08:27:13.320" v="3" actId="478"/>
          <ac:cxnSpMkLst>
            <pc:docMk/>
            <pc:sldMk cId="1851933935" sldId="387"/>
            <ac:cxnSpMk id="9" creationId="{EFEC985D-067F-4641-A320-C86092E54B43}"/>
          </ac:cxnSpMkLst>
        </pc:cxnChg>
        <pc:cxnChg chg="del">
          <ac:chgData name="Kulinich Bohdan" userId="48e65c9f34e137d0" providerId="LiveId" clId="{46C2AB0E-7EF4-4438-A14C-6568D9F6647C}" dt="2020-05-19T08:27:13.320" v="3" actId="478"/>
          <ac:cxnSpMkLst>
            <pc:docMk/>
            <pc:sldMk cId="1851933935" sldId="387"/>
            <ac:cxnSpMk id="13" creationId="{BF04DC26-35DC-4774-B1D5-DA13BCA6C7AF}"/>
          </ac:cxnSpMkLst>
        </pc:cxnChg>
      </pc:sldChg>
      <pc:sldChg chg="addSp delSp modSp mod delAnim modAnim">
        <pc:chgData name="Kulinich Bohdan" userId="48e65c9f34e137d0" providerId="LiveId" clId="{46C2AB0E-7EF4-4438-A14C-6568D9F6647C}" dt="2020-05-20T02:51:24.602" v="480"/>
        <pc:sldMkLst>
          <pc:docMk/>
          <pc:sldMk cId="273846800" sldId="389"/>
        </pc:sldMkLst>
        <pc:spChg chg="mod">
          <ac:chgData name="Kulinich Bohdan" userId="48e65c9f34e137d0" providerId="LiveId" clId="{46C2AB0E-7EF4-4438-A14C-6568D9F6647C}" dt="2020-05-20T02:47:10.342" v="477" actId="1076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3" creationId="{4A00E0CA-1554-426A-890D-0BB420CA069B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4" creationId="{6C91FF39-F5E0-4B00-80A0-D5942C1AB948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5" creationId="{798589B9-4C86-4532-B3F0-FA5E5C738C40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6" creationId="{F91F7F59-2D86-4F98-A740-E8B6BF18C262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7" creationId="{D0BF8907-FB6B-4594-B891-0BC17A35E33B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8" creationId="{B99D8BB4-1942-428D-B2D5-57B1ED98848A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19" creationId="{BD93B265-0B16-4D2B-82B6-B3DFFFB3401B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0" creationId="{F60376C9-CAB2-4556-99FC-0BEB8B6CAF96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1" creationId="{97048D0C-FCD7-4210-A70C-82621B36716E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3" creationId="{3F7F13D6-9AF3-43C2-AA75-633D81B78BFF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4" creationId="{44207633-C7A7-4C9E-AE6A-D9D1C7F16207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5" creationId="{DFE1C048-4A3F-4515-B5CB-04A9ECD28605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6" creationId="{68EE5531-8063-4110-9E7F-FCAFDFB657B9}"/>
          </ac:spMkLst>
        </pc:spChg>
        <pc:spChg chg="del">
          <ac:chgData name="Kulinich Bohdan" userId="48e65c9f34e137d0" providerId="LiveId" clId="{46C2AB0E-7EF4-4438-A14C-6568D9F6647C}" dt="2020-05-20T02:41:11.936" v="242" actId="478"/>
          <ac:spMkLst>
            <pc:docMk/>
            <pc:sldMk cId="273846800" sldId="389"/>
            <ac:spMk id="27" creationId="{299B2670-0ECB-4D24-9BEC-3CC77BFC2625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29" creationId="{A7A66900-1FA0-4DF7-83F9-3FCB6889F676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1" creationId="{A62EAFF7-A774-415E-8BF4-76606561C2C8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2" creationId="{9E00ED67-DA4F-42B1-BEBC-641755E0BBC1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3" creationId="{94BCBE55-6C0E-4555-AAD8-906936E423B0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4" creationId="{98848CD7-88DF-4F7F-AA39-3B1EA6F4DA32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5" creationId="{BC4F4FFF-64B6-43F3-9071-2019F18FF982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6" creationId="{0B24FC5E-76B0-4BE5-B9D2-BA2B41F8AB92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7" creationId="{42F9310F-09FA-458B-98BE-32C1F5F6FBD9}"/>
          </ac:spMkLst>
        </pc:spChg>
        <pc:spChg chg="add mod">
          <ac:chgData name="Kulinich Bohdan" userId="48e65c9f34e137d0" providerId="LiveId" clId="{46C2AB0E-7EF4-4438-A14C-6568D9F6647C}" dt="2020-05-20T02:51:18.969" v="479" actId="1076"/>
          <ac:spMkLst>
            <pc:docMk/>
            <pc:sldMk cId="273846800" sldId="389"/>
            <ac:spMk id="48" creationId="{126CBD03-7D35-426A-AE04-99674C668F54}"/>
          </ac:spMkLst>
        </pc:spChg>
        <pc:picChg chg="mod">
          <ac:chgData name="Kulinich Bohdan" userId="48e65c9f34e137d0" providerId="LiveId" clId="{46C2AB0E-7EF4-4438-A14C-6568D9F6647C}" dt="2020-05-20T02:41:13.591" v="243" actId="14429"/>
          <ac:picMkLst>
            <pc:docMk/>
            <pc:sldMk cId="273846800" sldId="389"/>
            <ac:picMk id="22" creationId="{DD80CFB3-83E7-491F-9A27-E4B032CA4F7D}"/>
          </ac:picMkLst>
        </pc:picChg>
        <pc:cxnChg chg="del">
          <ac:chgData name="Kulinich Bohdan" userId="48e65c9f34e137d0" providerId="LiveId" clId="{46C2AB0E-7EF4-4438-A14C-6568D9F6647C}" dt="2020-05-20T02:41:11.936" v="242" actId="478"/>
          <ac:cxnSpMkLst>
            <pc:docMk/>
            <pc:sldMk cId="273846800" sldId="389"/>
            <ac:cxnSpMk id="8" creationId="{B7DBD551-267C-45D7-9D9A-10B7D8104FEA}"/>
          </ac:cxnSpMkLst>
        </pc:cxnChg>
        <pc:cxnChg chg="del">
          <ac:chgData name="Kulinich Bohdan" userId="48e65c9f34e137d0" providerId="LiveId" clId="{46C2AB0E-7EF4-4438-A14C-6568D9F6647C}" dt="2020-05-20T02:41:11.936" v="242" actId="478"/>
          <ac:cxnSpMkLst>
            <pc:docMk/>
            <pc:sldMk cId="273846800" sldId="389"/>
            <ac:cxnSpMk id="9" creationId="{2D66BF59-54AF-4943-8194-135DB9261890}"/>
          </ac:cxnSpMkLst>
        </pc:cxnChg>
        <pc:cxnChg chg="del">
          <ac:chgData name="Kulinich Bohdan" userId="48e65c9f34e137d0" providerId="LiveId" clId="{46C2AB0E-7EF4-4438-A14C-6568D9F6647C}" dt="2020-05-20T02:41:11.936" v="242" actId="478"/>
          <ac:cxnSpMkLst>
            <pc:docMk/>
            <pc:sldMk cId="273846800" sldId="389"/>
            <ac:cxnSpMk id="10" creationId="{D832AE9F-3E5F-4B22-BF6C-3399A6BEA172}"/>
          </ac:cxnSpMkLst>
        </pc:cxnChg>
        <pc:cxnChg chg="del">
          <ac:chgData name="Kulinich Bohdan" userId="48e65c9f34e137d0" providerId="LiveId" clId="{46C2AB0E-7EF4-4438-A14C-6568D9F6647C}" dt="2020-05-20T02:41:11.936" v="242" actId="478"/>
          <ac:cxnSpMkLst>
            <pc:docMk/>
            <pc:sldMk cId="273846800" sldId="389"/>
            <ac:cxnSpMk id="11" creationId="{14780F4B-605C-4941-9169-59CE2E732C4E}"/>
          </ac:cxnSpMkLst>
        </pc:cxnChg>
        <pc:cxnChg chg="del">
          <ac:chgData name="Kulinich Bohdan" userId="48e65c9f34e137d0" providerId="LiveId" clId="{46C2AB0E-7EF4-4438-A14C-6568D9F6647C}" dt="2020-05-20T02:41:11.936" v="242" actId="478"/>
          <ac:cxnSpMkLst>
            <pc:docMk/>
            <pc:sldMk cId="273846800" sldId="389"/>
            <ac:cxnSpMk id="12" creationId="{C99FD620-516F-4C0A-BF03-2FF84CE498DC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28" creationId="{A4AD2A25-ABFF-4E1E-8A13-7A473928E391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0" creationId="{6A7D24C5-AD34-44A9-9030-3FC02A529AD2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1" creationId="{1128C098-F707-4521-9711-5DCEF46FE6AE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2" creationId="{249D7386-A32D-46D5-A237-D6FAF67B4F84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3" creationId="{56C867B2-0B16-4665-812D-2AFCB9AD8FD2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4" creationId="{4C866E66-3965-4DEE-988D-417356F0A4B3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5" creationId="{87C5F2D6-48F1-4427-AE0B-94BB63688FCB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6" creationId="{F99AB372-2A7E-4669-BCA4-3204D43B09AD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7" creationId="{BFE5FF3A-021D-4412-8B20-5205BA57CF3A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8" creationId="{8C37689E-DA4C-4D0C-8E82-1AF7DAE3EB5A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39" creationId="{09BE83B8-9C10-4CD8-A49C-35BB4C43AA6C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40" creationId="{76844F22-0D78-4D06-A28B-9D9CD3CBADD5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49" creationId="{E33A7769-09DB-4643-806D-FBD7A98F48CE}"/>
          </ac:cxnSpMkLst>
        </pc:cxnChg>
        <pc:cxnChg chg="add mod">
          <ac:chgData name="Kulinich Bohdan" userId="48e65c9f34e137d0" providerId="LiveId" clId="{46C2AB0E-7EF4-4438-A14C-6568D9F6647C}" dt="2020-05-20T02:51:18.969" v="479" actId="1076"/>
          <ac:cxnSpMkLst>
            <pc:docMk/>
            <pc:sldMk cId="273846800" sldId="389"/>
            <ac:cxnSpMk id="50" creationId="{C57B9FB6-206C-49A3-84CE-165D439D2CC5}"/>
          </ac:cxnSpMkLst>
        </pc:cxnChg>
      </pc:sldChg>
      <pc:sldChg chg="addSp delSp modSp mod delAnim modAnim">
        <pc:chgData name="Kulinich Bohdan" userId="48e65c9f34e137d0" providerId="LiveId" clId="{46C2AB0E-7EF4-4438-A14C-6568D9F6647C}" dt="2020-05-21T04:13:40.520" v="705"/>
        <pc:sldMkLst>
          <pc:docMk/>
          <pc:sldMk cId="1540853477" sldId="392"/>
        </pc:sldMkLst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9" creationId="{D03134EC-C3A1-4716-880F-F9184A74A17A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10" creationId="{F193ACCB-9E00-4E64-8B40-0C8BCC5956CA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0" creationId="{4C6713EE-7005-4C0B-A056-581AC8E7B424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1" creationId="{1F93A4F6-90FB-4CC7-9DE5-B0E60F81D88E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2" creationId="{81418FEC-25A9-41D5-9000-2BF8431018D2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3" creationId="{7418D278-121E-4242-B6EB-208E16B0D662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4" creationId="{891A3B7A-896E-413E-892F-688D900FAF36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5" creationId="{654934C7-15F8-4C75-9632-917391DC5FAE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6" creationId="{3EB5139D-96F1-45BD-8D08-63CF3265F433}"/>
          </ac:spMkLst>
        </pc:spChg>
        <pc:spChg chg="add del mod">
          <ac:chgData name="Kulinich Bohdan" userId="48e65c9f34e137d0" providerId="LiveId" clId="{46C2AB0E-7EF4-4438-A14C-6568D9F6647C}" dt="2020-05-21T04:02:10.640" v="695" actId="478"/>
          <ac:spMkLst>
            <pc:docMk/>
            <pc:sldMk cId="1540853477" sldId="392"/>
            <ac:spMk id="27" creationId="{B33A5310-F6EB-486E-B245-94387C3AC0C6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31" creationId="{6C7FAF5E-7686-4C90-81C9-A48D44E41B9E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32" creationId="{06A74957-F75B-4028-AB8D-17E39DDA28CF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2" creationId="{00F7C4D0-C032-4FB8-BAB4-0E5456011D91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3" creationId="{8506F447-F68E-4B79-AFB9-6B8DE31BA9C6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4" creationId="{E659FB1B-7E0D-42BD-8BA7-187CEE893CF6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5" creationId="{B2F055C8-3768-4024-85B6-16E966BEB798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6" creationId="{33A42AE6-4E12-422B-9BE9-9EB14D567106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7" creationId="{F5252690-E610-404F-A896-81BD81E81FC4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8" creationId="{25EAE7E9-683C-44C8-AE2F-8F8AC7E15F3A}"/>
          </ac:spMkLst>
        </pc:spChg>
        <pc:spChg chg="add del mod">
          <ac:chgData name="Kulinich Bohdan" userId="48e65c9f34e137d0" providerId="LiveId" clId="{46C2AB0E-7EF4-4438-A14C-6568D9F6647C}" dt="2020-05-21T04:10:14.670" v="701" actId="478"/>
          <ac:spMkLst>
            <pc:docMk/>
            <pc:sldMk cId="1540853477" sldId="392"/>
            <ac:spMk id="49" creationId="{C50FC20A-83A1-4770-A50E-9B201BDF081A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58" creationId="{29F7B151-3F23-4B70-8A47-B319C62D0046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59" creationId="{688D5548-880E-47AC-9AB4-30BCFC65B224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69" creationId="{F0063965-B35F-4FCE-BDAB-644C4415DB26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0" creationId="{CEE5F04B-5E9C-4D84-A15C-DFAD44730896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1" creationId="{90460279-2137-4383-9A3D-3530F8F87B00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2" creationId="{9AB2F6AC-6212-43F3-B760-FFC5986711FF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3" creationId="{D83B8449-C3C5-429F-AADC-4B9B3F24ED52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4" creationId="{460CC1D8-2638-49AC-944D-16D78831D1B5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5" creationId="{89F44484-C11E-46CC-BE35-83C017D43860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76" creationId="{09DDA9A0-751F-4081-B36A-869A0B6EAEFB}"/>
          </ac:spMkLst>
        </pc:spChg>
        <pc:spChg chg="add mod">
          <ac:chgData name="Kulinich Bohdan" userId="48e65c9f34e137d0" providerId="LiveId" clId="{46C2AB0E-7EF4-4438-A14C-6568D9F6647C}" dt="2020-05-21T04:10:18.750" v="703" actId="1076"/>
          <ac:spMkLst>
            <pc:docMk/>
            <pc:sldMk cId="1540853477" sldId="392"/>
            <ac:spMk id="84" creationId="{46E2B21F-8B88-493A-B021-F317A4FDD368}"/>
          </ac:spMkLst>
        </pc:spChg>
        <pc:grpChg chg="add del mod">
          <ac:chgData name="Kulinich Bohdan" userId="48e65c9f34e137d0" providerId="LiveId" clId="{46C2AB0E-7EF4-4438-A14C-6568D9F6647C}" dt="2020-05-21T04:10:14.670" v="701" actId="478"/>
          <ac:grpSpMkLst>
            <pc:docMk/>
            <pc:sldMk cId="1540853477" sldId="392"/>
            <ac:grpSpMk id="55" creationId="{F4DAAD42-6862-4046-B9CA-6F4419662783}"/>
          </ac:grpSpMkLst>
        </pc:grpChg>
        <pc:grpChg chg="add mod">
          <ac:chgData name="Kulinich Bohdan" userId="48e65c9f34e137d0" providerId="LiveId" clId="{46C2AB0E-7EF4-4438-A14C-6568D9F6647C}" dt="2020-05-21T04:10:18.750" v="703" actId="1076"/>
          <ac:grpSpMkLst>
            <pc:docMk/>
            <pc:sldMk cId="1540853477" sldId="392"/>
            <ac:grpSpMk id="81" creationId="{9A6DE197-6BEE-4002-8F62-2B2EA4C98F59}"/>
          </ac:grpSpMkLst>
        </pc:grpChg>
        <pc:picChg chg="mod">
          <ac:chgData name="Kulinich Bohdan" userId="48e65c9f34e137d0" providerId="LiveId" clId="{46C2AB0E-7EF4-4438-A14C-6568D9F6647C}" dt="2020-05-21T04:13:34.455" v="704" actId="14429"/>
          <ac:picMkLst>
            <pc:docMk/>
            <pc:sldMk cId="1540853477" sldId="392"/>
            <ac:picMk id="131" creationId="{C6B5EE36-5CF9-46D0-983C-F86237C480B6}"/>
          </ac:picMkLst>
        </pc:pic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1" creationId="{2427D36F-2978-4A66-AF30-25537DFC186C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2" creationId="{ECFCEDF3-A838-4478-A071-F26531C1B517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3" creationId="{414637B0-000A-4744-85E1-A00704CD50B2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4" creationId="{23250879-5E96-47F2-AE7D-A0EE97E29E2C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5" creationId="{54C14246-63D7-4A6C-BE04-370B812EB92C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6" creationId="{43F59539-1944-4504-A913-EA6C25CF4772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7" creationId="{F3B73AD8-50A0-41E5-9F33-5F880BB45042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8" creationId="{C37B1072-10A2-446C-BDA7-CA51C06F71AC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19" creationId="{5E075CE4-407F-4862-A850-47307993A9DE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28" creationId="{CC08FEA7-82D6-4098-8CA7-D6E51A61D2F2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29" creationId="{02F84CB4-D241-484A-9212-156C24C9BF2B}"/>
          </ac:cxnSpMkLst>
        </pc:cxnChg>
        <pc:cxnChg chg="add del mod">
          <ac:chgData name="Kulinich Bohdan" userId="48e65c9f34e137d0" providerId="LiveId" clId="{46C2AB0E-7EF4-4438-A14C-6568D9F6647C}" dt="2020-05-21T04:02:10.640" v="695" actId="478"/>
          <ac:cxnSpMkLst>
            <pc:docMk/>
            <pc:sldMk cId="1540853477" sldId="392"/>
            <ac:cxnSpMk id="30" creationId="{33547575-D7C2-4491-AF79-0848B7ACA4D8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3" creationId="{286ED7BD-94B7-4DB4-B1EF-EE69BC9D39A5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4" creationId="{C610B56F-8DF7-4D41-82AD-038456F1B748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5" creationId="{EAD98B98-5C61-4352-B3FB-BAF9157CFA6A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6" creationId="{F762DA2D-6027-4D6E-BB29-6B0F8A1E639D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7" creationId="{6F5DAA60-3053-4FB8-8DE4-47468805E2CB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8" creationId="{3392BB2E-F496-4EAE-B82B-84B91AD8B70E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39" creationId="{5EC3AC89-2252-4D14-82CD-E0CE0093556B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40" creationId="{09FA1A6D-C212-46FF-B80B-52F8A9DF434E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41" creationId="{C4505CC2-6FD5-41CC-98B7-7B932E1E13D8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50" creationId="{76793AAE-8C1A-44EF-A68C-33C05CD39922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52" creationId="{E621ACC3-9CA6-4E13-A077-194C11F736A5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53" creationId="{3AF42A94-B9BC-4EE6-BC58-7AC288D9F2A9}"/>
          </ac:cxnSpMkLst>
        </pc:cxnChg>
        <pc:cxnChg chg="add del mod">
          <ac:chgData name="Kulinich Bohdan" userId="48e65c9f34e137d0" providerId="LiveId" clId="{46C2AB0E-7EF4-4438-A14C-6568D9F6647C}" dt="2020-05-21T04:10:14.670" v="701" actId="478"/>
          <ac:cxnSpMkLst>
            <pc:docMk/>
            <pc:sldMk cId="1540853477" sldId="392"/>
            <ac:cxnSpMk id="54" creationId="{62F2AF2F-491A-43A3-AF9A-58F3376260E9}"/>
          </ac:cxnSpMkLst>
        </pc:cxnChg>
        <pc:cxnChg chg="mod">
          <ac:chgData name="Kulinich Bohdan" userId="48e65c9f34e137d0" providerId="LiveId" clId="{46C2AB0E-7EF4-4438-A14C-6568D9F6647C}" dt="2020-05-21T04:02:11.120" v="696"/>
          <ac:cxnSpMkLst>
            <pc:docMk/>
            <pc:sldMk cId="1540853477" sldId="392"/>
            <ac:cxnSpMk id="56" creationId="{926292C5-53B8-40F2-AB9E-3E9167B16CA7}"/>
          </ac:cxnSpMkLst>
        </pc:cxnChg>
        <pc:cxnChg chg="mod">
          <ac:chgData name="Kulinich Bohdan" userId="48e65c9f34e137d0" providerId="LiveId" clId="{46C2AB0E-7EF4-4438-A14C-6568D9F6647C}" dt="2020-05-21T04:02:11.120" v="696"/>
          <ac:cxnSpMkLst>
            <pc:docMk/>
            <pc:sldMk cId="1540853477" sldId="392"/>
            <ac:cxnSpMk id="57" creationId="{C7401EC1-81B0-477B-A9F8-E7C81A3C61CA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0" creationId="{B1681805-BF9B-4544-9702-BBB282D6926A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1" creationId="{514E955A-5E9A-4716-B920-38DDC5D83ADE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2" creationId="{FB85D02D-1EA8-4469-9EEF-87AEB54FB078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3" creationId="{EC156639-4268-49EF-BFA8-FFF9DC732AA4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4" creationId="{619D3668-9849-4F23-868B-33E9E4173407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5" creationId="{D647EAE1-991F-43BD-A49A-9468DA10D4B3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6" creationId="{4BA20ED4-FCD4-4458-AB97-2CE0E8D02521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7" creationId="{E6881188-B5C5-40A8-90E9-AE2B5F755FFB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68" creationId="{147DBE42-89DA-4FFF-A182-D54175D77068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77" creationId="{06CC97B0-50C2-460F-AA3E-3A36A79EF25F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78" creationId="{C037BDBC-2889-4499-A5B8-BB47190F7833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79" creationId="{860D3E3E-A663-42D0-9AB2-80A7A78F41C1}"/>
          </ac:cxnSpMkLst>
        </pc:cxnChg>
        <pc:cxnChg chg="add mod">
          <ac:chgData name="Kulinich Bohdan" userId="48e65c9f34e137d0" providerId="LiveId" clId="{46C2AB0E-7EF4-4438-A14C-6568D9F6647C}" dt="2020-05-21T04:10:18.750" v="703" actId="1076"/>
          <ac:cxnSpMkLst>
            <pc:docMk/>
            <pc:sldMk cId="1540853477" sldId="392"/>
            <ac:cxnSpMk id="80" creationId="{AF9438B7-B654-42B2-9235-D5CEBC2ECF09}"/>
          </ac:cxnSpMkLst>
        </pc:cxnChg>
        <pc:cxnChg chg="mod">
          <ac:chgData name="Kulinich Bohdan" userId="48e65c9f34e137d0" providerId="LiveId" clId="{46C2AB0E-7EF4-4438-A14C-6568D9F6647C}" dt="2020-05-21T04:10:15.409" v="702"/>
          <ac:cxnSpMkLst>
            <pc:docMk/>
            <pc:sldMk cId="1540853477" sldId="392"/>
            <ac:cxnSpMk id="82" creationId="{DE19BFB6-E2C5-484F-A603-DB1EBFCB8B92}"/>
          </ac:cxnSpMkLst>
        </pc:cxnChg>
        <pc:cxnChg chg="mod">
          <ac:chgData name="Kulinich Bohdan" userId="48e65c9f34e137d0" providerId="LiveId" clId="{46C2AB0E-7EF4-4438-A14C-6568D9F6647C}" dt="2020-05-21T04:10:15.409" v="702"/>
          <ac:cxnSpMkLst>
            <pc:docMk/>
            <pc:sldMk cId="1540853477" sldId="392"/>
            <ac:cxnSpMk id="83" creationId="{BCA6244C-FC5D-4F54-8EDD-C9FFC7E3CA2D}"/>
          </ac:cxnSpMkLst>
        </pc:cxnChg>
      </pc:sldChg>
      <pc:sldChg chg="addSp delSp modSp mod delAnim modAnim">
        <pc:chgData name="Kulinich Bohdan" userId="48e65c9f34e137d0" providerId="LiveId" clId="{46C2AB0E-7EF4-4438-A14C-6568D9F6647C}" dt="2020-05-21T15:05:11.693" v="1202"/>
        <pc:sldMkLst>
          <pc:docMk/>
          <pc:sldMk cId="2324379613" sldId="393"/>
        </pc:sldMkLst>
        <pc:spChg chg="mod">
          <ac:chgData name="Kulinich Bohdan" userId="48e65c9f34e137d0" providerId="LiveId" clId="{46C2AB0E-7EF4-4438-A14C-6568D9F6647C}" dt="2020-05-21T15:05:02.644" v="1201" actId="1076"/>
          <ac:spMkLst>
            <pc:docMk/>
            <pc:sldMk cId="2324379613" sldId="393"/>
            <ac:spMk id="6" creationId="{4CD1B612-D16C-4F70-8335-78480BFE8EC8}"/>
          </ac:spMkLst>
        </pc:spChg>
        <pc:spChg chg="mod">
          <ac:chgData name="Kulinich Bohdan" userId="48e65c9f34e137d0" providerId="LiveId" clId="{46C2AB0E-7EF4-4438-A14C-6568D9F6647C}" dt="2020-05-21T14:58:29.995" v="841" actId="20577"/>
          <ac:spMkLst>
            <pc:docMk/>
            <pc:sldMk cId="2324379613" sldId="393"/>
            <ac:spMk id="31" creationId="{DCA96140-66D5-478E-89DC-1738BE2E8F38}"/>
          </ac:spMkLst>
        </pc:spChg>
        <pc:spChg chg="del">
          <ac:chgData name="Kulinich Bohdan" userId="48e65c9f34e137d0" providerId="LiveId" clId="{46C2AB0E-7EF4-4438-A14C-6568D9F6647C}" dt="2020-05-21T14:58:23.639" v="837" actId="478"/>
          <ac:spMkLst>
            <pc:docMk/>
            <pc:sldMk cId="2324379613" sldId="393"/>
            <ac:spMk id="33" creationId="{25082435-AB0B-44C2-9625-4EF1D319EDB6}"/>
          </ac:spMkLst>
        </pc:spChg>
        <pc:spChg chg="del">
          <ac:chgData name="Kulinich Bohdan" userId="48e65c9f34e137d0" providerId="LiveId" clId="{46C2AB0E-7EF4-4438-A14C-6568D9F6647C}" dt="2020-05-21T14:58:23.639" v="837" actId="478"/>
          <ac:spMkLst>
            <pc:docMk/>
            <pc:sldMk cId="2324379613" sldId="393"/>
            <ac:spMk id="34" creationId="{7AE4C5C4-A666-4E11-BF28-8EF981413F28}"/>
          </ac:spMkLst>
        </pc:spChg>
        <pc:spChg chg="del">
          <ac:chgData name="Kulinich Bohdan" userId="48e65c9f34e137d0" providerId="LiveId" clId="{46C2AB0E-7EF4-4438-A14C-6568D9F6647C}" dt="2020-05-21T14:58:23.639" v="837" actId="478"/>
          <ac:spMkLst>
            <pc:docMk/>
            <pc:sldMk cId="2324379613" sldId="393"/>
            <ac:spMk id="35" creationId="{6479D442-AA90-46D9-BB6F-2DAA54C7F75E}"/>
          </ac:spMkLst>
        </pc:spChg>
        <pc:spChg chg="del">
          <ac:chgData name="Kulinich Bohdan" userId="48e65c9f34e137d0" providerId="LiveId" clId="{46C2AB0E-7EF4-4438-A14C-6568D9F6647C}" dt="2020-05-21T14:58:23.639" v="837" actId="478"/>
          <ac:spMkLst>
            <pc:docMk/>
            <pc:sldMk cId="2324379613" sldId="393"/>
            <ac:spMk id="36" creationId="{E1AD383D-F00F-4A88-9255-153DD7E60BFA}"/>
          </ac:spMkLst>
        </pc:spChg>
        <pc:spChg chg="del">
          <ac:chgData name="Kulinich Bohdan" userId="48e65c9f34e137d0" providerId="LiveId" clId="{46C2AB0E-7EF4-4438-A14C-6568D9F6647C}" dt="2020-05-21T14:58:23.639" v="837" actId="478"/>
          <ac:spMkLst>
            <pc:docMk/>
            <pc:sldMk cId="2324379613" sldId="393"/>
            <ac:spMk id="37" creationId="{A2D28CE4-687F-455C-9603-D2407C4476D8}"/>
          </ac:spMkLst>
        </pc:spChg>
        <pc:spChg chg="mod">
          <ac:chgData name="Kulinich Bohdan" userId="48e65c9f34e137d0" providerId="LiveId" clId="{46C2AB0E-7EF4-4438-A14C-6568D9F6647C}" dt="2020-05-21T15:01:54.555" v="1094" actId="14429"/>
          <ac:spMkLst>
            <pc:docMk/>
            <pc:sldMk cId="2324379613" sldId="393"/>
            <ac:spMk id="39" creationId="{DFC1D428-69B1-4091-BBAB-F356D7A82E83}"/>
          </ac:spMkLst>
        </pc:spChg>
        <pc:graphicFrameChg chg="mod modGraphic">
          <ac:chgData name="Kulinich Bohdan" userId="48e65c9f34e137d0" providerId="LiveId" clId="{46C2AB0E-7EF4-4438-A14C-6568D9F6647C}" dt="2020-05-21T15:01:22.224" v="1086" actId="20577"/>
          <ac:graphicFrameMkLst>
            <pc:docMk/>
            <pc:sldMk cId="2324379613" sldId="393"/>
            <ac:graphicFrameMk id="38" creationId="{1F86AFB0-EB69-49AE-8DDF-32CD737270AC}"/>
          </ac:graphicFrameMkLst>
        </pc:graphicFrameChg>
        <pc:picChg chg="add del mod ord">
          <ac:chgData name="Kulinich Bohdan" userId="48e65c9f34e137d0" providerId="LiveId" clId="{46C2AB0E-7EF4-4438-A14C-6568D9F6647C}" dt="2020-05-21T15:04:35.914" v="1198" actId="478"/>
          <ac:picMkLst>
            <pc:docMk/>
            <pc:sldMk cId="2324379613" sldId="393"/>
            <ac:picMk id="2" creationId="{1CC5CB3B-D29F-4D36-B1F9-8FEC33718615}"/>
          </ac:picMkLst>
        </pc:picChg>
        <pc:cxnChg chg="add mod">
          <ac:chgData name="Kulinich Bohdan" userId="48e65c9f34e137d0" providerId="LiveId" clId="{46C2AB0E-7EF4-4438-A14C-6568D9F6647C}" dt="2020-05-21T15:02:42.004" v="1165" actId="14100"/>
          <ac:cxnSpMkLst>
            <pc:docMk/>
            <pc:sldMk cId="2324379613" sldId="393"/>
            <ac:cxnSpMk id="16" creationId="{02D2EAEC-2A99-4213-B5E6-6F9D6C804F87}"/>
          </ac:cxnSpMkLst>
        </pc:cxnChg>
        <pc:cxnChg chg="add mod">
          <ac:chgData name="Kulinich Bohdan" userId="48e65c9f34e137d0" providerId="LiveId" clId="{46C2AB0E-7EF4-4438-A14C-6568D9F6647C}" dt="2020-05-21T15:02:53.594" v="1169" actId="14100"/>
          <ac:cxnSpMkLst>
            <pc:docMk/>
            <pc:sldMk cId="2324379613" sldId="393"/>
            <ac:cxnSpMk id="18" creationId="{2DE97137-EB58-4291-BCB5-3ABBAE65B6E2}"/>
          </ac:cxnSpMkLst>
        </pc:cxnChg>
        <pc:cxnChg chg="add mod">
          <ac:chgData name="Kulinich Bohdan" userId="48e65c9f34e137d0" providerId="LiveId" clId="{46C2AB0E-7EF4-4438-A14C-6568D9F6647C}" dt="2020-05-21T15:02:57.284" v="1171" actId="1076"/>
          <ac:cxnSpMkLst>
            <pc:docMk/>
            <pc:sldMk cId="2324379613" sldId="393"/>
            <ac:cxnSpMk id="20" creationId="{597739B3-0E6B-4C9C-8E71-84FC1DE72D30}"/>
          </ac:cxnSpMkLst>
        </pc:cxnChg>
        <pc:cxnChg chg="add mod">
          <ac:chgData name="Kulinich Bohdan" userId="48e65c9f34e137d0" providerId="LiveId" clId="{46C2AB0E-7EF4-4438-A14C-6568D9F6647C}" dt="2020-05-21T15:03:11.199" v="1175" actId="14100"/>
          <ac:cxnSpMkLst>
            <pc:docMk/>
            <pc:sldMk cId="2324379613" sldId="393"/>
            <ac:cxnSpMk id="21" creationId="{6B1E132B-7812-48B8-BFDD-E46A8A4E9EEF}"/>
          </ac:cxnSpMkLst>
        </pc:cxnChg>
        <pc:cxnChg chg="add mod">
          <ac:chgData name="Kulinich Bohdan" userId="48e65c9f34e137d0" providerId="LiveId" clId="{46C2AB0E-7EF4-4438-A14C-6568D9F6647C}" dt="2020-05-21T15:03:16.554" v="1177" actId="1076"/>
          <ac:cxnSpMkLst>
            <pc:docMk/>
            <pc:sldMk cId="2324379613" sldId="393"/>
            <ac:cxnSpMk id="23" creationId="{38BC117E-14DB-481C-94B1-38B72C55DDF8}"/>
          </ac:cxnSpMkLst>
        </pc:cxnChg>
        <pc:cxnChg chg="add mod">
          <ac:chgData name="Kulinich Bohdan" userId="48e65c9f34e137d0" providerId="LiveId" clId="{46C2AB0E-7EF4-4438-A14C-6568D9F6647C}" dt="2020-05-21T15:03:29.884" v="1180" actId="14100"/>
          <ac:cxnSpMkLst>
            <pc:docMk/>
            <pc:sldMk cId="2324379613" sldId="393"/>
            <ac:cxnSpMk id="24" creationId="{BC7DFE88-1E5C-4047-99F1-76274EEB7AD2}"/>
          </ac:cxnSpMkLst>
        </pc:cxnChg>
        <pc:cxnChg chg="add mod">
          <ac:chgData name="Kulinich Bohdan" userId="48e65c9f34e137d0" providerId="LiveId" clId="{46C2AB0E-7EF4-4438-A14C-6568D9F6647C}" dt="2020-05-21T15:03:55.684" v="1183" actId="1076"/>
          <ac:cxnSpMkLst>
            <pc:docMk/>
            <pc:sldMk cId="2324379613" sldId="393"/>
            <ac:cxnSpMk id="26" creationId="{6FF29AF5-45E6-4246-A2D4-FC4DB22C0D24}"/>
          </ac:cxnSpMkLst>
        </pc:cxnChg>
        <pc:cxnChg chg="add mod">
          <ac:chgData name="Kulinich Bohdan" userId="48e65c9f34e137d0" providerId="LiveId" clId="{46C2AB0E-7EF4-4438-A14C-6568D9F6647C}" dt="2020-05-21T15:04:01.614" v="1185" actId="1076"/>
          <ac:cxnSpMkLst>
            <pc:docMk/>
            <pc:sldMk cId="2324379613" sldId="393"/>
            <ac:cxnSpMk id="27" creationId="{49FB4E45-4143-4132-9BD6-9B71553973F1}"/>
          </ac:cxnSpMkLst>
        </pc:cxnChg>
        <pc:cxnChg chg="add mod">
          <ac:chgData name="Kulinich Bohdan" userId="48e65c9f34e137d0" providerId="LiveId" clId="{46C2AB0E-7EF4-4438-A14C-6568D9F6647C}" dt="2020-05-21T15:04:18.174" v="1190" actId="14100"/>
          <ac:cxnSpMkLst>
            <pc:docMk/>
            <pc:sldMk cId="2324379613" sldId="393"/>
            <ac:cxnSpMk id="28" creationId="{EDFE483E-01DB-46F8-B9EC-A55A9D5B48F4}"/>
          </ac:cxnSpMkLst>
        </pc:cxnChg>
        <pc:cxnChg chg="add mod">
          <ac:chgData name="Kulinich Bohdan" userId="48e65c9f34e137d0" providerId="LiveId" clId="{46C2AB0E-7EF4-4438-A14C-6568D9F6647C}" dt="2020-05-21T15:04:26.694" v="1194" actId="14100"/>
          <ac:cxnSpMkLst>
            <pc:docMk/>
            <pc:sldMk cId="2324379613" sldId="393"/>
            <ac:cxnSpMk id="32" creationId="{3FEBDB34-41EF-4481-85FD-AC66FF07179C}"/>
          </ac:cxnSpMkLst>
        </pc:cxnChg>
        <pc:cxnChg chg="add mod">
          <ac:chgData name="Kulinich Bohdan" userId="48e65c9f34e137d0" providerId="LiveId" clId="{46C2AB0E-7EF4-4438-A14C-6568D9F6647C}" dt="2020-05-21T15:04:32.374" v="1197" actId="1076"/>
          <ac:cxnSpMkLst>
            <pc:docMk/>
            <pc:sldMk cId="2324379613" sldId="393"/>
            <ac:cxnSpMk id="40" creationId="{9BA9A3C9-50B0-49C1-8E8E-603808882227}"/>
          </ac:cxnSpMkLst>
        </pc:cxnChg>
      </pc:sldChg>
      <pc:sldChg chg="del">
        <pc:chgData name="Kulinich Bohdan" userId="48e65c9f34e137d0" providerId="LiveId" clId="{46C2AB0E-7EF4-4438-A14C-6568D9F6647C}" dt="2020-05-21T15:13:19.484" v="1203" actId="47"/>
        <pc:sldMkLst>
          <pc:docMk/>
          <pc:sldMk cId="4071669346" sldId="394"/>
        </pc:sldMkLst>
      </pc:sldChg>
      <pc:sldChg chg="modSp mod">
        <pc:chgData name="Kulinich Bohdan" userId="48e65c9f34e137d0" providerId="LiveId" clId="{46C2AB0E-7EF4-4438-A14C-6568D9F6647C}" dt="2020-05-21T15:36:31.014" v="1502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46C2AB0E-7EF4-4438-A14C-6568D9F6647C}" dt="2020-05-21T15:32:23.797" v="1431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6C2AB0E-7EF4-4438-A14C-6568D9F6647C}" dt="2020-05-21T15:34:26.051" v="1458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46C2AB0E-7EF4-4438-A14C-6568D9F6647C}" dt="2020-05-21T15:35:16.961" v="1483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46C2AB0E-7EF4-4438-A14C-6568D9F6647C}" dt="2020-05-21T15:36:31.014" v="1502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46C2AB0E-7EF4-4438-A14C-6568D9F6647C}" dt="2020-05-20T03:39:06.610" v="690"/>
        <pc:sldMkLst>
          <pc:docMk/>
          <pc:sldMk cId="1720957842" sldId="397"/>
        </pc:sldMkLst>
        <pc:spChg chg="mod">
          <ac:chgData name="Kulinich Bohdan" userId="48e65c9f34e137d0" providerId="LiveId" clId="{46C2AB0E-7EF4-4438-A14C-6568D9F6647C}" dt="2020-05-20T03:38:49.304" v="689" actId="1076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24" creationId="{5837D92C-09F7-466E-B78B-FE9CFBE06826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37" creationId="{8BB973F4-2406-49F7-BE25-098A11E36078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38" creationId="{DE633D9C-EC64-48DA-8495-4876BFD556DD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39" creationId="{659C8D5F-3C44-4625-9A69-7DBDD8F15E71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40" creationId="{1A152BCE-576C-4C01-904F-2774DF6BF103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41" creationId="{A435795E-7197-41A2-8065-6D926D855E09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42" creationId="{669B44D4-C86A-4028-A589-F2890B3305BD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46" creationId="{AEB02AD5-0846-4D4A-923E-362C7831A1A1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47" creationId="{79BD5D7D-216B-42AA-9AD0-AFE1B0F9EBAF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49" creationId="{E61A3C11-0C4B-4473-B9B0-14863CF8DCAA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0" creationId="{2A856688-CE03-4A88-9718-C02D341C3DD8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2" creationId="{3D6676F3-9769-45FD-8F66-3B897DA831F4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3" creationId="{24A65D29-EDBB-43B7-AF80-F1BF548D979D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7" creationId="{441F9E8F-630A-40E4-B50F-013B18D7620F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8" creationId="{4605B5B2-72A1-4C52-946E-25D6345BA62F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59" creationId="{01AAA43F-1B76-4559-A01E-648E9ACB04F7}"/>
          </ac:spMkLst>
        </pc:spChg>
        <pc:spChg chg="del">
          <ac:chgData name="Kulinich Bohdan" userId="48e65c9f34e137d0" providerId="LiveId" clId="{46C2AB0E-7EF4-4438-A14C-6568D9F6647C}" dt="2020-05-20T03:03:26.555" v="482" actId="478"/>
          <ac:spMkLst>
            <pc:docMk/>
            <pc:sldMk cId="1720957842" sldId="397"/>
            <ac:spMk id="60" creationId="{ED92E47D-AEDB-4852-80CB-02E5536E32F7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61" creationId="{76306F46-1CF1-4F9F-9EB7-62CCFAD1F1C9}"/>
          </ac:spMkLst>
        </pc:spChg>
        <pc:spChg chg="add mod">
          <ac:chgData name="Kulinich Bohdan" userId="48e65c9f34e137d0" providerId="LiveId" clId="{46C2AB0E-7EF4-4438-A14C-6568D9F6647C}" dt="2020-05-20T03:38:08.627" v="685" actId="1076"/>
          <ac:spMkLst>
            <pc:docMk/>
            <pc:sldMk cId="1720957842" sldId="397"/>
            <ac:spMk id="62" creationId="{488230D1-45FD-4C46-8383-B1BF0BF10C21}"/>
          </ac:spMkLst>
        </pc:spChg>
        <pc:grpChg chg="del">
          <ac:chgData name="Kulinich Bohdan" userId="48e65c9f34e137d0" providerId="LiveId" clId="{46C2AB0E-7EF4-4438-A14C-6568D9F6647C}" dt="2020-05-20T03:03:26.555" v="482" actId="478"/>
          <ac:grpSpMkLst>
            <pc:docMk/>
            <pc:sldMk cId="1720957842" sldId="397"/>
            <ac:grpSpMk id="54" creationId="{9D59610F-8402-47C2-9A9E-7CCB4FDC9F34}"/>
          </ac:grpSpMkLst>
        </pc:grpChg>
        <pc:picChg chg="mod">
          <ac:chgData name="Kulinich Bohdan" userId="48e65c9f34e137d0" providerId="LiveId" clId="{46C2AB0E-7EF4-4438-A14C-6568D9F6647C}" dt="2020-05-20T03:03:28.358" v="483" actId="14429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25" creationId="{E4857DCE-A447-40CC-9FA5-771518264930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26" creationId="{6920432F-6F40-49B4-B6D0-E2D65E93DE99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27" creationId="{C70A9A97-4B5D-4A3A-A8C2-E15BBE15B9A3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28" creationId="{3746A6E5-7688-49A4-9CA5-A3B153566AA9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29" creationId="{6348C0DA-B448-46D3-BE6C-EC8C9F620C20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0" creationId="{BB18E0C8-5D2E-4B9B-BA10-592638E7DE39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1" creationId="{ED60007B-B56F-4BE1-B480-07951E0C1405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2" creationId="{E6136ED0-4E7D-46BC-AB3F-2959DE876512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3" creationId="{67D5E3A4-5B56-4123-9A8C-ABDEEC369C3D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4" creationId="{E031CB1B-C490-4382-ABE8-3FDE7E613383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5" creationId="{57ECFD61-0CED-4846-A115-AAAAACB5D14E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36" creationId="{62E99C7C-FB64-4308-AFD7-CD20AEAAE1DF}"/>
          </ac:cxnSpMkLst>
        </pc:cxnChg>
        <pc:cxnChg chg="del">
          <ac:chgData name="Kulinich Bohdan" userId="48e65c9f34e137d0" providerId="LiveId" clId="{46C2AB0E-7EF4-4438-A14C-6568D9F6647C}" dt="2020-05-20T03:03:26.555" v="482" actId="478"/>
          <ac:cxnSpMkLst>
            <pc:docMk/>
            <pc:sldMk cId="1720957842" sldId="397"/>
            <ac:cxnSpMk id="43" creationId="{C21054C0-1F83-422C-8669-6AA0C52E2F09}"/>
          </ac:cxnSpMkLst>
        </pc:cxnChg>
        <pc:cxnChg chg="del">
          <ac:chgData name="Kulinich Bohdan" userId="48e65c9f34e137d0" providerId="LiveId" clId="{46C2AB0E-7EF4-4438-A14C-6568D9F6647C}" dt="2020-05-20T03:03:26.555" v="482" actId="478"/>
          <ac:cxnSpMkLst>
            <pc:docMk/>
            <pc:sldMk cId="1720957842" sldId="397"/>
            <ac:cxnSpMk id="44" creationId="{605C554D-D17F-4FD3-A684-8BB6C38D65A9}"/>
          </ac:cxnSpMkLst>
        </pc:cxnChg>
        <pc:cxnChg chg="del">
          <ac:chgData name="Kulinich Bohdan" userId="48e65c9f34e137d0" providerId="LiveId" clId="{46C2AB0E-7EF4-4438-A14C-6568D9F6647C}" dt="2020-05-20T03:03:26.555" v="482" actId="478"/>
          <ac:cxnSpMkLst>
            <pc:docMk/>
            <pc:sldMk cId="1720957842" sldId="397"/>
            <ac:cxnSpMk id="48" creationId="{3A21E368-3A79-41A4-8F5B-FA51D76AFF03}"/>
          </ac:cxnSpMkLst>
        </pc:cxnChg>
        <pc:cxnChg chg="add mod">
          <ac:chgData name="Kulinich Bohdan" userId="48e65c9f34e137d0" providerId="LiveId" clId="{46C2AB0E-7EF4-4438-A14C-6568D9F6647C}" dt="2020-05-20T03:38:08.627" v="685" actId="1076"/>
          <ac:cxnSpMkLst>
            <pc:docMk/>
            <pc:sldMk cId="1720957842" sldId="397"/>
            <ac:cxnSpMk id="63" creationId="{DC0838AE-B792-44BD-9A76-E6601345AA4C}"/>
          </ac:cxnSpMkLst>
        </pc:cxnChg>
      </pc:sldChg>
      <pc:sldChg chg="addSp delSp modSp mod delAnim modAnim">
        <pc:chgData name="Kulinich Bohdan" userId="48e65c9f34e137d0" providerId="LiveId" clId="{46C2AB0E-7EF4-4438-A14C-6568D9F6647C}" dt="2020-05-20T02:41:02.076" v="240" actId="478"/>
        <pc:sldMkLst>
          <pc:docMk/>
          <pc:sldMk cId="2656914115" sldId="399"/>
        </pc:sldMkLst>
        <pc:spChg chg="mod">
          <ac:chgData name="Kulinich Bohdan" userId="48e65c9f34e137d0" providerId="LiveId" clId="{46C2AB0E-7EF4-4438-A14C-6568D9F6647C}" dt="2020-05-19T08:33:33.017" v="217" actId="20577"/>
          <ac:spMkLst>
            <pc:docMk/>
            <pc:sldMk cId="2656914115" sldId="399"/>
            <ac:spMk id="6" creationId="{4CD1B612-D16C-4F70-8335-78480BFE8EC8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1" creationId="{3BF1BF00-6CA9-44CD-90F4-1E55910AEEB3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2" creationId="{2C05C14B-FDA7-4687-9968-F1A3DD31A2AA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3" creationId="{208D1278-98DE-48C8-9F34-FC5080743D58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4" creationId="{50A00F09-866D-4019-AA47-2658B9DB0077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5" creationId="{D6568395-C117-44D7-A423-8CB156E8C543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6" creationId="{B88C5A1C-4818-413A-B2F4-2D126D9C53B8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7" creationId="{BE3EC266-C43B-4301-B3A7-0248EF329759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27" creationId="{E01A41C5-A33C-4C9C-B1CF-2BC407B8F80F}"/>
          </ac:spMkLst>
        </pc:spChg>
        <pc:spChg chg="add mod">
          <ac:chgData name="Kulinich Bohdan" userId="48e65c9f34e137d0" providerId="LiveId" clId="{46C2AB0E-7EF4-4438-A14C-6568D9F6647C}" dt="2020-05-20T02:40:29.044" v="237" actId="1076"/>
          <ac:spMkLst>
            <pc:docMk/>
            <pc:sldMk cId="2656914115" sldId="399"/>
            <ac:spMk id="28" creationId="{4C605A76-E201-45C7-960F-D8D4479149D6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28" creationId="{A123CAE2-C8D7-4A77-BC94-9605DD99B0CD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29" creationId="{79B7D7A3-4957-4D1D-9DBA-C170C173D3FC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1" creationId="{0628EB1D-AC18-48F6-8D99-CC27065355C0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2" creationId="{006D9594-B9F7-436D-AAA7-F5B5B9D49CC5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3" creationId="{B2A2A33A-EC7E-49C4-AA5E-0C8AAD9C3062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4" creationId="{86A4C0BF-A467-4310-9552-F46CB71343C0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8" creationId="{74EDF3CF-F50E-4750-AA96-892D48125C41}"/>
          </ac:spMkLst>
        </pc:spChg>
        <pc:spChg chg="del">
          <ac:chgData name="Kulinich Bohdan" userId="48e65c9f34e137d0" providerId="LiveId" clId="{46C2AB0E-7EF4-4438-A14C-6568D9F6647C}" dt="2020-05-19T08:32:18.577" v="81" actId="478"/>
          <ac:spMkLst>
            <pc:docMk/>
            <pc:sldMk cId="2656914115" sldId="399"/>
            <ac:spMk id="39" creationId="{05C7358E-78EE-4714-8AF2-87281F4738F4}"/>
          </ac:spMkLst>
        </pc:spChg>
        <pc:grpChg chg="del">
          <ac:chgData name="Kulinich Bohdan" userId="48e65c9f34e137d0" providerId="LiveId" clId="{46C2AB0E-7EF4-4438-A14C-6568D9F6647C}" dt="2020-05-19T08:32:18.577" v="81" actId="478"/>
          <ac:grpSpMkLst>
            <pc:docMk/>
            <pc:sldMk cId="2656914115" sldId="399"/>
            <ac:grpSpMk id="35" creationId="{D62955A1-6504-463C-BB53-CEADB759E2D1}"/>
          </ac:grpSpMkLst>
        </pc:grpChg>
        <pc:picChg chg="mod">
          <ac:chgData name="Kulinich Bohdan" userId="48e65c9f34e137d0" providerId="LiveId" clId="{46C2AB0E-7EF4-4438-A14C-6568D9F6647C}" dt="2020-05-19T08:32:20.107" v="82" actId="14429"/>
          <ac:picMkLst>
            <pc:docMk/>
            <pc:sldMk cId="2656914115" sldId="399"/>
            <ac:picMk id="7" creationId="{CEF47511-F81C-40CA-A084-F234133CB104}"/>
          </ac:picMkLst>
        </pc:pic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8" creationId="{DBD0FBF7-AB8E-499F-8B7E-D57CA0E848CB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9" creationId="{387165FC-690A-4BEC-AF5A-834524C86899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0" creationId="{004E8C6B-1685-44C7-A8AA-2411A2FE6961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1" creationId="{1019484A-CF9D-4167-BAEB-50F5B860DFC1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2" creationId="{0ED91A12-8B54-4F0F-BCEE-C1D80C500BAA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3" creationId="{9A1ED2D0-E389-49D4-8EB6-D8797890A147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4" creationId="{3089DAAB-3B76-4B85-948B-8965CBA54C9C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5" creationId="{606E4D7B-7166-41D1-9A5A-1929FC4E4A8E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6" creationId="{1A44B9B8-3045-4E55-B2FD-E6CB5E034299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7" creationId="{5A3E133F-BB7B-421D-ACD2-E773304A9892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8" creationId="{8C178BA5-B485-4777-8ACF-B32810F96C70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19" creationId="{8782006B-0326-4061-85FB-A54287D1A6A4}"/>
          </ac:cxnSpMkLst>
        </pc:cxnChg>
        <pc:cxnChg chg="add mod">
          <ac:chgData name="Kulinich Bohdan" userId="48e65c9f34e137d0" providerId="LiveId" clId="{46C2AB0E-7EF4-4438-A14C-6568D9F6647C}" dt="2020-05-20T02:40:29.044" v="237" actId="1076"/>
          <ac:cxnSpMkLst>
            <pc:docMk/>
            <pc:sldMk cId="2656914115" sldId="399"/>
            <ac:cxnSpMk id="20" creationId="{613E9D50-6A5F-4701-AE3D-D77E4F69F898}"/>
          </ac:cxnSpMkLst>
        </pc:cxnChg>
        <pc:cxnChg chg="del">
          <ac:chgData name="Kulinich Bohdan" userId="48e65c9f34e137d0" providerId="LiveId" clId="{46C2AB0E-7EF4-4438-A14C-6568D9F6647C}" dt="2020-05-19T08:32:18.577" v="81" actId="478"/>
          <ac:cxnSpMkLst>
            <pc:docMk/>
            <pc:sldMk cId="2656914115" sldId="399"/>
            <ac:cxnSpMk id="25" creationId="{765C90E0-2580-4C0A-8FFA-AB3ECE498C25}"/>
          </ac:cxnSpMkLst>
        </pc:cxnChg>
        <pc:cxnChg chg="del">
          <ac:chgData name="Kulinich Bohdan" userId="48e65c9f34e137d0" providerId="LiveId" clId="{46C2AB0E-7EF4-4438-A14C-6568D9F6647C}" dt="2020-05-19T08:32:18.577" v="81" actId="478"/>
          <ac:cxnSpMkLst>
            <pc:docMk/>
            <pc:sldMk cId="2656914115" sldId="399"/>
            <ac:cxnSpMk id="26" creationId="{1E086BE6-E32F-4895-A21A-FA296FF88C65}"/>
          </ac:cxnSpMkLst>
        </pc:cxnChg>
        <pc:cxnChg chg="add del mod">
          <ac:chgData name="Kulinich Bohdan" userId="48e65c9f34e137d0" providerId="LiveId" clId="{46C2AB0E-7EF4-4438-A14C-6568D9F6647C}" dt="2020-05-20T02:41:02.076" v="240" actId="478"/>
          <ac:cxnSpMkLst>
            <pc:docMk/>
            <pc:sldMk cId="2656914115" sldId="399"/>
            <ac:cxnSpMk id="29" creationId="{2A968240-B3AE-40FA-96E0-1E79FF19F2D5}"/>
          </ac:cxnSpMkLst>
        </pc:cxnChg>
        <pc:cxnChg chg="del">
          <ac:chgData name="Kulinich Bohdan" userId="48e65c9f34e137d0" providerId="LiveId" clId="{46C2AB0E-7EF4-4438-A14C-6568D9F6647C}" dt="2020-05-19T08:32:18.577" v="81" actId="478"/>
          <ac:cxnSpMkLst>
            <pc:docMk/>
            <pc:sldMk cId="2656914115" sldId="399"/>
            <ac:cxnSpMk id="30" creationId="{37FDAC4C-E976-4CFE-B203-1302E2317EC4}"/>
          </ac:cxnSpMkLst>
        </pc:cxnChg>
      </pc:sldChg>
      <pc:sldChg chg="del">
        <pc:chgData name="Kulinich Bohdan" userId="48e65c9f34e137d0" providerId="LiveId" clId="{46C2AB0E-7EF4-4438-A14C-6568D9F6647C}" dt="2020-05-20T02:20:03.308" v="219" actId="47"/>
        <pc:sldMkLst>
          <pc:docMk/>
          <pc:sldMk cId="2320048271" sldId="400"/>
        </pc:sldMkLst>
      </pc:sldChg>
      <pc:sldChg chg="addSp delSp modSp mod delAnim modAnim">
        <pc:chgData name="Kulinich Bohdan" userId="48e65c9f34e137d0" providerId="LiveId" clId="{46C2AB0E-7EF4-4438-A14C-6568D9F6647C}" dt="2020-05-21T04:36:39.648" v="836"/>
        <pc:sldMkLst>
          <pc:docMk/>
          <pc:sldMk cId="216294402" sldId="401"/>
        </pc:sldMkLst>
        <pc:spChg chg="mod">
          <ac:chgData name="Kulinich Bohdan" userId="48e65c9f34e137d0" providerId="LiveId" clId="{46C2AB0E-7EF4-4438-A14C-6568D9F6647C}" dt="2020-05-21T04:22:05.293" v="827" actId="14100"/>
          <ac:spMkLst>
            <pc:docMk/>
            <pc:sldMk cId="216294402" sldId="401"/>
            <ac:spMk id="6" creationId="{4CD1B612-D16C-4F70-8335-78480BFE8EC8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9" creationId="{352EE1A7-A583-4741-9726-F8F1D03F58B9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3" creationId="{1C3EFCC1-369F-4019-AA1C-D213A1812EAB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4" creationId="{375BB1E5-3AD6-4875-8FD6-9969BD748F9F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5" creationId="{3BBAB1D7-CFBF-4BD9-B917-6EA865C4FB31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6" creationId="{C670ABB7-D65C-4C8C-84C1-53B6E4C4EF70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7" creationId="{F01BE573-60D7-4E61-8D7B-08FACE233B2F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8" creationId="{D0616BEE-CE24-4D0E-B2E4-7DC252B8EFF5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29" creationId="{F8087271-782E-4A23-9B42-074A84FE88CF}"/>
          </ac:spMkLst>
        </pc:spChg>
        <pc:spChg chg="add del mod">
          <ac:chgData name="Kulinich Bohdan" userId="48e65c9f34e137d0" providerId="LiveId" clId="{46C2AB0E-7EF4-4438-A14C-6568D9F6647C}" dt="2020-05-21T04:36:26.499" v="832" actId="478"/>
          <ac:spMkLst>
            <pc:docMk/>
            <pc:sldMk cId="216294402" sldId="401"/>
            <ac:spMk id="30" creationId="{7709CF55-5800-4ECD-9902-BFAC57A3231C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32" creationId="{6DC20020-0F4C-46FD-BD03-E303ABF33620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46" creationId="{9D801A8B-1D2C-43E3-9BB6-A45589512AF0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47" creationId="{7F36DCF5-0BB1-4892-A085-0F303152CFEF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48" creationId="{3671E155-058D-4E65-BCBF-4A71E46F1947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49" creationId="{2C3D0931-2A4E-4D28-9A58-011A72E4DFD1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50" creationId="{F094D613-38BD-4A9A-B2B6-C4DCC7C77D3F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52" creationId="{FE7A22C4-24A6-42BB-ADB7-D74BA76070A1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53" creationId="{90E8B955-C206-428E-A29B-306CCBB4F3FD}"/>
          </ac:spMkLst>
        </pc:spChg>
        <pc:spChg chg="add mod">
          <ac:chgData name="Kulinich Bohdan" userId="48e65c9f34e137d0" providerId="LiveId" clId="{46C2AB0E-7EF4-4438-A14C-6568D9F6647C}" dt="2020-05-21T04:36:30.449" v="834" actId="1076"/>
          <ac:spMkLst>
            <pc:docMk/>
            <pc:sldMk cId="216294402" sldId="401"/>
            <ac:spMk id="54" creationId="{80A3A5FA-C4E7-4657-AB92-29B6F2209072}"/>
          </ac:spMkLst>
        </pc:spChg>
        <pc:picChg chg="mod">
          <ac:chgData name="Kulinich Bohdan" userId="48e65c9f34e137d0" providerId="LiveId" clId="{46C2AB0E-7EF4-4438-A14C-6568D9F6647C}" dt="2020-05-21T04:36:32.349" v="835" actId="14429"/>
          <ac:picMkLst>
            <pc:docMk/>
            <pc:sldMk cId="216294402" sldId="401"/>
            <ac:picMk id="131" creationId="{C6B5EE36-5CF9-46D0-983C-F86237C480B6}"/>
          </ac:picMkLst>
        </pc:pic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0" creationId="{7F7850BE-2FA4-45B2-8EF6-44F4609FD41F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1" creationId="{24310634-E18D-49DC-87F9-0EC93E3B1D18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2" creationId="{11752485-8511-4FF4-821E-C7439222995D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3" creationId="{79D2B9AD-2EC7-4A11-BA9A-7C6A0D05AC77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4" creationId="{2E6E08F0-BFB4-4ACD-93DB-DF4AD06A9CCA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5" creationId="{65323DDA-4F46-4AD8-9F83-F74D427DEE98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6" creationId="{C6D8AF71-D7A9-4B26-9F03-5D828BB59F70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7" creationId="{4CCE70A4-C75D-4313-BCA5-4AA77BCA375F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8" creationId="{EE6DC961-A6FA-4D2E-93D7-8326B3FB88BD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19" creationId="{72787913-565F-4F6E-A046-ECD3442FF0E2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20" creationId="{5D3462B9-48A0-4631-8DF1-DFCA35DAF6C4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21" creationId="{FF7C3B27-425F-4603-8BED-FBF18036E9E4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22" creationId="{BF2B9931-CAB6-407A-B3D0-FB67B31A6FC0}"/>
          </ac:cxnSpMkLst>
        </pc:cxnChg>
        <pc:cxnChg chg="add del mod">
          <ac:chgData name="Kulinich Bohdan" userId="48e65c9f34e137d0" providerId="LiveId" clId="{46C2AB0E-7EF4-4438-A14C-6568D9F6647C}" dt="2020-05-21T04:36:26.499" v="832" actId="478"/>
          <ac:cxnSpMkLst>
            <pc:docMk/>
            <pc:sldMk cId="216294402" sldId="401"/>
            <ac:cxnSpMk id="31" creationId="{2D9EC9BA-AA86-4CC7-96B1-5EE02F4FA51B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3" creationId="{400A04AC-B818-47EF-A758-B6A50D97FF9A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4" creationId="{72168C33-C3A7-4C6D-AA22-7AC241A307C5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5" creationId="{F2A27F0A-DD6C-46F5-9C41-F61AA60E2574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6" creationId="{030878E5-AC2D-433D-A462-774F329F875F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7" creationId="{986A8279-F331-4C62-8478-882D88E0C48E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8" creationId="{B0D728D6-B616-4BBC-8304-52A62A1C8847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39" creationId="{FCD9A609-4976-497B-9A59-7B835AB5CDB3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0" creationId="{E6E32220-E484-4360-ACC5-49A3EFCCC04D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1" creationId="{01EDE9A9-370B-4F42-954C-940918B74354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2" creationId="{138D05C1-42CA-401A-9B9E-E69BF785674C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3" creationId="{B0473DE0-7A6A-42D2-94D6-A526BCCBF063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4" creationId="{86699478-D9E2-4B2E-862C-CE21C462713C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45" creationId="{FEAC6654-681D-4DAF-A807-B87346C61C95}"/>
          </ac:cxnSpMkLst>
        </pc:cxnChg>
        <pc:cxnChg chg="add mod">
          <ac:chgData name="Kulinich Bohdan" userId="48e65c9f34e137d0" providerId="LiveId" clId="{46C2AB0E-7EF4-4438-A14C-6568D9F6647C}" dt="2020-05-21T04:36:30.449" v="834" actId="1076"/>
          <ac:cxnSpMkLst>
            <pc:docMk/>
            <pc:sldMk cId="216294402" sldId="401"/>
            <ac:cxnSpMk id="55" creationId="{1859DC90-1C4B-46C0-B18D-2590021113D1}"/>
          </ac:cxnSpMkLst>
        </pc:cxnChg>
      </pc:sldChg>
      <pc:sldChg chg="addSp delSp modSp add mod delAnim modAnim">
        <pc:chgData name="Kulinich Bohdan" userId="48e65c9f34e137d0" providerId="LiveId" clId="{46C2AB0E-7EF4-4438-A14C-6568D9F6647C}" dt="2020-05-21T15:38:54.406" v="1503" actId="20577"/>
        <pc:sldMkLst>
          <pc:docMk/>
          <pc:sldMk cId="20049331" sldId="402"/>
        </pc:sldMkLst>
        <pc:spChg chg="mod">
          <ac:chgData name="Kulinich Bohdan" userId="48e65c9f34e137d0" providerId="LiveId" clId="{46C2AB0E-7EF4-4438-A14C-6568D9F6647C}" dt="2020-05-21T15:14:57.242" v="1336" actId="1076"/>
          <ac:spMkLst>
            <pc:docMk/>
            <pc:sldMk cId="20049331" sldId="402"/>
            <ac:spMk id="6" creationId="{4CD1B612-D16C-4F70-8335-78480BFE8EC8}"/>
          </ac:spMkLst>
        </pc:spChg>
        <pc:spChg chg="mod">
          <ac:chgData name="Kulinich Bohdan" userId="48e65c9f34e137d0" providerId="LiveId" clId="{46C2AB0E-7EF4-4438-A14C-6568D9F6647C}" dt="2020-05-21T15:13:54.312" v="1216" actId="20577"/>
          <ac:spMkLst>
            <pc:docMk/>
            <pc:sldMk cId="20049331" sldId="402"/>
            <ac:spMk id="31" creationId="{DCA96140-66D5-478E-89DC-1738BE2E8F38}"/>
          </ac:spMkLst>
        </pc:spChg>
        <pc:spChg chg="mod">
          <ac:chgData name="Kulinich Bohdan" userId="48e65c9f34e137d0" providerId="LiveId" clId="{46C2AB0E-7EF4-4438-A14C-6568D9F6647C}" dt="2020-05-21T15:29:16.737" v="1396" actId="14429"/>
          <ac:spMkLst>
            <pc:docMk/>
            <pc:sldMk cId="20049331" sldId="402"/>
            <ac:spMk id="39" creationId="{DFC1D428-69B1-4091-BBAB-F356D7A82E83}"/>
          </ac:spMkLst>
        </pc:spChg>
        <pc:spChg chg="mod">
          <ac:chgData name="Kulinich Bohdan" userId="48e65c9f34e137d0" providerId="LiveId" clId="{46C2AB0E-7EF4-4438-A14C-6568D9F6647C}" dt="2020-05-21T15:38:54.406" v="1503" actId="20577"/>
          <ac:spMkLst>
            <pc:docMk/>
            <pc:sldMk cId="20049331" sldId="402"/>
            <ac:spMk id="51" creationId="{86BC9140-E395-435D-A852-213A1317C46C}"/>
          </ac:spMkLst>
        </pc:spChg>
        <pc:graphicFrameChg chg="mod modGraphic">
          <ac:chgData name="Kulinich Bohdan" userId="48e65c9f34e137d0" providerId="LiveId" clId="{46C2AB0E-7EF4-4438-A14C-6568D9F6647C}" dt="2020-05-21T15:29:13.514" v="1395" actId="20577"/>
          <ac:graphicFrameMkLst>
            <pc:docMk/>
            <pc:sldMk cId="20049331" sldId="402"/>
            <ac:graphicFrameMk id="38" creationId="{1F86AFB0-EB69-49AE-8DDF-32CD737270AC}"/>
          </ac:graphicFrameMkLst>
        </pc:graphicFrameChg>
        <pc:picChg chg="add mod">
          <ac:chgData name="Kulinich Bohdan" userId="48e65c9f34e137d0" providerId="LiveId" clId="{46C2AB0E-7EF4-4438-A14C-6568D9F6647C}" dt="2020-05-21T15:13:48.512" v="1214" actId="14100"/>
          <ac:picMkLst>
            <pc:docMk/>
            <pc:sldMk cId="20049331" sldId="402"/>
            <ac:picMk id="22" creationId="{4957BE9E-9260-42A9-AE7F-BC6331095855}"/>
          </ac:picMkLst>
        </pc:pic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16" creationId="{02D2EAEC-2A99-4213-B5E6-6F9D6C804F87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18" creationId="{2DE97137-EB58-4291-BCB5-3ABBAE65B6E2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0" creationId="{597739B3-0E6B-4C9C-8E71-84FC1DE72D30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1" creationId="{6B1E132B-7812-48B8-BFDD-E46A8A4E9EEF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3" creationId="{38BC117E-14DB-481C-94B1-38B72C55DDF8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4" creationId="{BC7DFE88-1E5C-4047-99F1-76274EEB7AD2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6" creationId="{6FF29AF5-45E6-4246-A2D4-FC4DB22C0D24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7" creationId="{49FB4E45-4143-4132-9BD6-9B71553973F1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28" creationId="{EDFE483E-01DB-46F8-B9EC-A55A9D5B48F4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32" creationId="{3FEBDB34-41EF-4481-85FD-AC66FF07179C}"/>
          </ac:cxnSpMkLst>
        </pc:cxnChg>
        <pc:cxnChg chg="del">
          <ac:chgData name="Kulinich Bohdan" userId="48e65c9f34e137d0" providerId="LiveId" clId="{46C2AB0E-7EF4-4438-A14C-6568D9F6647C}" dt="2020-05-21T15:13:25.222" v="1205" actId="478"/>
          <ac:cxnSpMkLst>
            <pc:docMk/>
            <pc:sldMk cId="20049331" sldId="402"/>
            <ac:cxnSpMk id="40" creationId="{9BA9A3C9-50B0-49C1-8E8E-603808882227}"/>
          </ac:cxnSpMkLst>
        </pc:cxnChg>
      </pc:sldChg>
    </pc:docChg>
  </pc:docChgLst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05E72A12-5894-4C0F-ADFA-972447FA746A}"/>
    <pc:docChg chg="undo custSel addSld delSld modSld">
      <pc:chgData name="Kulinich Bohdan" userId="48e65c9f34e137d0" providerId="LiveId" clId="{05E72A12-5894-4C0F-ADFA-972447FA746A}" dt="2020-04-27T15:07:18.597" v="1659" actId="207"/>
      <pc:docMkLst>
        <pc:docMk/>
      </pc:docMkLst>
      <pc:sldChg chg="modSp">
        <pc:chgData name="Kulinich Bohdan" userId="48e65c9f34e137d0" providerId="LiveId" clId="{05E72A12-5894-4C0F-ADFA-972447FA746A}" dt="2020-04-27T07:18:40.724" v="3" actId="20577"/>
        <pc:sldMkLst>
          <pc:docMk/>
          <pc:sldMk cId="1088591982" sldId="256"/>
        </pc:sldMkLst>
        <pc:spChg chg="mod">
          <ac:chgData name="Kulinich Bohdan" userId="48e65c9f34e137d0" providerId="LiveId" clId="{05E72A12-5894-4C0F-ADFA-972447FA746A}" dt="2020-04-27T07:18:40.724" v="3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add del modAnim">
        <pc:chgData name="Kulinich Bohdan" userId="48e65c9f34e137d0" providerId="LiveId" clId="{05E72A12-5894-4C0F-ADFA-972447FA746A}" dt="2020-04-27T07:34:12.774" v="189" actId="20577"/>
        <pc:sldMkLst>
          <pc:docMk/>
          <pc:sldMk cId="2889811499" sldId="366"/>
        </pc:sldMkLst>
        <pc:spChg chg="mod">
          <ac:chgData name="Kulinich Bohdan" userId="48e65c9f34e137d0" providerId="LiveId" clId="{05E72A12-5894-4C0F-ADFA-972447FA746A}" dt="2020-04-27T07:34:12.774" v="189" actId="20577"/>
          <ac:spMkLst>
            <pc:docMk/>
            <pc:sldMk cId="2889811499" sldId="366"/>
            <ac:spMk id="4" creationId="{00000000-0000-0000-0000-000000000000}"/>
          </ac:spMkLst>
        </pc:spChg>
      </pc:sldChg>
      <pc:sldChg chg="delSp modSp mod delAnim modAnim">
        <pc:chgData name="Kulinich Bohdan" userId="48e65c9f34e137d0" providerId="LiveId" clId="{05E72A12-5894-4C0F-ADFA-972447FA746A}" dt="2020-04-27T07:33:42.647" v="164"/>
        <pc:sldMkLst>
          <pc:docMk/>
          <pc:sldMk cId="1851933935" sldId="387"/>
        </pc:sldMkLst>
        <pc:spChg chg="mod">
          <ac:chgData name="Kulinich Bohdan" userId="48e65c9f34e137d0" providerId="LiveId" clId="{05E72A12-5894-4C0F-ADFA-972447FA746A}" dt="2020-04-27T07:31:40.832" v="160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29" creationId="{F710F66D-38D2-4FA6-A73A-3B14A34EFAEE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0" creationId="{6D167189-2ADF-4391-AB9A-196C00E8A315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1" creationId="{EA023E7E-9D33-4B94-9BD7-2FB9B20CD43B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7" creationId="{D084F54F-A233-45DD-9F40-CEA4167BD0CF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8" creationId="{2D5637D7-FBF7-44BF-A8A2-AB48738334AF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9" creationId="{59CCEFDD-A9F2-4D42-A986-CC44FEEDB4C3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41" creationId="{92D83F45-DBD9-4069-9455-A96B8E8AF1D3}"/>
          </ac:spMkLst>
        </pc:spChg>
        <pc:picChg chg="mod">
          <ac:chgData name="Kulinich Bohdan" userId="48e65c9f34e137d0" providerId="LiveId" clId="{05E72A12-5894-4C0F-ADFA-972447FA746A}" dt="2020-04-27T07:33:38.334" v="163" actId="14429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2" creationId="{70BC96C5-328F-47D8-BE50-F868F38E2AC2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3" creationId="{56A9F5FC-0BC3-4769-A75C-877EF2749963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4" creationId="{7844A2B7-120B-4C7F-8903-D3A9BBF854A3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5" creationId="{88FE242C-1B12-4EDC-A406-2A54644DF4C5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6" creationId="{9CE5D2CD-A502-4D62-961A-60BE944B3FD1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40" creationId="{B800C592-DCF5-4C3B-98B5-8C7595633E93}"/>
          </ac:cxnSpMkLst>
        </pc:cxnChg>
      </pc:sldChg>
      <pc:sldChg chg="delSp modSp del mod delAnim">
        <pc:chgData name="Kulinich Bohdan" userId="48e65c9f34e137d0" providerId="LiveId" clId="{05E72A12-5894-4C0F-ADFA-972447FA746A}" dt="2020-04-27T07:42:47.165" v="195" actId="47"/>
        <pc:sldMkLst>
          <pc:docMk/>
          <pc:sldMk cId="1256064280" sldId="388"/>
        </pc:sldMkLst>
        <pc:spChg chg="mod">
          <ac:chgData name="Kulinich Bohdan" userId="48e65c9f34e137d0" providerId="LiveId" clId="{05E72A12-5894-4C0F-ADFA-972447FA746A}" dt="2020-04-27T07:39:30.168" v="193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6" creationId="{75CD4D1A-1600-49CB-A064-DE8062D64E4C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7" creationId="{52364860-2975-4704-A91D-88BCA75DAD50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8" creationId="{2AE237F5-AF2A-4C8E-89A3-3B976FBEB016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9" creationId="{1777E2FE-4E0F-4F5E-BD83-75C1232F75FC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5" creationId="{725B918D-B1A6-4836-A3EE-A30A3B578118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6" creationId="{E375492F-D804-46EF-AC6B-CFDFF771C745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7" creationId="{31D73633-497E-4816-9463-16AA8DFF0F01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9" creationId="{D42C5894-A815-4516-BEB5-F04E194F3BB8}"/>
          </ac:spMkLst>
        </pc:spChg>
        <pc:picChg chg="mod">
          <ac:chgData name="Kulinich Bohdan" userId="48e65c9f34e137d0" providerId="LiveId" clId="{05E72A12-5894-4C0F-ADFA-972447FA746A}" dt="2020-04-27T07:39:09.440" v="192" actId="1442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0" creationId="{79CC2B7A-C501-47B2-9B3E-A3D0C46FA6F4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1" creationId="{2FCF2558-EB6E-45A5-BBCD-C60A2B95796D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2" creationId="{258F8A91-98EE-4B11-8FFB-F11A73E663DE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3" creationId="{A1478A2D-AE3E-42EE-BFB0-B31954F09E84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4" creationId="{515E9918-3CE7-4D49-861C-6A9BB4BD8390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8" creationId="{08F7A2B7-2E0E-4E70-BB93-4927B95663E1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08:21:00.959" v="546" actId="20577"/>
        <pc:sldMkLst>
          <pc:docMk/>
          <pc:sldMk cId="273846800" sldId="389"/>
        </pc:sldMkLst>
        <pc:spChg chg="mod">
          <ac:chgData name="Kulinich Bohdan" userId="48e65c9f34e137d0" providerId="LiveId" clId="{05E72A12-5894-4C0F-ADFA-972447FA746A}" dt="2020-04-27T08:21:00.959" v="546" actId="20577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7" creationId="{69F6DA8D-1F98-4F84-A1AD-D6F7957F5E24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8" creationId="{D4131F0F-38A5-478F-8B6C-3DBB04072D00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9" creationId="{745F3FF6-5333-4B94-AF7F-48D852E317BC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0" creationId="{8FCA6FDA-AAEE-47A0-B2BE-EA0D44D1164F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1" creationId="{AE661BB8-58D2-4F19-94C5-8BD85D9C29A8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2" creationId="{848AD540-20C0-40DC-BA98-53706281B2D1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3" creationId="{E0FE0C57-4986-457D-8EC9-9BB5677068EB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7" creationId="{57D91E56-BA6E-4BA1-96CF-8BF50F49D5EF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8" creationId="{26AE7859-1C2A-4AAC-AF54-E63E93793E49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2" creationId="{3768C3EE-9259-4DCD-A260-03BA7DF6EFCB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3" creationId="{71830902-06F8-4C76-A7B3-3A725ABB57B7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7" creationId="{5AFB9B2F-6379-477E-B0DA-5551AD18DA2C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8" creationId="{4EC77F66-2F38-44A2-BBA9-51F4DC5C8E72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9" creationId="{A04F1882-7C88-4ECE-AE66-036689454D14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90" creationId="{9BDB0B73-C12B-4A12-991A-6A4BBFC7F2B3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95" creationId="{C481AEF0-ED90-44AD-90A0-2B25C5008458}"/>
          </ac:spMkLst>
        </pc:spChg>
        <pc:grpChg chg="add mod">
          <ac:chgData name="Kulinich Bohdan" userId="48e65c9f34e137d0" providerId="LiveId" clId="{05E72A12-5894-4C0F-ADFA-972447FA746A}" dt="2020-04-27T08:18:44.873" v="542" actId="1076"/>
          <ac:grpSpMkLst>
            <pc:docMk/>
            <pc:sldMk cId="273846800" sldId="389"/>
            <ac:grpSpMk id="34" creationId="{49C43F2D-D495-4321-B860-424C7F88A032}"/>
          </ac:grpSpMkLst>
        </pc:grpChg>
        <pc:grpChg chg="del">
          <ac:chgData name="Kulinich Bohdan" userId="48e65c9f34e137d0" providerId="LiveId" clId="{05E72A12-5894-4C0F-ADFA-972447FA746A}" dt="2020-04-27T08:10:00.155" v="362" actId="478"/>
          <ac:grpSpMkLst>
            <pc:docMk/>
            <pc:sldMk cId="273846800" sldId="389"/>
            <ac:grpSpMk id="92" creationId="{69BDEA03-3A6E-4908-A9DD-BFB80032C487}"/>
          </ac:grpSpMkLst>
        </pc:grpChg>
        <pc:picChg chg="mod">
          <ac:chgData name="Kulinich Bohdan" userId="48e65c9f34e137d0" providerId="LiveId" clId="{05E72A12-5894-4C0F-ADFA-972447FA746A}" dt="2020-04-27T08:10:01.793" v="363" actId="14429"/>
          <ac:picMkLst>
            <pc:docMk/>
            <pc:sldMk cId="273846800" sldId="389"/>
            <ac:picMk id="22" creationId="{DD80CFB3-83E7-491F-9A27-E4B032CA4F7D}"/>
          </ac:picMkLst>
        </pc:pic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4" creationId="{FE38D677-F0CF-466C-9F3D-5A5510AFB011}"/>
          </ac:cxnSpMkLst>
        </pc:cxn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5" creationId="{929D6BF5-478D-458C-ACE5-87AE4B68F6DA}"/>
          </ac:cxnSpMkLst>
        </pc:cxn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6" creationId="{640A4859-6021-49A2-94F2-D5030500934E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0" creationId="{C49BD1EB-8518-467A-ADD0-CFBC8316C940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1" creationId="{DDED7627-18ED-45FC-BFF0-1B2F31E65645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4" creationId="{43770DAF-2229-4479-A519-42D122F8CAB4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5" creationId="{1AE5830A-9C0E-4C57-BDB7-745307D1329E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6" creationId="{C3BB7567-D875-4191-BC73-8F5A6A84B3A5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91" creationId="{24C3961C-8549-44CC-9F9F-64C8ECDFE858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5:07:18.597" v="1659" actId="207"/>
        <pc:sldMkLst>
          <pc:docMk/>
          <pc:sldMk cId="2529177141" sldId="391"/>
        </pc:sldMkLst>
        <pc:spChg chg="mod">
          <ac:chgData name="Kulinich Bohdan" userId="48e65c9f34e137d0" providerId="LiveId" clId="{05E72A12-5894-4C0F-ADFA-972447FA746A}" dt="2020-04-27T10:33:40.104" v="881" actId="14100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36" creationId="{38513B0D-56F6-4C8E-A3B7-9A53DD9C2435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1" creationId="{278B1F5A-9D3A-4F56-90C4-04DC90A5317F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2" creationId="{EA799566-16FC-4C55-B03A-66A0058093D1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4" creationId="{8E2DA73F-B8A5-4654-8429-EC916187735F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5" creationId="{216658FC-D897-4423-BECD-46BCC294065A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6" creationId="{161EDA7A-EEBC-4EF1-9A8B-7B2DAF296B95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7" creationId="{091668C9-FF2D-49D8-BD93-CE42CAEC6E11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3" creationId="{F2BC9C1C-E103-4651-A7D2-7E4887FC93FC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4" creationId="{77F6D507-57F9-40CF-A0F5-CDFEFFC20108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5" creationId="{6AC1608B-9BDF-4103-8D87-C26406B6F7E6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58" creationId="{39ACE91C-0776-4CCD-9E58-EA953024ADF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3" creationId="{37A0D388-CA9B-486F-9285-3A3A79A7412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4" creationId="{77565045-EEE8-4BB9-ADA2-02A72B54AA64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6" creationId="{8865F728-6C6D-4954-8CA4-A6247D60A171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7" creationId="{D56CFDB9-2919-495F-97AC-1F246E38422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8" creationId="{7D518776-BECA-4C6F-8BF5-BD1668825DED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9" creationId="{13375F71-5F51-469A-B479-1B36157D2765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3" creationId="{6054CDC2-E22D-40DC-BD18-652F5EF0AEF2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4" creationId="{89C03E08-43B9-40EC-92AC-088EFAB9356E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5" creationId="{DD9723E3-8D0E-42D1-9D55-0502067F651D}"/>
          </ac:spMkLst>
        </pc:spChg>
        <pc:spChg chg="add mod">
          <ac:chgData name="Kulinich Bohdan" userId="48e65c9f34e137d0" providerId="LiveId" clId="{05E72A12-5894-4C0F-ADFA-972447FA746A}" dt="2020-04-27T15:07:18.597" v="1659" actId="207"/>
          <ac:spMkLst>
            <pc:docMk/>
            <pc:sldMk cId="2529177141" sldId="391"/>
            <ac:spMk id="76" creationId="{85BEB68D-E8A4-4920-8AFE-9DA29305D521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03" creationId="{70F9EF3A-7F9C-48D5-8870-7B7B2CFF200A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3" creationId="{973801CC-EA24-46F4-8094-FBFA5D33F597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4" creationId="{D9B1B640-17D4-43E9-89B4-539B9731A95B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5" creationId="{8AC73E52-7E1B-411A-849B-15D90051D5CF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6" creationId="{7A3CE160-8812-418A-BDFF-734B0E5ED8B2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7" creationId="{8A8141E9-F39C-4A6C-B908-A0D6C03686F5}"/>
          </ac:spMkLst>
        </pc:spChg>
        <pc:grpChg chg="add del mod">
          <ac:chgData name="Kulinich Bohdan" userId="48e65c9f34e137d0" providerId="LiveId" clId="{05E72A12-5894-4C0F-ADFA-972447FA746A}" dt="2020-04-27T10:55:08.673" v="886" actId="478"/>
          <ac:grpSpMkLst>
            <pc:docMk/>
            <pc:sldMk cId="2529177141" sldId="391"/>
            <ac:grpSpMk id="37" creationId="{7524C2EC-ECFC-4E49-BBB2-451689AAB767}"/>
          </ac:grpSpMkLst>
        </pc:grpChg>
        <pc:grpChg chg="add del mod">
          <ac:chgData name="Kulinich Bohdan" userId="48e65c9f34e137d0" providerId="LiveId" clId="{05E72A12-5894-4C0F-ADFA-972447FA746A}" dt="2020-04-27T10:55:08.673" v="886" actId="478"/>
          <ac:grpSpMkLst>
            <pc:docMk/>
            <pc:sldMk cId="2529177141" sldId="391"/>
            <ac:grpSpMk id="49" creationId="{90CD1F04-2555-44C8-8C3D-B48D619E3D91}"/>
          </ac:grpSpMkLst>
        </pc:grpChg>
        <pc:grpChg chg="add mod">
          <ac:chgData name="Kulinich Bohdan" userId="48e65c9f34e137d0" providerId="LiveId" clId="{05E72A12-5894-4C0F-ADFA-972447FA746A}" dt="2020-04-27T10:55:12.279" v="888" actId="1076"/>
          <ac:grpSpMkLst>
            <pc:docMk/>
            <pc:sldMk cId="2529177141" sldId="391"/>
            <ac:grpSpMk id="59" creationId="{3D940432-ADC7-4588-9298-9304465C7C4C}"/>
          </ac:grpSpMkLst>
        </pc:grpChg>
        <pc:grpChg chg="add mod">
          <ac:chgData name="Kulinich Bohdan" userId="48e65c9f34e137d0" providerId="LiveId" clId="{05E72A12-5894-4C0F-ADFA-972447FA746A}" dt="2020-04-27T10:55:12.279" v="888" actId="1076"/>
          <ac:grpSpMkLst>
            <pc:docMk/>
            <pc:sldMk cId="2529177141" sldId="391"/>
            <ac:grpSpMk id="70" creationId="{D6CD7B14-517E-4E8F-AC17-C87609D78E4C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04" creationId="{D5A537C6-BCBD-448E-A3EC-D03F02677869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2" creationId="{78CD1232-8319-4DFB-BE36-B01466480FB1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6" creationId="{42571E9F-273E-466B-9015-5978CB5315E6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9" creationId="{B01BF332-516E-4956-BBA4-05FC135B350B}"/>
          </ac:grpSpMkLst>
        </pc:grpChg>
        <pc:picChg chg="mod">
          <ac:chgData name="Kulinich Bohdan" userId="48e65c9f34e137d0" providerId="LiveId" clId="{05E72A12-5894-4C0F-ADFA-972447FA746A}" dt="2020-04-27T10:55:16.089" v="889" actId="14429"/>
          <ac:picMkLst>
            <pc:docMk/>
            <pc:sldMk cId="2529177141" sldId="391"/>
            <ac:picMk id="48" creationId="{4B6EE639-CBC5-4D4C-BA17-601676F220A8}"/>
          </ac:picMkLst>
        </pc:pic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34" creationId="{3C48C71F-3AB6-4B31-BA69-1F0A7237C229}"/>
          </ac:cxnSpMkLst>
        </pc:cxn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35" creationId="{A43152D3-D7A7-456F-81BE-564407E24529}"/>
          </ac:cxnSpMkLst>
        </pc:cxn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43" creationId="{19047D62-A7DD-4B4A-BB1C-5F20BD8BAB43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56" creationId="{F92A0AA3-65E3-4CFC-BED7-9C4BE2A7D023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57" creationId="{3ADEB2F7-6B90-47D0-9930-ACBA5951AD77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65" creationId="{E497F9F8-332A-4EBC-9640-D35F4B630A28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2" creationId="{8068D9BA-F76E-48D0-9CEF-CB4456083784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7" creationId="{774281A7-D088-423D-B68F-CB3E871AB4D0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8" creationId="{8D9FD44E-CA12-4DBD-AD65-B5E47EE81D08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9" creationId="{135AC7DF-C7EE-4BE7-A7E3-FBE88349093A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0" creationId="{EA8AB1B5-B592-4564-A461-B2DC653F5FD2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1" creationId="{18DF4047-66B6-4A7E-9ED1-609C041F58A2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5" creationId="{AF89EF9F-65B0-45F1-9A30-E2430F9D5FB0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22" creationId="{D71D67D1-F1AC-461C-B38C-BBB82AA852D3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2:03:46.142" v="1119" actId="20577"/>
        <pc:sldMkLst>
          <pc:docMk/>
          <pc:sldMk cId="1540853477" sldId="392"/>
        </pc:sldMkLst>
        <pc:spChg chg="add del">
          <ac:chgData name="Kulinich Bohdan" userId="48e65c9f34e137d0" providerId="LiveId" clId="{05E72A12-5894-4C0F-ADFA-972447FA746A}" dt="2020-04-27T11:02:13.684" v="897"/>
          <ac:spMkLst>
            <pc:docMk/>
            <pc:sldMk cId="1540853477" sldId="392"/>
            <ac:spMk id="2" creationId="{205583E9-22E3-4297-ABBC-896C42438B9F}"/>
          </ac:spMkLst>
        </pc:spChg>
        <pc:spChg chg="mod">
          <ac:chgData name="Kulinich Bohdan" userId="48e65c9f34e137d0" providerId="LiveId" clId="{05E72A12-5894-4C0F-ADFA-972447FA746A}" dt="2020-04-27T11:03:39.089" v="1106" actId="14100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9" creationId="{F1B48DB6-CC9A-4B5B-999D-0823B5B7AB19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2" creationId="{50BB34DE-E72C-4967-9727-3214854958D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8" creationId="{D2865F32-42E9-460D-A544-01B8B808217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9" creationId="{F4E2245C-724E-48DF-9CD3-E300858D0C86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7" creationId="{7EA2A9E3-FA9C-4B08-8F2D-6ED05E9EABC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8" creationId="{68383CD7-4271-4551-BF78-B3C470FB73B0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9" creationId="{28721394-1E5F-477B-B931-B6CA7DC3E17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0" creationId="{E68A1C3A-70A8-415F-A2FE-A2D573B0099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1" creationId="{F98677BC-1DA2-43AA-B70F-DE89C8EB309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2" creationId="{17C55649-9B87-45F4-9FB1-33BBA2277938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0" creationId="{B2329AA0-1FC1-4CB8-9A42-1081173C3D7E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2" creationId="{2583CE7F-5F5A-4C63-84AE-D99ED75470D4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4" creationId="{94B86261-9DDA-4310-8C42-7121491D2E0B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2" creationId="{ED94C369-D679-492A-8AC6-5494CB352736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3" creationId="{F2845519-5979-45EA-8EA7-F276CC398B36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4" creationId="{E5B2DD95-D73A-402F-A6A2-D1526AFA9B47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7" creationId="{27305575-A1D2-4719-AF76-4AA7F41BD61F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8" creationId="{CC772F7B-BB38-4173-84CB-1E40F9A431EC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9" creationId="{47A44690-F631-4429-AABB-9F3C5E0F874C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0" creationId="{E1F64330-435F-4C74-B7DD-0947F5DE119E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1" creationId="{5F7659A9-0C46-4AA1-9762-5B3ED26CB4A8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2" creationId="{840AF8EF-48E5-44A6-B28C-DFB9F14C8F6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3" creationId="{85E0B62E-2AE4-4C88-8976-E1AE587CD879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4" creationId="{250AB00B-D40B-4B01-89E6-3F6F09C9B2FB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6" creationId="{805C7B32-0ACE-46EA-AA2B-8F76ED3054AD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4" creationId="{BAEE3B78-B428-4341-B465-38E3A2D6A38C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5" creationId="{E304D06C-EBB9-4209-A5C8-0F319578D3A5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6" creationId="{BB4E7A96-671C-4714-BFB7-434BB33EDE21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9" creationId="{48A3B7C8-5A93-47A8-8F65-094F285055A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0" creationId="{5174797B-756A-4D30-951A-DBDED4FE482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1" creationId="{6EDA1D7E-8FD4-4C97-9C18-A05A75C30886}"/>
          </ac:spMkLst>
        </pc:spChg>
        <pc:spChg chg="add mod">
          <ac:chgData name="Kulinich Bohdan" userId="48e65c9f34e137d0" providerId="LiveId" clId="{05E72A12-5894-4C0F-ADFA-972447FA746A}" dt="2020-04-27T12:03:18.824" v="1118" actId="20577"/>
          <ac:spMkLst>
            <pc:docMk/>
            <pc:sldMk cId="1540853477" sldId="392"/>
            <ac:spMk id="92" creationId="{352A895C-11FA-490C-8D87-9116E6EF2239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3" creationId="{92CC7C55-B361-47EA-84BA-0724E5C6C201}"/>
          </ac:spMkLst>
        </pc:spChg>
        <pc:spChg chg="add mod">
          <ac:chgData name="Kulinich Bohdan" userId="48e65c9f34e137d0" providerId="LiveId" clId="{05E72A12-5894-4C0F-ADFA-972447FA746A}" dt="2020-04-27T12:03:46.142" v="1119" actId="20577"/>
          <ac:spMkLst>
            <pc:docMk/>
            <pc:sldMk cId="1540853477" sldId="392"/>
            <ac:spMk id="94" creationId="{1DAF7A4C-0670-49B5-83AB-F035F28849BE}"/>
          </ac:spMkLst>
        </pc:spChg>
        <pc:grpChg chg="add del mod">
          <ac:chgData name="Kulinich Bohdan" userId="48e65c9f34e137d0" providerId="LiveId" clId="{05E72A12-5894-4C0F-ADFA-972447FA746A}" dt="2020-04-27T11:58:18.261" v="1110" actId="478"/>
          <ac:grpSpMkLst>
            <pc:docMk/>
            <pc:sldMk cId="1540853477" sldId="392"/>
            <ac:grpSpMk id="33" creationId="{2B22E5A9-38E8-4BC5-9928-0571CECB86D1}"/>
          </ac:grpSpMkLst>
        </pc:grpChg>
        <pc:grpChg chg="add del">
          <ac:chgData name="Kulinich Bohdan" userId="48e65c9f34e137d0" providerId="LiveId" clId="{05E72A12-5894-4C0F-ADFA-972447FA746A}" dt="2020-04-27T12:01:21.441" v="1114"/>
          <ac:grpSpMkLst>
            <pc:docMk/>
            <pc:sldMk cId="1540853477" sldId="392"/>
            <ac:grpSpMk id="59" creationId="{575B0CBB-407A-44CA-96E3-352BC818CDFE}"/>
          </ac:grpSpMkLst>
        </pc:grpChg>
        <pc:grpChg chg="add mod">
          <ac:chgData name="Kulinich Bohdan" userId="48e65c9f34e137d0" providerId="LiveId" clId="{05E72A12-5894-4C0F-ADFA-972447FA746A}" dt="2020-04-27T12:01:26.107" v="1116" actId="1076"/>
          <ac:grpSpMkLst>
            <pc:docMk/>
            <pc:sldMk cId="1540853477" sldId="392"/>
            <ac:grpSpMk id="81" creationId="{420427D4-6483-4521-8735-007295EC0D07}"/>
          </ac:grpSpMkLst>
        </pc:grpChg>
        <pc:picChg chg="mod">
          <ac:chgData name="Kulinich Bohdan" userId="48e65c9f34e137d0" providerId="LiveId" clId="{05E72A12-5894-4C0F-ADFA-972447FA746A}" dt="2020-04-27T12:01:20.457" v="1113" actId="1076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0" creationId="{5EB774BC-DCB9-4494-BE8A-16732FA7BC6E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1" creationId="{4F1733D2-A01C-46CC-BC5C-63E1F0CE86D0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3" creationId="{1DF8297E-F28B-43E0-902E-480F16323529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4" creationId="{66E60148-563D-4B05-AC5B-E52595F2816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5" creationId="{62C88DEC-3FB2-4458-B017-52FB9E37AAE0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6" creationId="{05372146-437D-4755-A31B-420030859AC1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7" creationId="{B7B532BB-F11D-4ADF-AC03-869A5FD55DB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0" creationId="{9D32C882-C547-46A6-A313-7923E950C59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1" creationId="{137FDE08-3E5F-4E5A-BC5E-4F2BE43C1667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2" creationId="{4ACA774E-92CA-475C-823B-75316B1B485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3" creationId="{8D278A8C-7392-493D-B1AF-DD8459223D01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4" creationId="{3B4E7BD4-1818-4FE3-8005-7292EE7D81F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5" creationId="{AD3C4235-772D-40F2-9293-32CDC81EF72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6" creationId="{EC50F2B9-2EA1-43A5-8661-BBEBBBFF09A6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3" creationId="{91AFA11D-97BB-4D52-AE6F-FE6F18787CA8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5" creationId="{8FBD093E-926D-417C-8A12-4F4D31C4D19F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6" creationId="{66ACA61A-B890-47B9-8BFD-8A61CD41F0A2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7" creationId="{7E9151D3-F39B-4345-89F4-2F0E9B255A1B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8" creationId="{9EE66343-B427-4305-B69E-7E353A10EDB8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65" creationId="{44719A80-81BB-4F7C-9CF9-2B0FD58843FF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66" creationId="{EB529139-9699-4315-BD15-6D55A3E3A179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5" creationId="{4FF4777E-CC5E-4E2E-8730-E29C5450424B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7" creationId="{8F4ED699-6425-48CB-AE0A-EE5973E0BC84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8" creationId="{EFC4F827-07DD-4D9D-BA90-D4FE53924F6C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9" creationId="{5C78006F-B8F5-4296-A6DF-EEE94740B6B4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0" creationId="{4D46D498-1856-4413-9749-FBFF2785C74A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7" creationId="{B1B08CE4-12A0-44B5-9C19-D4F8313CC445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8" creationId="{5ED83B22-7EAE-479D-A14F-41C721FE8143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3:01:19.705" v="1305"/>
        <pc:sldMkLst>
          <pc:docMk/>
          <pc:sldMk cId="2324379613" sldId="393"/>
        </pc:sldMkLst>
        <pc:spChg chg="mod">
          <ac:chgData name="Kulinich Bohdan" userId="48e65c9f34e137d0" providerId="LiveId" clId="{05E72A12-5894-4C0F-ADFA-972447FA746A}" dt="2020-04-27T12:41:59.628" v="1123" actId="1076"/>
          <ac:spMkLst>
            <pc:docMk/>
            <pc:sldMk cId="2324379613" sldId="393"/>
            <ac:spMk id="4" creationId="{00000000-0000-0000-0000-000000000000}"/>
          </ac:spMkLst>
        </pc:spChg>
        <pc:spChg chg="mod">
          <ac:chgData name="Kulinich Bohdan" userId="48e65c9f34e137d0" providerId="LiveId" clId="{05E72A12-5894-4C0F-ADFA-972447FA746A}" dt="2020-04-27T12:54:28.376" v="1289" actId="14100"/>
          <ac:spMkLst>
            <pc:docMk/>
            <pc:sldMk cId="2324379613" sldId="393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2:42:11.888" v="1129" actId="20577"/>
          <ac:spMkLst>
            <pc:docMk/>
            <pc:sldMk cId="2324379613" sldId="393"/>
            <ac:spMk id="31" creationId="{DCA96140-66D5-478E-89DC-1738BE2E8F38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4" creationId="{361BDC2F-1B14-4C75-AD4A-A23745B0F941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6" creationId="{4F00DADF-56AD-432C-B27F-24738CA0B158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8" creationId="{7960A3FB-4C0C-424E-B806-6B84715E9074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9" creationId="{8C7486F3-CBAB-417B-B915-033D6F681DB3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4" creationId="{E4D78396-E2AA-4B62-8BEB-0652264EB071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5" creationId="{2BD0828C-F029-43C8-AF0F-26487E90BC0C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6" creationId="{D6E09C08-A002-4086-8082-CA26B0C85CE7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7" creationId="{C3F879B4-D65D-4869-9E58-1DE9072733BF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8" creationId="{ED54D0BE-30CC-41DE-90C1-08F6E77FB7D2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57" creationId="{0F5581B3-8E96-4C91-AA11-606C2D85D505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6" creationId="{CC73D1D1-2339-496B-9790-5EFBB4F74610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7" creationId="{8D8DF4B3-1F48-451A-808E-843696FAEEB4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8" creationId="{DB1BD18D-FADA-4CD1-B9F9-F62D11C25F04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9" creationId="{DC7A35D6-40C0-4D69-B692-9932E9E3C8B2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0" creationId="{FC63DFCF-7987-44C1-BAB7-01B8DFD1859F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1" creationId="{5313EA01-D425-486E-A447-CB42C955CDA1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7" creationId="{D8AE3FDC-B173-4BAD-8E13-96664E44841C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0" creationId="{553893A8-0FFE-4C6F-9659-6A00CC98ED1C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3" creationId="{FCEB73E6-4C0C-4DB8-9ACB-283EE0BF0CE3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4" creationId="{FF49274C-301B-4198-BE86-3202646A85F1}"/>
          </ac:spMkLst>
        </pc:spChg>
        <pc:grpChg chg="add del mod">
          <ac:chgData name="Kulinich Bohdan" userId="48e65c9f34e137d0" providerId="LiveId" clId="{05E72A12-5894-4C0F-ADFA-972447FA746A}" dt="2020-04-27T13:00:16.041" v="1294"/>
          <ac:grpSpMkLst>
            <pc:docMk/>
            <pc:sldMk cId="2324379613" sldId="393"/>
            <ac:grpSpMk id="32" creationId="{3A6A2290-455E-435D-8277-C1F3A2F4D2EA}"/>
          </ac:grpSpMkLst>
        </pc:grpChg>
        <pc:grpChg chg="del">
          <ac:chgData name="Kulinich Bohdan" userId="48e65c9f34e137d0" providerId="LiveId" clId="{05E72A12-5894-4C0F-ADFA-972447FA746A}" dt="2020-04-27T12:42:04.865" v="1124" actId="478"/>
          <ac:grpSpMkLst>
            <pc:docMk/>
            <pc:sldMk cId="2324379613" sldId="393"/>
            <ac:grpSpMk id="52" creationId="{0F11EBEF-07FC-4B3C-A333-62F837FF91A5}"/>
          </ac:grpSpMkLst>
        </pc:grpChg>
        <pc:grpChg chg="add del mod">
          <ac:chgData name="Kulinich Bohdan" userId="48e65c9f34e137d0" providerId="LiveId" clId="{05E72A12-5894-4C0F-ADFA-972447FA746A}" dt="2020-04-27T13:00:25.905" v="1301"/>
          <ac:grpSpMkLst>
            <pc:docMk/>
            <pc:sldMk cId="2324379613" sldId="393"/>
            <ac:grpSpMk id="81" creationId="{59F49CC4-4C45-4A14-90A2-0017A223BF65}"/>
          </ac:grpSpMkLst>
        </pc:grpChg>
        <pc:grpChg chg="add mod">
          <ac:chgData name="Kulinich Bohdan" userId="48e65c9f34e137d0" providerId="LiveId" clId="{05E72A12-5894-4C0F-ADFA-972447FA746A}" dt="2020-04-27T13:00:43.460" v="1303" actId="1076"/>
          <ac:grpSpMkLst>
            <pc:docMk/>
            <pc:sldMk cId="2324379613" sldId="393"/>
            <ac:grpSpMk id="127" creationId="{A5783535-4239-4A86-A703-9F7087E85313}"/>
          </ac:grpSpMkLst>
        </pc:grpChg>
        <pc:picChg chg="mod">
          <ac:chgData name="Kulinich Bohdan" userId="48e65c9f34e137d0" providerId="LiveId" clId="{05E72A12-5894-4C0F-ADFA-972447FA746A}" dt="2020-04-27T13:00:22.944" v="1298" actId="1076"/>
          <ac:picMkLst>
            <pc:docMk/>
            <pc:sldMk cId="2324379613" sldId="393"/>
            <ac:picMk id="30" creationId="{23E373FC-257D-44E0-A3FC-F64FC09F01E1}"/>
          </ac:picMkLst>
        </pc:pic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35" creationId="{3B1C12EC-E400-4C56-8D0A-822891633D20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37" creationId="{08005EB8-CB06-4D7F-BAE4-76995FD0A656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0" creationId="{1BC28843-F70A-4AB9-8F64-850E1CB931BB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1" creationId="{93E6BB93-2D48-42E2-8104-7C84702DAC2B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2" creationId="{C3EFEC5E-571D-42DB-A32C-5389672E160C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3" creationId="{F7A33594-3679-4050-9715-2917A2FC88B6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9" creationId="{313652C4-31ED-4250-B64A-8A099FEF69E8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0" creationId="{CE546C94-153E-469E-9633-B3EEB2B1E60F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5" creationId="{3BBC060E-BCF7-43B2-8722-89BB254AA3B3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6" creationId="{FF0CA81C-C0BB-4A21-AAFD-04E5B0E77B50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2" creationId="{94F1E451-AE25-47FD-9B7C-08EB132910F4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3" creationId="{9E2292FC-01D0-4C52-8D46-2F740815DC55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4" creationId="{1ED998DA-DD67-4CA2-B499-3ECA126C8DCD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5" creationId="{68AA0C94-B8BE-49D0-BF28-DE4A054D0EC6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6" creationId="{4BE3A7AA-D24B-4DD0-BC21-E9783C18B248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8" creationId="{2F8AEA3B-DA0F-420B-AE20-8D4569805E7F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9" creationId="{ECD5F90A-6092-49D7-8CFB-83AF85854026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1" creationId="{A6A75A65-BF4E-45D1-AD1A-6044C20669F5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2" creationId="{29AFB49D-B605-4563-998A-2311F12F5D1C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5" creationId="{C305ABC6-B429-40E8-B06C-B386E8FA131F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6" creationId="{5D338993-B0B4-472C-BDC1-4E00B70DA812}"/>
          </ac:cxnSpMkLst>
        </pc:cxnChg>
      </pc:sldChg>
      <pc:sldChg chg="addSp modSp mod modAnim">
        <pc:chgData name="Kulinich Bohdan" userId="48e65c9f34e137d0" providerId="LiveId" clId="{05E72A12-5894-4C0F-ADFA-972447FA746A}" dt="2020-04-27T14:39:05.249" v="1496"/>
        <pc:sldMkLst>
          <pc:docMk/>
          <pc:sldMk cId="4071669346" sldId="394"/>
        </pc:sldMkLst>
        <pc:spChg chg="mod">
          <ac:chgData name="Kulinich Bohdan" userId="48e65c9f34e137d0" providerId="LiveId" clId="{05E72A12-5894-4C0F-ADFA-972447FA746A}" dt="2020-04-27T14:36:43.965" v="1489" actId="20577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3" creationId="{CAE820E1-3B69-481E-8E57-52AB6B122311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4" creationId="{72908940-C959-49E1-8174-34FB816272FE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5" creationId="{7B614F3F-713D-492C-A8E4-374CD9B41644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7" creationId="{95249301-C8CC-46B2-8BFF-5657DF3FDE87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8" creationId="{78FB33BA-94B9-4B13-8EC1-39927DFCFFE6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9" creationId="{21590E7A-6462-4F22-A06A-FCD541B4FCB8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0" creationId="{C069D7E5-A4E5-4DAA-AD7B-D7AAD2071DB5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4" creationId="{EFBD8AA0-D172-4850-9867-91319A594423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5" creationId="{438F5160-8C84-4912-9FF9-BE005EDC7691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6" creationId="{CC591043-C75B-4097-B44E-FAF6F4DE6EC7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7" creationId="{2CB11C83-959C-4304-A9AE-F6DD367AE1A4}"/>
          </ac:spMkLst>
        </pc:spChg>
        <pc:spChg chg="mod">
          <ac:chgData name="Kulinich Bohdan" userId="48e65c9f34e137d0" providerId="LiveId" clId="{05E72A12-5894-4C0F-ADFA-972447FA746A}" dt="2020-04-27T13:56:08.340" v="1487" actId="14429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05E72A12-5894-4C0F-ADFA-972447FA746A}" dt="2020-04-27T13:54:04.945" v="1307" actId="20577"/>
          <ac:spMkLst>
            <pc:docMk/>
            <pc:sldMk cId="4071669346" sldId="394"/>
            <ac:spMk id="33" creationId="{86CA2656-2203-4DD6-B4D2-1C62DDFD8844}"/>
          </ac:spMkLst>
        </pc:spChg>
        <pc:grpChg chg="add mod">
          <ac:chgData name="Kulinich Bohdan" userId="48e65c9f34e137d0" providerId="LiveId" clId="{05E72A12-5894-4C0F-ADFA-972447FA746A}" dt="2020-04-27T14:38:59.035" v="1493" actId="1076"/>
          <ac:grpSpMkLst>
            <pc:docMk/>
            <pc:sldMk cId="4071669346" sldId="394"/>
            <ac:grpSpMk id="21" creationId="{2386A27B-7645-49DD-9951-3CC707289B6A}"/>
          </ac:grpSpMkLst>
        </pc:grpChg>
        <pc:graphicFrameChg chg="mod modGraphic">
          <ac:chgData name="Kulinich Bohdan" userId="48e65c9f34e137d0" providerId="LiveId" clId="{05E72A12-5894-4C0F-ADFA-972447FA746A}" dt="2020-04-27T13:56:05.037" v="1486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1" creationId="{6DDCBCB3-76FB-4878-83A8-B47388E32506}"/>
          </ac:cxnSpMkLst>
        </pc:cxn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2" creationId="{0A437878-DE9F-4FE8-866D-13B87867C454}"/>
          </ac:cxnSpMkLst>
        </pc:cxn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6" creationId="{107FFD8B-94C6-4E76-8875-45D6ADB8259E}"/>
          </ac:cxnSpMkLst>
        </pc:cxnChg>
      </pc:sldChg>
      <pc:sldChg chg="modSp mod">
        <pc:chgData name="Kulinich Bohdan" userId="48e65c9f34e137d0" providerId="LiveId" clId="{05E72A12-5894-4C0F-ADFA-972447FA746A}" dt="2020-04-27T14:57:44.854" v="1658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05E72A12-5894-4C0F-ADFA-972447FA746A}" dt="2020-04-27T14:51:22.191" v="1572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05E72A12-5894-4C0F-ADFA-972447FA746A}" dt="2020-04-27T14:53:07.985" v="1610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05E72A12-5894-4C0F-ADFA-972447FA746A}" dt="2020-04-27T14:54:21.495" v="1635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05E72A12-5894-4C0F-ADFA-972447FA746A}" dt="2020-04-27T14:57:44.854" v="1658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05E72A12-5894-4C0F-ADFA-972447FA746A}" dt="2020-04-27T10:12:00.500" v="717"/>
        <pc:sldMkLst>
          <pc:docMk/>
          <pc:sldMk cId="1720957842" sldId="397"/>
        </pc:sldMkLst>
        <pc:spChg chg="mod">
          <ac:chgData name="Kulinich Bohdan" userId="48e65c9f34e137d0" providerId="LiveId" clId="{05E72A12-5894-4C0F-ADFA-972447FA746A}" dt="2020-04-27T08:33:54.979" v="714" actId="14100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3" creationId="{62AF6D47-53E2-4B1B-9685-EBF22E50B0A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4" creationId="{CCF07D66-8F44-4DE8-99D7-9DCEC3F87F26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5" creationId="{6653A94A-C38A-421E-AE29-59A7FCBBB7A6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6" creationId="{5832955E-9B9C-4C38-A6EF-1D7D7FAFA83E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9" creationId="{C606E2A4-0182-43EB-B6C4-A487F51A2D14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3" creationId="{3786007E-D787-4D57-9913-5987CB65BE38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4" creationId="{94E0DCB5-1E9C-43AA-8AFD-EC054BC994C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5" creationId="{B8C88A8A-DD80-482B-AACA-D03DAA11AD33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6" creationId="{B8096279-3606-42D0-91B4-6ED85F578DF0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7" creationId="{626B5BE4-D545-4471-9B84-E144602BE613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8" creationId="{16EC84F6-9559-4F5C-9628-155ABEED1BE9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9" creationId="{F4879524-04C3-463C-8F91-50372EF971B0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0" creationId="{64D91250-2D76-47A3-9DC8-5B6E578965A9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1" creationId="{B7EAE3A9-B32D-476F-A4CE-0391D79BCC4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2" creationId="{8E0E724E-F31C-4F48-A994-A4C84D03C597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56" creationId="{F1CC9EFF-81A8-401D-BD34-44653229C772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58" creationId="{1518C69A-F7AC-4851-8AE4-8EEAD1F15D5D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4" creationId="{576F71E8-F80E-44FF-A848-C3CC359916CA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5" creationId="{11A1E600-1494-4048-A5CA-77A3E3ABF390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6" creationId="{EC68629D-7F22-4CF7-8A78-BD41BCCB9FE7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7" creationId="{77203D8B-D86A-4B9A-BE97-4F5E74786D63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8" creationId="{883A4C72-5F3B-4D5D-9089-5E0909EFF82B}"/>
          </ac:spMkLst>
        </pc:spChg>
        <pc:picChg chg="mod">
          <ac:chgData name="Kulinich Bohdan" userId="48e65c9f34e137d0" providerId="LiveId" clId="{05E72A12-5894-4C0F-ADFA-972447FA746A}" dt="2020-04-27T08:32:37.880" v="549" actId="14429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1" creationId="{2D82B0E0-0A19-479D-9030-C47D707F4996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2" creationId="{D1CDCD96-7CEB-4E04-96F1-6ABFECF51947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7" creationId="{D3A1DCF7-55D6-492F-BAA4-B2F28FE1BB12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8" creationId="{17E490F7-DA83-41E8-A9BC-936D1499E86C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0" creationId="{E69A8E92-46BB-42B8-869D-21E8A393281B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1" creationId="{0AFC4733-4B99-4E1A-91F5-311D4F715C4D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2" creationId="{CE50DF0B-815C-4609-9348-E3C68A03D41D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57" creationId="{5C2B2F10-9295-4DEB-9798-BECD0FBCB0D7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59" creationId="{C1206954-EDAD-458A-B370-F9E91AF9A775}"/>
          </ac:cxnSpMkLst>
        </pc:cxnChg>
        <pc:cxnChg chg="del mod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0" creationId="{DA04AD42-2D95-48C9-8359-9B080CE4FF3A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1" creationId="{FE430F7E-FE9C-4161-A205-A5586FD7B4F6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2" creationId="{A86B8445-3D7C-4005-9B5F-BAA653BE6E53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3" creationId="{45A15931-0D9A-4FD4-A28B-4434200BF971}"/>
          </ac:cxnSpMkLst>
        </pc:cxnChg>
      </pc:sldChg>
      <pc:sldChg chg="modSp add mod">
        <pc:chgData name="Kulinich Bohdan" userId="48e65c9f34e137d0" providerId="LiveId" clId="{05E72A12-5894-4C0F-ADFA-972447FA746A}" dt="2020-04-27T08:08:59.538" v="359" actId="20577"/>
        <pc:sldMkLst>
          <pc:docMk/>
          <pc:sldMk cId="2254400133" sldId="398"/>
        </pc:sldMkLst>
        <pc:spChg chg="mod ord">
          <ac:chgData name="Kulinich Bohdan" userId="48e65c9f34e137d0" providerId="LiveId" clId="{05E72A12-5894-4C0F-ADFA-972447FA746A}" dt="2020-04-27T07:44:47.448" v="357" actId="166"/>
          <ac:spMkLst>
            <pc:docMk/>
            <pc:sldMk cId="2254400133" sldId="398"/>
            <ac:spMk id="6" creationId="{4CD1B612-D16C-4F70-8335-78480BFE8EC8}"/>
          </ac:spMkLst>
        </pc:spChg>
        <pc:spChg chg="mod">
          <ac:chgData name="Kulinich Bohdan" userId="48e65c9f34e137d0" providerId="LiveId" clId="{05E72A12-5894-4C0F-ADFA-972447FA746A}" dt="2020-04-27T07:44:42.540" v="355" actId="14100"/>
          <ac:spMkLst>
            <pc:docMk/>
            <pc:sldMk cId="2254400133" sldId="398"/>
            <ac:spMk id="21" creationId="{471DD612-F7DC-41C2-BEC5-F25FEE565060}"/>
          </ac:spMkLst>
        </pc:spChg>
        <pc:spChg chg="mod">
          <ac:chgData name="Kulinich Bohdan" userId="48e65c9f34e137d0" providerId="LiveId" clId="{05E72A12-5894-4C0F-ADFA-972447FA746A}" dt="2020-04-27T08:08:59.538" v="359" actId="20577"/>
          <ac:spMkLst>
            <pc:docMk/>
            <pc:sldMk cId="2254400133" sldId="398"/>
            <ac:spMk id="22" creationId="{CC83A5C8-F401-41A4-90EF-23C2BA757A4C}"/>
          </ac:spMkLst>
        </pc:spChg>
      </pc:sldChg>
      <pc:sldChg chg="add del">
        <pc:chgData name="Kulinich Bohdan" userId="48e65c9f34e137d0" providerId="LiveId" clId="{05E72A12-5894-4C0F-ADFA-972447FA746A}" dt="2020-04-27T14:48:59.524" v="1504"/>
        <pc:sldMkLst>
          <pc:docMk/>
          <pc:sldMk cId="2811746768" sldId="399"/>
        </pc:sldMkLst>
      </pc:sldChg>
      <pc:sldChg chg="modSp add del modAnim">
        <pc:chgData name="Kulinich Bohdan" userId="48e65c9f34e137d0" providerId="LiveId" clId="{05E72A12-5894-4C0F-ADFA-972447FA746A}" dt="2020-04-27T14:48:41.200" v="1502"/>
        <pc:sldMkLst>
          <pc:docMk/>
          <pc:sldMk cId="3479080041" sldId="399"/>
        </pc:sldMkLst>
        <pc:spChg chg="mod">
          <ac:chgData name="Kulinich Bohdan" userId="48e65c9f34e137d0" providerId="LiveId" clId="{05E72A12-5894-4C0F-ADFA-972447FA746A}" dt="2020-04-27T14:48:40.689" v="1501" actId="20577"/>
          <ac:spMkLst>
            <pc:docMk/>
            <pc:sldMk cId="3479080041" sldId="399"/>
            <ac:spMk id="51" creationId="{86BC9140-E395-435D-A852-213A1317C46C}"/>
          </ac:spMkLst>
        </pc:spChg>
      </pc:sldChg>
      <pc:sldChg chg="delSp modSp add del mod delAnim modAnim">
        <pc:chgData name="Kulinich Bohdan" userId="48e65c9f34e137d0" providerId="LiveId" clId="{05E72A12-5894-4C0F-ADFA-972447FA746A}" dt="2020-04-27T14:49:46.091" v="1532" actId="47"/>
        <pc:sldMkLst>
          <pc:docMk/>
          <pc:sldMk cId="3741030490" sldId="399"/>
        </pc:sldMkLst>
        <pc:spChg chg="mod">
          <ac:chgData name="Kulinich Bohdan" userId="48e65c9f34e137d0" providerId="LiveId" clId="{05E72A12-5894-4C0F-ADFA-972447FA746A}" dt="2020-04-27T14:49:39.662" v="1531" actId="20577"/>
          <ac:spMkLst>
            <pc:docMk/>
            <pc:sldMk cId="3741030490" sldId="399"/>
            <ac:spMk id="6" creationId="{4CD1B612-D16C-4F70-8335-78480BFE8EC8}"/>
          </ac:spMkLst>
        </pc:spChg>
        <pc:spChg chg="mod">
          <ac:chgData name="Kulinich Bohdan" userId="48e65c9f34e137d0" providerId="LiveId" clId="{05E72A12-5894-4C0F-ADFA-972447FA746A}" dt="2020-04-27T14:49:05.682" v="1507" actId="20577"/>
          <ac:spMkLst>
            <pc:docMk/>
            <pc:sldMk cId="3741030490" sldId="399"/>
            <ac:spMk id="51" creationId="{86BC9140-E395-435D-A852-213A1317C46C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3" creationId="{85E0B62E-2AE4-4C88-8976-E1AE587CD879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4" creationId="{250AB00B-D40B-4B01-89E6-3F6F09C9B2FB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6" creationId="{805C7B32-0ACE-46EA-AA2B-8F76ED3054AD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4" creationId="{BAEE3B78-B428-4341-B465-38E3A2D6A38C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5" creationId="{E304D06C-EBB9-4209-A5C8-0F319578D3A5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6" creationId="{BB4E7A96-671C-4714-BFB7-434BB33EDE21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9" creationId="{48A3B7C8-5A93-47A8-8F65-094F285055A0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0" creationId="{5174797B-756A-4D30-951A-DBDED4FE4820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1" creationId="{6EDA1D7E-8FD4-4C97-9C18-A05A75C30886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2" creationId="{352A895C-11FA-490C-8D87-9116E6EF2239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3" creationId="{92CC7C55-B361-47EA-84BA-0724E5C6C201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4" creationId="{1DAF7A4C-0670-49B5-83AB-F035F28849BE}"/>
          </ac:spMkLst>
        </pc:spChg>
        <pc:grpChg chg="del">
          <ac:chgData name="Kulinich Bohdan" userId="48e65c9f34e137d0" providerId="LiveId" clId="{05E72A12-5894-4C0F-ADFA-972447FA746A}" dt="2020-04-27T14:49:17.872" v="1509" actId="478"/>
          <ac:grpSpMkLst>
            <pc:docMk/>
            <pc:sldMk cId="3741030490" sldId="399"/>
            <ac:grpSpMk id="81" creationId="{420427D4-6483-4521-8735-007295EC0D07}"/>
          </ac:grpSpMkLst>
        </pc:grpChg>
        <pc:picChg chg="mod">
          <ac:chgData name="Kulinich Bohdan" userId="48e65c9f34e137d0" providerId="LiveId" clId="{05E72A12-5894-4C0F-ADFA-972447FA746A}" dt="2020-04-27T14:49:19.592" v="1510" actId="14429"/>
          <ac:picMkLst>
            <pc:docMk/>
            <pc:sldMk cId="3741030490" sldId="399"/>
            <ac:picMk id="131" creationId="{C6B5EE36-5CF9-46D0-983C-F86237C480B6}"/>
          </ac:picMkLst>
        </pc:pic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5" creationId="{4FF4777E-CC5E-4E2E-8730-E29C5450424B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7" creationId="{8F4ED699-6425-48CB-AE0A-EE5973E0BC84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8" creationId="{EFC4F827-07DD-4D9D-BA90-D4FE53924F6C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9" creationId="{5C78006F-B8F5-4296-A6DF-EEE94740B6B4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0" creationId="{4D46D498-1856-4413-9749-FBFF2785C74A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7" creationId="{B1B08CE4-12A0-44B5-9C19-D4F8313CC445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8" creationId="{5ED83B22-7EAE-479D-A14F-41C721FE8143}"/>
          </ac:cxnSpMkLst>
        </pc:cxnChg>
      </pc:sldChg>
      <pc:sldChg chg="del">
        <pc:chgData name="Kulinich Bohdan" userId="48e65c9f34e137d0" providerId="LiveId" clId="{05E72A12-5894-4C0F-ADFA-972447FA746A}" dt="2020-04-27T07:34:06.473" v="165" actId="47"/>
        <pc:sldMkLst>
          <pc:docMk/>
          <pc:sldMk cId="453945130" sldId="411"/>
        </pc:sldMkLst>
      </pc:sldChg>
    </pc:docChg>
  </pc:docChgLst>
  <pc:docChgLst>
    <pc:chgData name="Kulinich Bohdan" userId="48e65c9f34e137d0" providerId="LiveId" clId="{3E598D1D-6F12-4177-826A-44547F60CAE5}"/>
    <pc:docChg chg="undo custSel addSld delSld modSld sldOrd">
      <pc:chgData name="Kulinich Bohdan" userId="48e65c9f34e137d0" providerId="LiveId" clId="{3E598D1D-6F12-4177-826A-44547F60CAE5}" dt="2020-02-26T19:44:18.686" v="2633" actId="20577"/>
      <pc:docMkLst>
        <pc:docMk/>
      </pc:docMkLst>
      <pc:sldChg chg="modSp">
        <pc:chgData name="Kulinich Bohdan" userId="48e65c9f34e137d0" providerId="LiveId" clId="{3E598D1D-6F12-4177-826A-44547F60CAE5}" dt="2020-02-23T17:27:08.673" v="0" actId="20577"/>
        <pc:sldMkLst>
          <pc:docMk/>
          <pc:sldMk cId="1088591982" sldId="256"/>
        </pc:sldMkLst>
        <pc:spChg chg="mod">
          <ac:chgData name="Kulinich Bohdan" userId="48e65c9f34e137d0" providerId="LiveId" clId="{3E598D1D-6F12-4177-826A-44547F60CAE5}" dt="2020-02-23T17:27:08.673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 ord">
        <pc:chgData name="Kulinich Bohdan" userId="48e65c9f34e137d0" providerId="LiveId" clId="{3E598D1D-6F12-4177-826A-44547F60CAE5}" dt="2020-02-26T19:21:58.882" v="2410"/>
        <pc:sldMkLst>
          <pc:docMk/>
          <pc:sldMk cId="2889811499" sldId="366"/>
        </pc:sldMkLst>
      </pc:sldChg>
      <pc:sldChg chg="addSp modSp mod modAnim">
        <pc:chgData name="Kulinich Bohdan" userId="48e65c9f34e137d0" providerId="LiveId" clId="{3E598D1D-6F12-4177-826A-44547F60CAE5}" dt="2020-02-24T21:25:35.575" v="1193" actId="1076"/>
        <pc:sldMkLst>
          <pc:docMk/>
          <pc:sldMk cId="1851933935" sldId="387"/>
        </pc:sldMkLst>
        <pc:spChg chg="mod">
          <ac:chgData name="Kulinich Bohdan" userId="48e65c9f34e137d0" providerId="LiveId" clId="{3E598D1D-6F12-4177-826A-44547F60CAE5}" dt="2020-02-24T13:18:27.130" v="322" actId="1076"/>
          <ac:spMkLst>
            <pc:docMk/>
            <pc:sldMk cId="1851933935" sldId="387"/>
            <ac:spMk id="6" creationId="{4CD1B612-D16C-4F70-8335-78480BFE8EC8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7" creationId="{4328109C-C0B9-4F5C-B9FC-2C61D460A0A4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8" creationId="{A8D0E285-246C-465E-903C-0A4052BBAE07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9" creationId="{8E379A9C-5B73-4DCF-890E-2C7B4811347C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0" creationId="{C9E4682E-BCD4-4D6E-910C-109B1ADBBE72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1" creationId="{8E05E59E-8C5E-4A8A-A769-1D62D25DFEF7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4" creationId="{DF6E5B9B-D48D-4C4A-A80A-A33FF3BEC18D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5" creationId="{0545F897-1804-4D61-B00F-EDBD8E9F8FB4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7" creationId="{6DB6C9CB-761D-4674-A455-F4BBFF16A222}"/>
          </ac:spMkLst>
        </pc:spChg>
        <pc:picChg chg="mod">
          <ac:chgData name="Kulinich Bohdan" userId="48e65c9f34e137d0" providerId="LiveId" clId="{3E598D1D-6F12-4177-826A-44547F60CAE5}" dt="2020-02-24T21:25:35.575" v="1193" actId="1076"/>
          <ac:picMkLst>
            <pc:docMk/>
            <pc:sldMk cId="1851933935" sldId="387"/>
            <ac:picMk id="7" creationId="{CEF47511-F81C-40CA-A084-F234133CB104}"/>
          </ac:picMkLst>
        </pc:pic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8" creationId="{0E2FB992-6FB3-4A7D-BA3A-F92B800CCDE9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9" creationId="{48E17CC9-C7FC-4FB2-8B9D-D2F34E6443A3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0" creationId="{4483D009-CA7D-42E6-858B-6C189D1677A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1" creationId="{F9781697-E087-43BE-8042-4820DF2917E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2" creationId="{CE93D995-6359-4A07-87A9-283D125B30E4}"/>
          </ac:cxnSpMkLst>
        </pc:cxnChg>
        <pc:cxnChg chg="add mod">
          <ac:chgData name="Kulinich Bohdan" userId="48e65c9f34e137d0" providerId="LiveId" clId="{3E598D1D-6F12-4177-826A-44547F60CAE5}" dt="2020-02-24T21:25:35.155" v="1192" actId="1076"/>
          <ac:cxnSpMkLst>
            <pc:docMk/>
            <pc:sldMk cId="1851933935" sldId="387"/>
            <ac:cxnSpMk id="13" creationId="{3BA98A2B-E244-4DAF-8644-F7350E6E890B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4" creationId="{9114953E-7393-4C29-966B-1DE522584A3E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5" creationId="{3C546EE3-89BF-423A-A0BB-C30F57F3F4F2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6" creationId="{2AECCADB-AEE5-4610-BBC6-D5C2EE97B444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2" creationId="{18F1B166-7C05-48DE-A0EE-0B1550F629AD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3" creationId="{C3ECE820-5E09-4B66-B440-0518B468490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6" creationId="{C7E8E47C-0591-4B7C-948D-A982F744FF1D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8" creationId="{6ACB8B36-720F-4476-AFFE-387141E8059C}"/>
          </ac:cxnSpMkLst>
        </pc:cxnChg>
      </pc:sldChg>
      <pc:sldChg chg="addSp modSp mod modAnim">
        <pc:chgData name="Kulinich Bohdan" userId="48e65c9f34e137d0" providerId="LiveId" clId="{3E598D1D-6F12-4177-826A-44547F60CAE5}" dt="2020-02-24T13:29:06.201" v="445"/>
        <pc:sldMkLst>
          <pc:docMk/>
          <pc:sldMk cId="1256064280" sldId="388"/>
        </pc:sldMkLst>
        <pc:spChg chg="mod">
          <ac:chgData name="Kulinich Bohdan" userId="48e65c9f34e137d0" providerId="LiveId" clId="{3E598D1D-6F12-4177-826A-44547F60CAE5}" dt="2020-02-24T13:17:37.232" v="312" actId="14100"/>
          <ac:spMkLst>
            <pc:docMk/>
            <pc:sldMk cId="1256064280" sldId="388"/>
            <ac:spMk id="6" creationId="{4CD1B612-D16C-4F70-8335-78480BFE8EC8}"/>
          </ac:spMkLst>
        </pc:spChg>
        <pc:grpChg chg="add">
          <ac:chgData name="Kulinich Bohdan" userId="48e65c9f34e137d0" providerId="LiveId" clId="{3E598D1D-6F12-4177-826A-44547F60CAE5}" dt="2020-02-24T13:29:01.239" v="441"/>
          <ac:grpSpMkLst>
            <pc:docMk/>
            <pc:sldMk cId="1256064280" sldId="388"/>
            <ac:grpSpMk id="8" creationId="{CE5DFA08-27CD-4321-A3E2-2D37C5A80EEF}"/>
          </ac:grpSpMkLst>
        </pc:grpChg>
      </pc:sldChg>
      <pc:sldChg chg="addSp delSp modSp mod delAnim modAnim">
        <pc:chgData name="Kulinich Bohdan" userId="48e65c9f34e137d0" providerId="LiveId" clId="{3E598D1D-6F12-4177-826A-44547F60CAE5}" dt="2020-02-24T21:12:45.918" v="979"/>
        <pc:sldMkLst>
          <pc:docMk/>
          <pc:sldMk cId="273846800" sldId="389"/>
        </pc:sldMkLst>
        <pc:spChg chg="mod">
          <ac:chgData name="Kulinich Bohdan" userId="48e65c9f34e137d0" providerId="LiveId" clId="{3E598D1D-6F12-4177-826A-44547F60CAE5}" dt="2020-02-24T14:18:32.408" v="726" actId="20577"/>
          <ac:spMkLst>
            <pc:docMk/>
            <pc:sldMk cId="273846800" sldId="389"/>
            <ac:spMk id="6" creationId="{4CD1B612-D16C-4F70-8335-78480BFE8EC8}"/>
          </ac:spMkLst>
        </pc:spChg>
        <pc:spChg chg="add del">
          <ac:chgData name="Kulinich Bohdan" userId="48e65c9f34e137d0" providerId="LiveId" clId="{3E598D1D-6F12-4177-826A-44547F60CAE5}" dt="2020-02-24T13:55:22.473" v="557"/>
          <ac:spMkLst>
            <pc:docMk/>
            <pc:sldMk cId="273846800" sldId="389"/>
            <ac:spMk id="8" creationId="{7DA7408A-E676-4C9F-ADC0-77C1AC08B40C}"/>
          </ac:spMkLst>
        </pc:spChg>
        <pc:spChg chg="add del">
          <ac:chgData name="Kulinich Bohdan" userId="48e65c9f34e137d0" providerId="LiveId" clId="{3E598D1D-6F12-4177-826A-44547F60CAE5}" dt="2020-02-24T13:55:22.473" v="557"/>
          <ac:spMkLst>
            <pc:docMk/>
            <pc:sldMk cId="273846800" sldId="389"/>
            <ac:spMk id="9" creationId="{B70713B0-6406-4A9A-9D84-3F32EE7F0EFD}"/>
          </ac:spMkLst>
        </pc:spChg>
        <pc:spChg chg="add mod">
          <ac:chgData name="Kulinich Bohdan" userId="48e65c9f34e137d0" providerId="LiveId" clId="{3E598D1D-6F12-4177-826A-44547F60CAE5}" dt="2020-02-24T13:57:08.497" v="690" actId="1076"/>
          <ac:spMkLst>
            <pc:docMk/>
            <pc:sldMk cId="273846800" sldId="389"/>
            <ac:spMk id="10" creationId="{B3F45E8E-8F93-4845-9A4A-373D8774E920}"/>
          </ac:spMkLst>
        </pc:spChg>
        <pc:spChg chg="add mod">
          <ac:chgData name="Kulinich Bohdan" userId="48e65c9f34e137d0" providerId="LiveId" clId="{3E598D1D-6F12-4177-826A-44547F60CAE5}" dt="2020-02-24T13:57:11.708" v="692" actId="20577"/>
          <ac:spMkLst>
            <pc:docMk/>
            <pc:sldMk cId="273846800" sldId="389"/>
            <ac:spMk id="11" creationId="{89CEEAA5-EA9E-4129-9129-F690876F2793}"/>
          </ac:spMkLst>
        </pc:spChg>
        <pc:spChg chg="add mod">
          <ac:chgData name="Kulinich Bohdan" userId="48e65c9f34e137d0" providerId="LiveId" clId="{3E598D1D-6F12-4177-826A-44547F60CAE5}" dt="2020-02-24T13:57:53.338" v="719" actId="1076"/>
          <ac:spMkLst>
            <pc:docMk/>
            <pc:sldMk cId="273846800" sldId="389"/>
            <ac:spMk id="12" creationId="{58B1B386-FBE3-465C-8D5B-0B727E03ADCF}"/>
          </ac:spMkLst>
        </pc:spChg>
        <pc:grpChg chg="add del">
          <ac:chgData name="Kulinich Bohdan" userId="48e65c9f34e137d0" providerId="LiveId" clId="{3E598D1D-6F12-4177-826A-44547F60CAE5}" dt="2020-02-24T21:12:36.863" v="974" actId="478"/>
          <ac:grpSpMkLst>
            <pc:docMk/>
            <pc:sldMk cId="273846800" sldId="389"/>
            <ac:grpSpMk id="13" creationId="{C2D76032-FCE6-4124-806C-1D4E758DDBB8}"/>
          </ac:grpSpMkLst>
        </pc:grpChg>
        <pc:grpChg chg="add">
          <ac:chgData name="Kulinich Bohdan" userId="48e65c9f34e137d0" providerId="LiveId" clId="{3E598D1D-6F12-4177-826A-44547F60CAE5}" dt="2020-02-24T21:12:37.644" v="975"/>
          <ac:grpSpMkLst>
            <pc:docMk/>
            <pc:sldMk cId="273846800" sldId="389"/>
            <ac:grpSpMk id="45" creationId="{DE982CB4-EBBE-409B-B428-74AA24CBB44C}"/>
          </ac:grpSpMkLst>
        </pc:grpChg>
      </pc:sldChg>
      <pc:sldChg chg="addSp delSp modSp mod delAnim modAnim">
        <pc:chgData name="Kulinich Bohdan" userId="48e65c9f34e137d0" providerId="LiveId" clId="{3E598D1D-6F12-4177-826A-44547F60CAE5}" dt="2020-02-25T05:18:35.951" v="1468" actId="1076"/>
        <pc:sldMkLst>
          <pc:docMk/>
          <pc:sldMk cId="2529177141" sldId="391"/>
        </pc:sldMkLst>
        <pc:spChg chg="mod">
          <ac:chgData name="Kulinich Bohdan" userId="48e65c9f34e137d0" providerId="LiveId" clId="{3E598D1D-6F12-4177-826A-44547F60CAE5}" dt="2020-02-25T04:42:45.311" v="1442" actId="14100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7" creationId="{A0153AAF-ECDD-4560-9223-45839EE1A5FC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8" creationId="{0E26A849-FD97-41DA-A73A-49E2890CBF06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9" creationId="{53E8AC34-467B-437E-8AC0-66AC89ED6E71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0" creationId="{075F889E-0D6A-46A4-88BF-18639CC09018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1" creationId="{EE02F9F8-B178-4E2F-85E4-0C125EE76874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2" creationId="{82D440F7-592C-472A-81B2-B9AB2C0F8C19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3" creationId="{E488BDCB-02FE-4FCC-B40A-CF342E9AF07C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4" creationId="{3680C930-996B-432A-A72C-99751A7D2363}"/>
          </ac:spMkLst>
        </pc:spChg>
        <pc:spChg chg="add mod">
          <ac:chgData name="Kulinich Bohdan" userId="48e65c9f34e137d0" providerId="LiveId" clId="{3E598D1D-6F12-4177-826A-44547F60CAE5}" dt="2020-02-25T04:56:15.757" v="1448" actId="1076"/>
          <ac:spMkLst>
            <pc:docMk/>
            <pc:sldMk cId="2529177141" sldId="391"/>
            <ac:spMk id="39" creationId="{43DBB5A7-366A-4EE6-B8DD-7B6B21E090DA}"/>
          </ac:spMkLst>
        </pc:spChg>
        <pc:spChg chg="add mod">
          <ac:chgData name="Kulinich Bohdan" userId="48e65c9f34e137d0" providerId="LiveId" clId="{3E598D1D-6F12-4177-826A-44547F60CAE5}" dt="2020-02-25T04:56:15.757" v="1448" actId="1076"/>
          <ac:spMkLst>
            <pc:docMk/>
            <pc:sldMk cId="2529177141" sldId="391"/>
            <ac:spMk id="40" creationId="{AE2D3DE0-BCB8-4ABE-871C-67F00ED7167F}"/>
          </ac:spMkLst>
        </pc:spChg>
        <pc:grpChg chg="del">
          <ac:chgData name="Kulinich Bohdan" userId="48e65c9f34e137d0" providerId="LiveId" clId="{3E598D1D-6F12-4177-826A-44547F60CAE5}" dt="2020-02-25T04:40:47.357" v="1287" actId="478"/>
          <ac:grpSpMkLst>
            <pc:docMk/>
            <pc:sldMk cId="2529177141" sldId="391"/>
            <ac:grpSpMk id="15" creationId="{E62C59CD-0115-4B4A-B987-D0964DCE2A9F}"/>
          </ac:grpSpMkLst>
        </pc:grpChg>
        <pc:grpChg chg="del">
          <ac:chgData name="Kulinich Bohdan" userId="48e65c9f34e137d0" providerId="LiveId" clId="{3E598D1D-6F12-4177-826A-44547F60CAE5}" dt="2020-02-25T04:40:47.357" v="1287" actId="478"/>
          <ac:grpSpMkLst>
            <pc:docMk/>
            <pc:sldMk cId="2529177141" sldId="391"/>
            <ac:grpSpMk id="22" creationId="{5E2D8BE8-D4DF-49C0-8BAD-171D504E6DA2}"/>
          </ac:grpSpMkLst>
        </pc:grpChg>
        <pc:grpChg chg="add">
          <ac:chgData name="Kulinich Bohdan" userId="48e65c9f34e137d0" providerId="LiveId" clId="{3E598D1D-6F12-4177-826A-44547F60CAE5}" dt="2020-02-25T04:57:47.036" v="1458"/>
          <ac:grpSpMkLst>
            <pc:docMk/>
            <pc:sldMk cId="2529177141" sldId="391"/>
            <ac:grpSpMk id="41" creationId="{8859BFC7-2D50-42B9-A9FB-61E5216CE54F}"/>
          </ac:grpSpMkLst>
        </pc:grpChg>
        <pc:picChg chg="mod">
          <ac:chgData name="Kulinich Bohdan" userId="48e65c9f34e137d0" providerId="LiveId" clId="{3E598D1D-6F12-4177-826A-44547F60CAE5}" dt="2020-02-25T05:18:35.951" v="1468" actId="1076"/>
          <ac:picMkLst>
            <pc:docMk/>
            <pc:sldMk cId="2529177141" sldId="391"/>
            <ac:picMk id="48" creationId="{4B6EE639-CBC5-4D4C-BA17-601676F220A8}"/>
          </ac:picMkLst>
        </pc:pic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9" creationId="{A6FAA904-DBE5-4876-A68D-57D3F958A495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0" creationId="{7D5C86F0-14ED-4E00-B1C8-25C5D3EC66FE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1" creationId="{DA07EADF-AE85-4E70-B842-2A98153ACE97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2" creationId="{BCAD8653-9221-4276-8B4D-1535C03E9F7A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3" creationId="{E5B42504-0372-4258-AA84-2C964DC25553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4" creationId="{689A0C93-B1A5-415D-B66E-0EE97EC8FD4C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20" creationId="{19B265F6-38D7-4229-A0F8-DE70DD5A39EA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21" creationId="{466E6EC9-3F94-4B81-92E3-22952E388A10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5" creationId="{603495FA-E663-4763-9859-18B5AA177BE4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6" creationId="{CA045519-69B2-40D1-9303-29C0ECE09147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7" creationId="{5BDEE06A-2E8D-41D2-B4A4-D76DFD0EB1A6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8" creationId="{39A567BD-F070-47C7-8466-6D6F6083211F}"/>
          </ac:cxnSpMkLst>
        </pc:cxnChg>
        <pc:cxnChg chg="mod">
          <ac:chgData name="Kulinich Bohdan" userId="48e65c9f34e137d0" providerId="LiveId" clId="{3E598D1D-6F12-4177-826A-44547F60CAE5}" dt="2020-02-25T05:18:29.941" v="1467" actId="693"/>
          <ac:cxnSpMkLst>
            <pc:docMk/>
            <pc:sldMk cId="2529177141" sldId="391"/>
            <ac:cxnSpMk id="50" creationId="{AA1B1316-F818-42F5-BDD0-968BC0202999}"/>
          </ac:cxnSpMkLst>
        </pc:cxnChg>
        <pc:cxnChg chg="mod">
          <ac:chgData name="Kulinich Bohdan" userId="48e65c9f34e137d0" providerId="LiveId" clId="{3E598D1D-6F12-4177-826A-44547F60CAE5}" dt="2020-02-25T05:18:29.941" v="1467" actId="693"/>
          <ac:cxnSpMkLst>
            <pc:docMk/>
            <pc:sldMk cId="2529177141" sldId="391"/>
            <ac:cxnSpMk id="52" creationId="{29FECA04-C60C-48E6-806F-23ACB2329F56}"/>
          </ac:cxnSpMkLst>
        </pc:cxnChg>
      </pc:sldChg>
      <pc:sldChg chg="addSp delSp modSp mod delAnim modAnim">
        <pc:chgData name="Kulinich Bohdan" userId="48e65c9f34e137d0" providerId="LiveId" clId="{3E598D1D-6F12-4177-826A-44547F60CAE5}" dt="2020-02-25T08:04:22.048" v="1867"/>
        <pc:sldMkLst>
          <pc:docMk/>
          <pc:sldMk cId="1540853477" sldId="392"/>
        </pc:sldMkLst>
        <pc:spChg chg="mod">
          <ac:chgData name="Kulinich Bohdan" userId="48e65c9f34e137d0" providerId="LiveId" clId="{3E598D1D-6F12-4177-826A-44547F60CAE5}" dt="2020-02-25T05:35:50.032" v="1715" actId="1076"/>
          <ac:spMkLst>
            <pc:docMk/>
            <pc:sldMk cId="1540853477" sldId="392"/>
            <ac:spMk id="6" creationId="{4CD1B612-D16C-4F70-8335-78480BFE8EC8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16" creationId="{E7836228-B9FA-4E3E-8434-328371A5C035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3" creationId="{AA79E5A2-87F2-4297-A1BC-5BBF637A6679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4" creationId="{F3C2865C-E184-4C14-A2BD-4966184ECE74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5" creationId="{86A36579-3686-4DF3-9C73-6ACD7A7919D4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6" creationId="{3E3AE617-4DD4-4280-94D2-50B0FEEA913A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7" creationId="{627CC5F4-4DC4-4022-9303-71E9D8DFC381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30" creationId="{9280D371-D0C3-4C5F-8683-5CB72FFBB1F1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31" creationId="{463C0FEF-9A08-43F9-9C68-10501EA4EB7B}"/>
          </ac:spMkLst>
        </pc:spChg>
        <pc:spChg chg="add mod">
          <ac:chgData name="Kulinich Bohdan" userId="48e65c9f34e137d0" providerId="LiveId" clId="{3E598D1D-6F12-4177-826A-44547F60CAE5}" dt="2020-02-25T05:36:25.232" v="1781" actId="14100"/>
          <ac:spMkLst>
            <pc:docMk/>
            <pc:sldMk cId="1540853477" sldId="392"/>
            <ac:spMk id="35" creationId="{91FA5A2D-34B0-4984-AEA1-06F4558DEFA5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5" creationId="{1C546862-6CD3-4A6D-BCC9-7AF68B12CAE0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6" creationId="{CFD8E944-BFCA-4302-B397-1C6AFB19A299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7" creationId="{BC73625F-B5F9-45F0-940A-F619F1BB7F96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8" creationId="{FB2A6275-CCA7-4EB3-8E82-1E4DD191D550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9" creationId="{8DA7C51B-4311-46E7-BBE2-2CEEEB2E31AB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0" creationId="{6DFB1FA4-CD10-4A40-9C82-7E65095E7F95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1" creationId="{5D1A4FA0-E1EA-4E68-84FE-9E9AC7136857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2" creationId="{A26F05F7-B1AE-4514-89E1-C51DD9186A9B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3" creationId="{D9119638-6F8C-47A7-B471-C4F0EDF4FA34}"/>
          </ac:spMkLst>
        </pc:spChg>
        <pc:spChg chg="add mod">
          <ac:chgData name="Kulinich Bohdan" userId="48e65c9f34e137d0" providerId="LiveId" clId="{3E598D1D-6F12-4177-826A-44547F60CAE5}" dt="2020-02-25T05:36:37.680" v="1785" actId="14100"/>
          <ac:spMkLst>
            <pc:docMk/>
            <pc:sldMk cId="1540853477" sldId="392"/>
            <ac:spMk id="64" creationId="{56B309EA-04FE-413C-8FF1-697654B8F9B9}"/>
          </ac:spMkLst>
        </pc:spChg>
        <pc:grpChg chg="add">
          <ac:chgData name="Kulinich Bohdan" userId="48e65c9f34e137d0" providerId="LiveId" clId="{3E598D1D-6F12-4177-826A-44547F60CAE5}" dt="2020-02-25T08:03:24.838" v="1860"/>
          <ac:grpSpMkLst>
            <pc:docMk/>
            <pc:sldMk cId="1540853477" sldId="392"/>
            <ac:grpSpMk id="10" creationId="{9074585F-B329-4756-A222-9DDA2831B578}"/>
          </ac:grpSpMkLst>
        </pc:grpChg>
        <pc:grpChg chg="add">
          <ac:chgData name="Kulinich Bohdan" userId="48e65c9f34e137d0" providerId="LiveId" clId="{3E598D1D-6F12-4177-826A-44547F60CAE5}" dt="2020-02-25T08:03:24.838" v="1860"/>
          <ac:grpSpMkLst>
            <pc:docMk/>
            <pc:sldMk cId="1540853477" sldId="392"/>
            <ac:grpSpMk id="13" creationId="{4D61EE91-FCFC-416E-8882-ABA56C1618AC}"/>
          </ac:grpSpMkLst>
        </pc:grpChg>
        <pc:grpChg chg="del">
          <ac:chgData name="Kulinich Bohdan" userId="48e65c9f34e137d0" providerId="LiveId" clId="{3E598D1D-6F12-4177-826A-44547F60CAE5}" dt="2020-02-25T05:33:26.076" v="1471" actId="478"/>
          <ac:grpSpMkLst>
            <pc:docMk/>
            <pc:sldMk cId="1540853477" sldId="392"/>
            <ac:grpSpMk id="36" creationId="{B0109E84-800E-4F5A-B995-3CD969D078D6}"/>
          </ac:grpSpMkLst>
        </pc:grpChg>
        <pc:picChg chg="mod">
          <ac:chgData name="Kulinich Bohdan" userId="48e65c9f34e137d0" providerId="LiveId" clId="{3E598D1D-6F12-4177-826A-44547F60CAE5}" dt="2020-02-25T05:33:30.579" v="1472" actId="1076"/>
          <ac:picMkLst>
            <pc:docMk/>
            <pc:sldMk cId="1540853477" sldId="392"/>
            <ac:picMk id="131" creationId="{C6B5EE36-5CF9-46D0-983C-F86237C480B6}"/>
          </ac:picMkLst>
        </pc:pic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7" creationId="{D4E5B509-FCED-4187-A333-4E784B5B45E4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8" creationId="{A3946B1B-9A89-42D2-ACCA-CED409F0DCBC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9" creationId="{43C5386F-8044-4744-B4BD-15264D51FE21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0" creationId="{FA083F09-6D93-46D8-BE33-5358456B9B60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1" creationId="{456F31B8-6A23-4061-83FE-E52E2B2FD53C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2" creationId="{E6488AB3-7E5A-4C32-A062-12E0E364A02D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8" creationId="{9756E204-63CA-447D-8ACF-F7B07535660E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9" creationId="{945CF3C6-8B27-4F30-8A56-190B76D82D88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32" creationId="{55DB944B-80D2-4DC7-A221-C669784EF59D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33" creationId="{978B492F-8357-4B2C-945A-017B8AC1A9C0}"/>
          </ac:cxnSpMkLst>
        </pc:cxnChg>
      </pc:sldChg>
      <pc:sldChg chg="addSp delSp modSp mod delAnim modAnim">
        <pc:chgData name="Kulinich Bohdan" userId="48e65c9f34e137d0" providerId="LiveId" clId="{3E598D1D-6F12-4177-826A-44547F60CAE5}" dt="2020-02-25T13:02:15.654" v="2155"/>
        <pc:sldMkLst>
          <pc:docMk/>
          <pc:sldMk cId="2324379613" sldId="393"/>
        </pc:sldMkLst>
        <pc:spChg chg="mod">
          <ac:chgData name="Kulinich Bohdan" userId="48e65c9f34e137d0" providerId="LiveId" clId="{3E598D1D-6F12-4177-826A-44547F60CAE5}" dt="2020-02-25T12:44:08.282" v="2051" actId="1076"/>
          <ac:spMkLst>
            <pc:docMk/>
            <pc:sldMk cId="2324379613" sldId="393"/>
            <ac:spMk id="6" creationId="{4CD1B612-D16C-4F70-8335-78480BFE8EC8}"/>
          </ac:spMkLst>
        </pc:spChg>
        <pc:spChg chg="mod">
          <ac:chgData name="Kulinich Bohdan" userId="48e65c9f34e137d0" providerId="LiveId" clId="{3E598D1D-6F12-4177-826A-44547F60CAE5}" dt="2020-02-25T12:42:45.490" v="1872" actId="20577"/>
          <ac:spMkLst>
            <pc:docMk/>
            <pc:sldMk cId="2324379613" sldId="393"/>
            <ac:spMk id="32" creationId="{4CAA5BB6-77DC-4E0A-8F53-E179D5DBF265}"/>
          </ac:spMkLst>
        </pc:spChg>
        <pc:spChg chg="add mod">
          <ac:chgData name="Kulinich Bohdan" userId="48e65c9f34e137d0" providerId="LiveId" clId="{3E598D1D-6F12-4177-826A-44547F60CAE5}" dt="2020-02-25T13:02:11.258" v="2154" actId="14100"/>
          <ac:spMkLst>
            <pc:docMk/>
            <pc:sldMk cId="2324379613" sldId="393"/>
            <ac:spMk id="33" creationId="{B3F0A181-4025-4319-BC0D-2BBB60CB8402}"/>
          </ac:spMkLst>
        </pc:s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14" creationId="{A95BFF0F-8588-4DFA-A2BA-466CD1FBBC59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17" creationId="{64F561EB-A876-431E-8428-B1C4D6980B67}"/>
          </ac:grpSpMkLst>
        </pc:grpChg>
        <pc:grpChg chg="add mod">
          <ac:chgData name="Kulinich Bohdan" userId="48e65c9f34e137d0" providerId="LiveId" clId="{3E598D1D-6F12-4177-826A-44547F60CAE5}" dt="2020-02-25T12:58:48.155" v="2100" actId="1076"/>
          <ac:grpSpMkLst>
            <pc:docMk/>
            <pc:sldMk cId="2324379613" sldId="393"/>
            <ac:grpSpMk id="18" creationId="{CB4C8FC0-5C69-4213-B59F-A70790C7EDAA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23" creationId="{53EB8887-880D-4E98-873D-CC9A94B69359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27" creationId="{11650CB3-6E71-40BA-B839-F28385402D9C}"/>
          </ac:grpSpMkLst>
        </pc:grpChg>
        <pc:graphicFrameChg chg="add mod modGraphic">
          <ac:chgData name="Kulinich Bohdan" userId="48e65c9f34e137d0" providerId="LiveId" clId="{3E598D1D-6F12-4177-826A-44547F60CAE5}" dt="2020-02-25T13:01:08.711" v="2152" actId="20577"/>
          <ac:graphicFrameMkLst>
            <pc:docMk/>
            <pc:sldMk cId="2324379613" sldId="393"/>
            <ac:graphicFrameMk id="31" creationId="{B96287D2-8624-4A79-88B2-F34DFC3089DE}"/>
          </ac:graphicFrameMkLst>
        </pc:graphicFrameChg>
        <pc:picChg chg="add del mod">
          <ac:chgData name="Kulinich Bohdan" userId="48e65c9f34e137d0" providerId="LiveId" clId="{3E598D1D-6F12-4177-826A-44547F60CAE5}" dt="2020-02-25T12:58:31.870" v="2097" actId="478"/>
          <ac:picMkLst>
            <pc:docMk/>
            <pc:sldMk cId="2324379613" sldId="393"/>
            <ac:picMk id="2" creationId="{8983DC25-DE04-4236-B7E7-2B7BDA8972A6}"/>
          </ac:picMkLst>
        </pc:picChg>
        <pc:picChg chg="del">
          <ac:chgData name="Kulinich Bohdan" userId="48e65c9f34e137d0" providerId="LiveId" clId="{3E598D1D-6F12-4177-826A-44547F60CAE5}" dt="2020-02-25T12:44:09.546" v="2052" actId="478"/>
          <ac:picMkLst>
            <pc:docMk/>
            <pc:sldMk cId="2324379613" sldId="393"/>
            <ac:picMk id="85" creationId="{3CD24CD5-4D14-483B-A96D-4F19CCEC3ECC}"/>
          </ac:picMkLst>
        </pc:pic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0" creationId="{24744802-A033-4EAC-858E-FD920667B183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2" creationId="{2E87217C-2507-4A86-AD5B-90EE367DDEA8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3" creationId="{956120D5-49DE-496A-824E-C9BB626B22AC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5" creationId="{DD5066E3-3E17-43C9-975D-D66961C097E4}"/>
          </ac:cxnSpMkLst>
        </pc:cxnChg>
        <pc:cxnChg chg="add mod">
          <ac:chgData name="Kulinich Bohdan" userId="48e65c9f34e137d0" providerId="LiveId" clId="{3E598D1D-6F12-4177-826A-44547F60CAE5}" dt="2020-02-25T12:58:14.549" v="2092" actId="164"/>
          <ac:cxnSpMkLst>
            <pc:docMk/>
            <pc:sldMk cId="2324379613" sldId="393"/>
            <ac:cxnSpMk id="16" creationId="{C90F9B6C-A53B-4CFF-B3F6-1A10043B6ABE}"/>
          </ac:cxnSpMkLst>
        </pc:cxnChg>
        <pc:cxnChg chg="add mod">
          <ac:chgData name="Kulinich Bohdan" userId="48e65c9f34e137d0" providerId="LiveId" clId="{3E598D1D-6F12-4177-826A-44547F60CAE5}" dt="2020-02-25T12:58:14.549" v="2092" actId="164"/>
          <ac:cxnSpMkLst>
            <pc:docMk/>
            <pc:sldMk cId="2324379613" sldId="393"/>
            <ac:cxnSpMk id="19" creationId="{E4843179-B2A5-48A2-BF9A-70849494553D}"/>
          </ac:cxnSpMkLst>
        </pc:cxnChg>
        <pc:cxnChg chg="add mod">
          <ac:chgData name="Kulinich Bohdan" userId="48e65c9f34e137d0" providerId="LiveId" clId="{3E598D1D-6F12-4177-826A-44547F60CAE5}" dt="2020-02-25T12:57:44.857" v="2083" actId="164"/>
          <ac:cxnSpMkLst>
            <pc:docMk/>
            <pc:sldMk cId="2324379613" sldId="393"/>
            <ac:cxnSpMk id="20" creationId="{E651B48C-BD8D-4B49-80CB-39E8E410725C}"/>
          </ac:cxnSpMkLst>
        </pc:cxnChg>
        <pc:cxnChg chg="add mod">
          <ac:chgData name="Kulinich Bohdan" userId="48e65c9f34e137d0" providerId="LiveId" clId="{3E598D1D-6F12-4177-826A-44547F60CAE5}" dt="2020-02-25T12:57:44.857" v="2083" actId="164"/>
          <ac:cxnSpMkLst>
            <pc:docMk/>
            <pc:sldMk cId="2324379613" sldId="393"/>
            <ac:cxnSpMk id="21" creationId="{CC3B869B-7AB9-483C-A7E4-603FE8ABD674}"/>
          </ac:cxnSpMkLst>
        </pc:cxnChg>
      </pc:sldChg>
      <pc:sldChg chg="addSp delSp modSp mod modAnim">
        <pc:chgData name="Kulinich Bohdan" userId="48e65c9f34e137d0" providerId="LiveId" clId="{3E598D1D-6F12-4177-826A-44547F60CAE5}" dt="2020-02-26T18:47:50.503" v="2408"/>
        <pc:sldMkLst>
          <pc:docMk/>
          <pc:sldMk cId="4071669346" sldId="394"/>
        </pc:sldMkLst>
        <pc:spChg chg="mod">
          <ac:chgData name="Kulinich Bohdan" userId="48e65c9f34e137d0" providerId="LiveId" clId="{3E598D1D-6F12-4177-826A-44547F60CAE5}" dt="2020-02-26T18:35:19.846" v="2300" actId="14100"/>
          <ac:spMkLst>
            <pc:docMk/>
            <pc:sldMk cId="4071669346" sldId="394"/>
            <ac:spMk id="6" creationId="{4CD1B612-D16C-4F70-8335-78480BFE8EC8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11" creationId="{0EDF08C0-4931-41D8-8E02-0873039C93EB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1" creationId="{FD2CF297-1A13-4456-BF26-F86FA32AE64D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2" creationId="{27A74234-3A06-4E12-9B96-7C9816AAFC5B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3" creationId="{FADD9A42-0D80-41BA-87D5-EFCFF032DF76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4" creationId="{D794DB58-9ABB-47FE-89CA-A6E29F39C060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5" creationId="{1A3CA8AC-76E4-4C23-AB30-87FE58B52B1C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8" creationId="{B06143C5-3EC3-4D36-8932-8E3250EB3F69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9" creationId="{E33306A1-3790-4E49-AA15-9AF184AE3325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30" creationId="{01BE02DB-35F2-460D-B741-52BF93EA4D90}"/>
          </ac:spMkLst>
        </pc:spChg>
        <pc:spChg chg="mod">
          <ac:chgData name="Kulinich Bohdan" userId="48e65c9f34e137d0" providerId="LiveId" clId="{3E598D1D-6F12-4177-826A-44547F60CAE5}" dt="2020-02-26T18:37:17.305" v="2342" actId="1076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3E598D1D-6F12-4177-826A-44547F60CAE5}" dt="2020-02-26T18:35:40.958" v="2304" actId="20577"/>
          <ac:spMkLst>
            <pc:docMk/>
            <pc:sldMk cId="4071669346" sldId="394"/>
            <ac:spMk id="33" creationId="{86CA2656-2203-4DD6-B4D2-1C62DDFD8844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3" creationId="{7FF8F696-A431-4C88-B7B6-7F762D86794A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4" creationId="{631D22A0-FF91-44B6-B7DB-6F61F01FEA1A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5" creationId="{28D2B29B-6A33-41CE-8B14-D27FC5324897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6" creationId="{5E1304D6-5A23-4E34-8184-0812D5D2D18D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7" creationId="{0E1DA023-2566-499E-841B-948ABFF31BAF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50" creationId="{B1D1E820-7701-48AE-B684-B597CC65DA41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52" creationId="{6AD2D76E-6F33-4523-AEB6-A14706FF7183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2" creationId="{1251ECDD-1226-4302-B74B-B40BA7EA9054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3" creationId="{316B3A40-AA66-473A-ACA3-854BCDF1016B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4" creationId="{18AC838D-3D3F-4B1F-8C11-A6A52A4805FD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5" creationId="{8E4D046E-C780-45E8-A6A2-CDC5B7375BB3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6" creationId="{B2F6A968-FF6F-4B6B-A071-3014B8514F9C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9" creationId="{68F72722-4186-475B-A352-1346ED4FDCFF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70" creationId="{72DEAE68-DADA-44DE-A28F-EE59A0CA9824}"/>
          </ac:spMkLst>
        </pc:spChg>
        <pc:graphicFrameChg chg="mod">
          <ac:chgData name="Kulinich Bohdan" userId="48e65c9f34e137d0" providerId="LiveId" clId="{3E598D1D-6F12-4177-826A-44547F60CAE5}" dt="2020-02-26T18:37:09.038" v="2341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2" creationId="{22C312D7-275F-47DF-9095-C47C8B50B763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3" creationId="{302DA438-AC05-4496-A929-EC2D6DA5ADE1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4" creationId="{5F56AA69-7078-43DC-885E-443CB2A52A3C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5" creationId="{4B9160B2-7EFC-45E8-B0F1-B68F17CAA08C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6" creationId="{281D62F1-9F33-4343-AC45-A648AC2D5386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7" creationId="{B59895B8-D0AA-43CD-AA29-86898E5C1CF6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8" creationId="{6760C573-6FC0-404E-8B97-6B7313019DCB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9" creationId="{94EDE6ED-1208-4873-9828-577F6367E357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0" creationId="{709B8C75-C86D-449C-83B8-4215E4DE07EE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6" creationId="{D6B8A78C-4EBF-437A-9431-B274A26C2D0E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7" creationId="{8AF07974-74AB-43E9-B4A2-C294FDB37D63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4" creationId="{117400BB-BEEE-440C-8F8E-C86763533CEB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5" creationId="{F35A5BCA-AFE7-4829-8C28-4BABFF9FFD14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6" creationId="{3473269F-55AC-40B1-9688-794330922F54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7" creationId="{DCF1B4BF-666E-4BE8-813E-0CF25E14F7E6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8" creationId="{3D25B883-9357-466E-AFDF-36DE627430F1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9" creationId="{A7AE1BFA-5109-4CE2-ABC9-4189057D59A1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0" creationId="{083E3B80-0D53-4804-9AD4-6F823E29947F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1" creationId="{42809836-52BC-4FC0-BECF-2E610892E890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2" creationId="{C5CCB43E-7152-4B2B-82D1-DB5F4F075582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8" creationId="{6F8BFC3E-B6C0-4631-A6EA-580D0BD11D92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9" creationId="{7874872B-F1C0-401D-9F9B-26540619DB13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3" creationId="{080139BB-F6CD-48AD-84AC-664B20C7243D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4" creationId="{BBCFE58E-576B-43F7-BC7F-4C91BEEB197A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5" creationId="{E2B60006-0174-4A4D-B48B-C793C055E40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6" creationId="{78C55FCC-5F7E-4B17-A35F-19384DDDCDA4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7" creationId="{05D6503C-97CE-407B-81DC-42E86C145690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8" creationId="{CF0848BE-0453-4B62-A49E-4FCD9A638481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9" creationId="{F8AA5705-1D1E-4D12-8FCA-1F7EC70EB323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0" creationId="{DF9F339D-2D42-4CB6-8B5C-EF4AA6250F7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1" creationId="{7DB1FA73-530E-4735-AE7D-381CF0364535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7" creationId="{408496EB-7C3A-41E4-BD79-221F8169228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8" creationId="{9118D657-0D12-4D7A-86E6-085D720D345C}"/>
          </ac:cxnSpMkLst>
        </pc:cxnChg>
      </pc:sldChg>
      <pc:sldChg chg="modSp mod">
        <pc:chgData name="Kulinich Bohdan" userId="48e65c9f34e137d0" providerId="LiveId" clId="{3E598D1D-6F12-4177-826A-44547F60CAE5}" dt="2020-02-26T19:44:18.686" v="2633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3E598D1D-6F12-4177-826A-44547F60CAE5}" dt="2020-02-26T19:27:24.554" v="2487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3E598D1D-6F12-4177-826A-44547F60CAE5}" dt="2020-02-26T19:40:04.058" v="2556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3E598D1D-6F12-4177-826A-44547F60CAE5}" dt="2020-02-26T19:42:20.925" v="2597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3E598D1D-6F12-4177-826A-44547F60CAE5}" dt="2020-02-26T19:44:18.686" v="2633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3E598D1D-6F12-4177-826A-44547F60CAE5}" dt="2020-02-24T22:11:11.462" v="1284" actId="1076"/>
        <pc:sldMkLst>
          <pc:docMk/>
          <pc:sldMk cId="1720957842" sldId="397"/>
        </pc:sldMkLst>
        <pc:spChg chg="mod">
          <ac:chgData name="Kulinich Bohdan" userId="48e65c9f34e137d0" providerId="LiveId" clId="{3E598D1D-6F12-4177-826A-44547F60CAE5}" dt="2020-02-24T21:20:30.684" v="1137" actId="1076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9" creationId="{8FB59AF7-7FE7-47EE-BD80-AFD26FA17F51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3" creationId="{222F0F81-C714-4F46-B744-2BE5D7C5EAD3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4" creationId="{954D6C21-6E16-4050-BBBC-78BA4C9F44D8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5" creationId="{9C7E54B4-CFB2-4ACB-A525-134AA7E34C10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4" creationId="{E15853C2-4DE1-42E0-BE12-0985871F86DC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5" creationId="{6BE75026-6D99-474C-81CA-33E717FA0FA2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6" creationId="{129CACBA-2703-486A-840D-C4EBDCE3298E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7" creationId="{620A7B52-1FC4-4233-B6FC-5DAAFA13D6A0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8" creationId="{5407C78A-7276-4D8C-8692-54BE1A7E8D02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9" creationId="{C3E7A770-9F3E-4E6E-861D-134C8341FB2C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40" creationId="{20022008-D616-454B-9CC0-FCE4398BF1AE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41" creationId="{9328D3B0-987D-427F-A3C5-13002D04DA56}"/>
          </ac:spMkLst>
        </pc:spChg>
        <pc:spChg chg="add mod">
          <ac:chgData name="Kulinich Bohdan" userId="48e65c9f34e137d0" providerId="LiveId" clId="{3E598D1D-6F12-4177-826A-44547F60CAE5}" dt="2020-02-24T21:21:13.157" v="1188" actId="14100"/>
          <ac:spMkLst>
            <pc:docMk/>
            <pc:sldMk cId="1720957842" sldId="397"/>
            <ac:spMk id="44" creationId="{860E53A2-DE5B-4EE7-8DFD-ACE0A6CBE52E}"/>
          </ac:spMkLst>
        </pc:spChg>
        <pc:spChg chg="add mod">
          <ac:chgData name="Kulinich Bohdan" userId="48e65c9f34e137d0" providerId="LiveId" clId="{3E598D1D-6F12-4177-826A-44547F60CAE5}" dt="2020-02-24T21:21:16.303" v="1189" actId="14100"/>
          <ac:spMkLst>
            <pc:docMk/>
            <pc:sldMk cId="1720957842" sldId="397"/>
            <ac:spMk id="46" creationId="{EB762F75-9670-4C9A-B1BD-C329071C7929}"/>
          </ac:spMkLst>
        </pc:s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10" creationId="{0D026A58-B738-4FE9-B00A-F8C5334D84DC}"/>
          </ac:grpSpMkLst>
        </pc:gr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22" creationId="{B7C29B8A-0E6B-4450-A7E1-2E1E19D1AFD4}"/>
          </ac:grpSpMkLst>
        </pc:gr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29" creationId="{955CE747-CB8D-47AE-B770-D42F24D8E110}"/>
          </ac:grpSpMkLst>
        </pc:grpChg>
        <pc:grpChg chg="add del mod">
          <ac:chgData name="Kulinich Bohdan" userId="48e65c9f34e137d0" providerId="LiveId" clId="{3E598D1D-6F12-4177-826A-44547F60CAE5}" dt="2020-02-24T22:10:52.406" v="1278" actId="478"/>
          <ac:grpSpMkLst>
            <pc:docMk/>
            <pc:sldMk cId="1720957842" sldId="397"/>
            <ac:grpSpMk id="47" creationId="{10CE73E5-708B-44B4-B155-D276B9DDD276}"/>
          </ac:grpSpMkLst>
        </pc:grpChg>
        <pc:grpChg chg="add mod">
          <ac:chgData name="Kulinich Bohdan" userId="48e65c9f34e137d0" providerId="LiveId" clId="{3E598D1D-6F12-4177-826A-44547F60CAE5}" dt="2020-02-24T22:11:11.462" v="1284" actId="1076"/>
          <ac:grpSpMkLst>
            <pc:docMk/>
            <pc:sldMk cId="1720957842" sldId="397"/>
            <ac:grpSpMk id="73" creationId="{3E263500-62FF-46EA-A946-7BEE1C284C38}"/>
          </ac:grpSpMkLst>
        </pc:grpChg>
        <pc:picChg chg="mod">
          <ac:chgData name="Kulinich Bohdan" userId="48e65c9f34e137d0" providerId="LiveId" clId="{3E598D1D-6F12-4177-826A-44547F60CAE5}" dt="2020-02-24T21:15:19.017" v="984" actId="1076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6" creationId="{81AE529F-6798-454E-B486-E7896F708771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7" creationId="{0BB82833-E96E-49A4-960C-BD23EEB80A99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8" creationId="{964CFB59-3A9A-409B-9D8B-020CB112C58F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9" creationId="{82DA6C14-DC46-44AC-BD7B-B29DA76944EB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0" creationId="{22B802C3-501D-4695-B2EC-9E3EE6D53123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1" creationId="{3C0E605B-9963-4491-BE03-4F2E1AE28E66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7" creationId="{0728929C-BAA8-426A-8C04-0574F51354C9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8" creationId="{D87D2B1E-8EC4-457C-9974-4AFE44F52188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42" creationId="{D20AE20F-4889-47D2-84D7-F973FDF19F6E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43" creationId="{54072A24-1296-4295-9AD1-DE030F0ACBA3}"/>
          </ac:cxnSpMkLst>
        </pc:cxnChg>
      </pc:sldChg>
      <pc:sldChg chg="del">
        <pc:chgData name="Kulinich Bohdan" userId="48e65c9f34e137d0" providerId="LiveId" clId="{3E598D1D-6F12-4177-826A-44547F60CAE5}" dt="2020-02-24T07:51:51.362" v="1" actId="47"/>
        <pc:sldMkLst>
          <pc:docMk/>
          <pc:sldMk cId="1202918095" sldId="405"/>
        </pc:sldMkLst>
      </pc:sldChg>
      <pc:sldChg chg="addSp delSp modSp del mod delAnim modAnim">
        <pc:chgData name="Kulinich Bohdan" userId="48e65c9f34e137d0" providerId="LiveId" clId="{3E598D1D-6F12-4177-826A-44547F60CAE5}" dt="2020-02-25T05:33:02.798" v="1469" actId="47"/>
        <pc:sldMkLst>
          <pc:docMk/>
          <pc:sldMk cId="449280468" sldId="407"/>
        </pc:sldMkLst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7" creationId="{AE8260AA-F85F-47A2-9F6A-FC5A3E1F35F7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8" creationId="{47171F14-ACC8-4325-A842-93344CD83071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9" creationId="{33CEBC2A-8FD2-4F8A-B70C-8F7BF7415113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0" creationId="{07419A5E-E8C6-4C53-924E-B40D04EA6816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1" creationId="{F88A9627-E047-4C39-8F1F-27C1B5E8388E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2" creationId="{D437C880-A1AD-44E2-9E98-1F555319022D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3" creationId="{C5D2E8A6-15D3-4045-A92C-9CF1F68067DC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4" creationId="{71AA4C18-1181-4A96-9493-96474FC79914}"/>
          </ac:spMkLst>
        </pc:spChg>
        <pc:grpChg chg="del">
          <ac:chgData name="Kulinich Bohdan" userId="48e65c9f34e137d0" providerId="LiveId" clId="{3E598D1D-6F12-4177-826A-44547F60CAE5}" dt="2020-02-25T04:55:54.519" v="1446" actId="478"/>
          <ac:grpSpMkLst>
            <pc:docMk/>
            <pc:sldMk cId="449280468" sldId="407"/>
            <ac:grpSpMk id="15" creationId="{86622438-AF98-4EF5-89EB-EEE861A8E0EB}"/>
          </ac:grpSpMkLst>
        </pc:grpChg>
        <pc:grpChg chg="del">
          <ac:chgData name="Kulinich Bohdan" userId="48e65c9f34e137d0" providerId="LiveId" clId="{3E598D1D-6F12-4177-826A-44547F60CAE5}" dt="2020-02-25T04:55:54.519" v="1446" actId="478"/>
          <ac:grpSpMkLst>
            <pc:docMk/>
            <pc:sldMk cId="449280468" sldId="407"/>
            <ac:grpSpMk id="22" creationId="{16FE6B91-CAE2-471A-B739-9FA7B1E1C1A5}"/>
          </ac:grpSpMkLst>
        </pc:grpChg>
        <pc:grpChg chg="add mod">
          <ac:chgData name="Kulinich Bohdan" userId="48e65c9f34e137d0" providerId="LiveId" clId="{3E598D1D-6F12-4177-826A-44547F60CAE5}" dt="2020-02-25T04:57:20.659" v="1456" actId="14100"/>
          <ac:grpSpMkLst>
            <pc:docMk/>
            <pc:sldMk cId="449280468" sldId="407"/>
            <ac:grpSpMk id="38" creationId="{BD310C80-F58A-45BC-AE28-314F02807F64}"/>
          </ac:grpSpMkLst>
        </pc:grp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9" creationId="{B5B06E30-461F-463D-A0C8-B57584A22BAD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0" creationId="{3F4330EA-9414-4E8A-A224-90888D4B01CB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1" creationId="{21E1BE19-AE33-49B1-A3BD-CF3093C32BE3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2" creationId="{95025F92-B2E9-4488-9F68-4898CDC12B2F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3" creationId="{1D460A05-D089-42C3-9184-E7D8233509D4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4" creationId="{C73B6A03-7406-475A-A166-0E111E4F096C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20" creationId="{F1CF37FA-EAC4-4CC9-B571-AF7E65BA59B5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21" creationId="{69D6581D-878E-4089-B14A-C9A70542F062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35" creationId="{968AD88D-40CB-4B7F-9245-90CF16481FDC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37" creationId="{42DBE445-650F-4488-B93C-24A7479DE176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44" creationId="{9C0D79D1-5130-4604-856E-D452E779FF5B}"/>
          </ac:cxnSpMkLst>
        </pc:cxnChg>
        <pc:cxnChg chg="del">
          <ac:chgData name="Kulinich Bohdan" userId="48e65c9f34e137d0" providerId="LiveId" clId="{3E598D1D-6F12-4177-826A-44547F60CAE5}" dt="2020-02-25T04:56:42.448" v="1449" actId="478"/>
          <ac:cxnSpMkLst>
            <pc:docMk/>
            <pc:sldMk cId="449280468" sldId="407"/>
            <ac:cxnSpMk id="49" creationId="{6DC3C8B0-6994-41D0-8339-39110A5BC067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52" creationId="{F5BD8504-2EE4-4C43-88AC-6D03B95AF187}"/>
          </ac:cxnSpMkLst>
        </pc:cxnChg>
      </pc:sldChg>
      <pc:sldChg chg="del">
        <pc:chgData name="Kulinich Bohdan" userId="48e65c9f34e137d0" providerId="LiveId" clId="{3E598D1D-6F12-4177-826A-44547F60CAE5}" dt="2020-02-26T19:22:01.676" v="2411" actId="47"/>
        <pc:sldMkLst>
          <pc:docMk/>
          <pc:sldMk cId="3180685410" sldId="408"/>
        </pc:sldMkLst>
      </pc:sldChg>
      <pc:sldChg chg="modSp add mod ord">
        <pc:chgData name="Kulinich Bohdan" userId="48e65c9f34e137d0" providerId="LiveId" clId="{3E598D1D-6F12-4177-826A-44547F60CAE5}" dt="2020-02-26T19:21:58.882" v="2410"/>
        <pc:sldMkLst>
          <pc:docMk/>
          <pc:sldMk cId="2605040120" sldId="409"/>
        </pc:sldMkLst>
        <pc:spChg chg="mod">
          <ac:chgData name="Kulinich Bohdan" userId="48e65c9f34e137d0" providerId="LiveId" clId="{3E598D1D-6F12-4177-826A-44547F60CAE5}" dt="2020-02-24T07:52:18.195" v="9" actId="14100"/>
          <ac:spMkLst>
            <pc:docMk/>
            <pc:sldMk cId="2605040120" sldId="409"/>
            <ac:spMk id="7" creationId="{00000000-0000-0000-0000-000000000000}"/>
          </ac:spMkLst>
        </pc:spChg>
      </pc:sldChg>
      <pc:sldChg chg="addSp delSp modSp add del mod delAnim modAnim">
        <pc:chgData name="Kulinich Bohdan" userId="48e65c9f34e137d0" providerId="LiveId" clId="{3E598D1D-6F12-4177-826A-44547F60CAE5}" dt="2020-02-24T21:10:10.347" v="950" actId="47"/>
        <pc:sldMkLst>
          <pc:docMk/>
          <pc:sldMk cId="515037953" sldId="410"/>
        </pc:sldMkLst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" creationId="{6260891B-559F-48EA-83BA-959EFC9CFFA0}"/>
          </ac:spMkLst>
        </pc:spChg>
        <pc:spChg chg="add del mod">
          <ac:chgData name="Kulinich Bohdan" userId="48e65c9f34e137d0" providerId="LiveId" clId="{3E598D1D-6F12-4177-826A-44547F60CAE5}" dt="2020-02-24T14:18:49.317" v="729" actId="11529"/>
          <ac:spMkLst>
            <pc:docMk/>
            <pc:sldMk cId="515037953" sldId="410"/>
            <ac:spMk id="2" creationId="{8D38D95F-6FD1-4323-B258-F126A67A395A}"/>
          </ac:spMkLst>
        </pc:spChg>
        <pc:spChg chg="mod">
          <ac:chgData name="Kulinich Bohdan" userId="48e65c9f34e137d0" providerId="LiveId" clId="{3E598D1D-6F12-4177-826A-44547F60CAE5}" dt="2020-02-24T16:39:31.314" v="808" actId="20577"/>
          <ac:spMkLst>
            <pc:docMk/>
            <pc:sldMk cId="515037953" sldId="410"/>
            <ac:spMk id="6" creationId="{4CD1B612-D16C-4F70-8335-78480BFE8EC8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7" creationId="{829FDC80-F2F0-487A-8AD3-60720AF22D2B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5" creationId="{B2092AD2-6891-4C97-99A1-60208EAC917C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6" creationId="{C2AAC3B9-E48E-4AF0-AAFF-537FDBDA0FEE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7" creationId="{ED0B5449-4188-4747-A9E3-816A101AB992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8" creationId="{28DB5E11-DCDE-4C94-A76E-EBA79FC1F9E7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9" creationId="{75DD07E4-BBCA-46F4-9573-33974D900458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0" creationId="{40CDCC1F-AC78-46C0-8C28-ABF7F79BDFD0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1" creationId="{8D026EEA-D6D4-4FA8-A866-0FE60B13B102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2" creationId="{E48A6BF1-A307-4F2A-98FA-C27B891DDD00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3" creationId="{15484A6B-BDCC-44CC-A139-DD0102757F64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9" creationId="{1A8A351C-4AE7-4AFB-8A4D-B3B1E49D8877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1" creationId="{BA92F92C-01F6-4346-B47C-D0E86E9E4C02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3" creationId="{1EFE07D6-BA43-4E5F-8E45-C5827A23F240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4" creationId="{1D0EEC0A-6740-49E7-AAE0-3FDDE2770469}"/>
          </ac:spMkLst>
        </pc:spChg>
        <pc:grpChg chg="add del">
          <ac:chgData name="Kulinich Bohdan" userId="48e65c9f34e137d0" providerId="LiveId" clId="{3E598D1D-6F12-4177-826A-44547F60CAE5}" dt="2020-02-24T16:37:21.228" v="796" actId="165"/>
          <ac:grpSpMkLst>
            <pc:docMk/>
            <pc:sldMk cId="515037953" sldId="410"/>
            <ac:grpSpMk id="13" creationId="{D41B4219-669D-4BF0-8DC2-38E01FE69AA4}"/>
          </ac:grpSpMkLst>
        </pc:grpChg>
        <pc:grpChg chg="add mod">
          <ac:chgData name="Kulinich Bohdan" userId="48e65c9f34e137d0" providerId="LiveId" clId="{3E598D1D-6F12-4177-826A-44547F60CAE5}" dt="2020-02-24T21:09:44.138" v="942" actId="1076"/>
          <ac:grpSpMkLst>
            <pc:docMk/>
            <pc:sldMk cId="515037953" sldId="410"/>
            <ac:grpSpMk id="88" creationId="{F2F7F546-12A0-4C5A-9199-6F46DE4BA048}"/>
          </ac:grpSpMkLst>
        </pc:grpChg>
        <pc:picChg chg="del">
          <ac:chgData name="Kulinich Bohdan" userId="48e65c9f34e137d0" providerId="LiveId" clId="{3E598D1D-6F12-4177-826A-44547F60CAE5}" dt="2020-02-24T14:18:15.423" v="724" actId="478"/>
          <ac:picMkLst>
            <pc:docMk/>
            <pc:sldMk cId="515037953" sldId="410"/>
            <ac:picMk id="22" creationId="{DD80CFB3-83E7-491F-9A27-E4B032CA4F7D}"/>
          </ac:picMkLst>
        </pc:pic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4" creationId="{8C219867-8B05-43CF-8EDE-68DEED8769C3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5" creationId="{D9DAD9E7-8160-4A57-B88D-2CC9F5D5B601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6" creationId="{5B8C7DDD-11D3-472A-B15B-250A3822DDDB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7" creationId="{67244B02-DAEB-4FCB-8E44-51292C909191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8" creationId="{13FFA553-D1E8-4373-9B12-82A28E53B685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9" creationId="{FBCFD1F7-80D8-46DA-94CC-0177AD493C29}"/>
          </ac:cxnSpMkLst>
        </pc:cxnChg>
        <pc:cxnChg chg="del">
          <ac:chgData name="Kulinich Bohdan" userId="48e65c9f34e137d0" providerId="LiveId" clId="{3E598D1D-6F12-4177-826A-44547F60CAE5}" dt="2020-02-24T14:18:41.809" v="727" actId="478"/>
          <ac:cxnSpMkLst>
            <pc:docMk/>
            <pc:sldMk cId="515037953" sldId="410"/>
            <ac:cxnSpMk id="20" creationId="{6986409B-C3CC-4BCF-BBA4-155D12EF502D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1" creationId="{4610185C-B942-4FEE-8323-90CDC24921C1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3" creationId="{AB70F494-2C6D-4D3E-B5E7-E23972271FD4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4" creationId="{84C7C7F2-0FAD-48C9-817B-6A87CA8C92D7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34" creationId="{B8C3D17A-C116-46AE-B2EB-38482B3FD091}"/>
          </ac:cxnSpMkLst>
        </pc:cxnChg>
        <pc:cxnChg chg="add del mod ord">
          <ac:chgData name="Kulinich Bohdan" userId="48e65c9f34e137d0" providerId="LiveId" clId="{3E598D1D-6F12-4177-826A-44547F60CAE5}" dt="2020-02-24T19:06:39.769" v="870" actId="478"/>
          <ac:cxnSpMkLst>
            <pc:docMk/>
            <pc:sldMk cId="515037953" sldId="410"/>
            <ac:cxnSpMk id="36" creationId="{4197F80A-E065-4E8C-A832-A80416A7C03B}"/>
          </ac:cxnSpMkLst>
        </pc:cxnChg>
        <pc:cxnChg chg="add del mod">
          <ac:chgData name="Kulinich Bohdan" userId="48e65c9f34e137d0" providerId="LiveId" clId="{3E598D1D-6F12-4177-826A-44547F60CAE5}" dt="2020-02-24T14:24:57.445" v="761" actId="478"/>
          <ac:cxnSpMkLst>
            <pc:docMk/>
            <pc:sldMk cId="515037953" sldId="410"/>
            <ac:cxnSpMk id="37" creationId="{0BC960EA-24B1-44F2-BDD8-E81F8FD232DD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0" creationId="{9ACE5EDF-1490-4B85-B4BE-E4B0E54114E7}"/>
          </ac:cxnSpMkLst>
        </pc:cxnChg>
        <pc:cxnChg chg="add del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2" creationId="{2AAD8ADE-8412-406C-B74A-CF6E2020B05B}"/>
          </ac:cxnSpMkLst>
        </pc:cxnChg>
        <pc:cxnChg chg="add mod or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5" creationId="{4A6C9E89-46B2-4B16-AC05-C6FC28955839}"/>
          </ac:cxnSpMkLst>
        </pc:cxnChg>
        <pc:cxnChg chg="add del mod">
          <ac:chgData name="Kulinich Bohdan" userId="48e65c9f34e137d0" providerId="LiveId" clId="{3E598D1D-6F12-4177-826A-44547F60CAE5}" dt="2020-02-24T19:05:10.725" v="860" actId="478"/>
          <ac:cxnSpMkLst>
            <pc:docMk/>
            <pc:sldMk cId="515037953" sldId="410"/>
            <ac:cxnSpMk id="46" creationId="{8346201E-60DB-4E28-A4C4-5F2BC60C7C7B}"/>
          </ac:cxnSpMkLst>
        </pc:cxnChg>
        <pc:cxnChg chg="add del mod">
          <ac:chgData name="Kulinich Bohdan" userId="48e65c9f34e137d0" providerId="LiveId" clId="{3E598D1D-6F12-4177-826A-44547F60CAE5}" dt="2020-02-24T14:26:00.097" v="780" actId="478"/>
          <ac:cxnSpMkLst>
            <pc:docMk/>
            <pc:sldMk cId="515037953" sldId="410"/>
            <ac:cxnSpMk id="48" creationId="{F8522343-AAE4-4DCD-B017-50D7519D241E}"/>
          </ac:cxnSpMkLst>
        </pc:cxnChg>
        <pc:cxnChg chg="add del mod">
          <ac:chgData name="Kulinich Bohdan" userId="48e65c9f34e137d0" providerId="LiveId" clId="{3E598D1D-6F12-4177-826A-44547F60CAE5}" dt="2020-02-24T19:07:20.767" v="877" actId="478"/>
          <ac:cxnSpMkLst>
            <pc:docMk/>
            <pc:sldMk cId="515037953" sldId="410"/>
            <ac:cxnSpMk id="61" creationId="{A9736399-35EA-4420-AA9C-BF8B1F6E6C2F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69" creationId="{B49D4DB5-D9AC-47C6-AB7E-C79EF6AABD45}"/>
          </ac:cxnSpMkLst>
        </pc:cxnChg>
        <pc:cxnChg chg="add mod or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84" creationId="{A908DD35-BC5F-48AA-9998-284E592D6D5C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22:29:01.265" v="1285" actId="47"/>
        <pc:sldMkLst>
          <pc:docMk/>
          <pc:sldMk cId="767829049" sldId="410"/>
        </pc:sldMkLst>
        <pc:spChg chg="add mod ord">
          <ac:chgData name="Kulinich Bohdan" userId="48e65c9f34e137d0" providerId="LiveId" clId="{3E598D1D-6F12-4177-826A-44547F60CAE5}" dt="2020-02-24T21:35:19.185" v="1253" actId="164"/>
          <ac:spMkLst>
            <pc:docMk/>
            <pc:sldMk cId="767829049" sldId="410"/>
            <ac:spMk id="9" creationId="{1AFBBBFF-64C6-4343-A52E-0C589D1CAD05}"/>
          </ac:spMkLst>
        </pc:spChg>
        <pc:spChg chg="add mod">
          <ac:chgData name="Kulinich Bohdan" userId="48e65c9f34e137d0" providerId="LiveId" clId="{3E598D1D-6F12-4177-826A-44547F60CAE5}" dt="2020-02-24T21:26:46.753" v="1198" actId="164"/>
          <ac:spMkLst>
            <pc:docMk/>
            <pc:sldMk cId="767829049" sldId="410"/>
            <ac:spMk id="20" creationId="{FC682C91-325B-483C-B157-380797C99FDB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1" creationId="{90BE3977-8752-493F-A26B-BAF518CBF43B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2" creationId="{502C0DDD-CA57-4C37-9B23-2F3ACE7C4A93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3" creationId="{42E230AB-7AF8-4581-85BE-86D53EB82E61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4" creationId="{2780D899-5BF4-441F-BE40-408B8E0F21AE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7" creationId="{FBA36E69-0953-4127-8236-F56C129119CE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8" creationId="{01C5F9B8-EAF3-4D48-ACA1-522046CD7A18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30" creationId="{671DEE49-7DC4-44F9-B1D3-165FEE4C4E38}"/>
          </ac:spMkLst>
        </pc:spChg>
        <pc:spChg chg="add mod">
          <ac:chgData name="Kulinich Bohdan" userId="48e65c9f34e137d0" providerId="LiveId" clId="{3E598D1D-6F12-4177-826A-44547F60CAE5}" dt="2020-02-24T22:10:47.981" v="1275" actId="164"/>
          <ac:spMkLst>
            <pc:docMk/>
            <pc:sldMk cId="767829049" sldId="410"/>
            <ac:spMk id="40" creationId="{6C56C34C-CAE4-4B97-BD5E-7F5658B368B8}"/>
          </ac:spMkLst>
        </pc:spChg>
        <pc:grpChg chg="add mod topLvl">
          <ac:chgData name="Kulinich Bohdan" userId="48e65c9f34e137d0" providerId="LiveId" clId="{3E598D1D-6F12-4177-826A-44547F60CAE5}" dt="2020-02-24T21:29:20.468" v="1230" actId="164"/>
          <ac:grpSpMkLst>
            <pc:docMk/>
            <pc:sldMk cId="767829049" sldId="410"/>
            <ac:grpSpMk id="2" creationId="{F955091B-0541-4466-9636-B9779799F744}"/>
          </ac:grpSpMkLst>
        </pc:grpChg>
        <pc:grpChg chg="add del mod">
          <ac:chgData name="Kulinich Bohdan" userId="48e65c9f34e137d0" providerId="LiveId" clId="{3E598D1D-6F12-4177-826A-44547F60CAE5}" dt="2020-02-24T21:28:28.479" v="1218" actId="165"/>
          <ac:grpSpMkLst>
            <pc:docMk/>
            <pc:sldMk cId="767829049" sldId="410"/>
            <ac:grpSpMk id="5" creationId="{1AB26DD8-8344-4E56-9D68-A30C215A239D}"/>
          </ac:grpSpMkLst>
        </pc:grpChg>
        <pc:grpChg chg="add mod">
          <ac:chgData name="Kulinich Bohdan" userId="48e65c9f34e137d0" providerId="LiveId" clId="{3E598D1D-6F12-4177-826A-44547F60CAE5}" dt="2020-02-24T21:35:19.185" v="1253" actId="164"/>
          <ac:grpSpMkLst>
            <pc:docMk/>
            <pc:sldMk cId="767829049" sldId="410"/>
            <ac:grpSpMk id="7" creationId="{26422177-90CB-4805-960E-8FA81897784D}"/>
          </ac:grpSpMkLst>
        </pc:grpChg>
        <pc:grpChg chg="add mod">
          <ac:chgData name="Kulinich Bohdan" userId="48e65c9f34e137d0" providerId="LiveId" clId="{3E598D1D-6F12-4177-826A-44547F60CAE5}" dt="2020-02-24T22:10:47.981" v="1275" actId="164"/>
          <ac:grpSpMkLst>
            <pc:docMk/>
            <pc:sldMk cId="767829049" sldId="410"/>
            <ac:grpSpMk id="32" creationId="{40F1AAE4-5F07-463A-8B04-FC96E9BFF920}"/>
          </ac:grpSpMkLst>
        </pc:grpChg>
        <pc:grpChg chg="add mod">
          <ac:chgData name="Kulinich Bohdan" userId="48e65c9f34e137d0" providerId="LiveId" clId="{3E598D1D-6F12-4177-826A-44547F60CAE5}" dt="2020-02-24T22:10:49.644" v="1277" actId="1076"/>
          <ac:grpSpMkLst>
            <pc:docMk/>
            <pc:sldMk cId="767829049" sldId="410"/>
            <ac:grpSpMk id="35" creationId="{3F3848E2-EBE6-4DEC-8AD0-B19CC473C640}"/>
          </ac:grpSpMkLst>
        </pc:grpChg>
        <pc:picChg chg="add del">
          <ac:chgData name="Kulinich Bohdan" userId="48e65c9f34e137d0" providerId="LiveId" clId="{3E598D1D-6F12-4177-826A-44547F60CAE5}" dt="2020-02-24T21:25:55.217" v="1197" actId="478"/>
          <ac:picMkLst>
            <pc:docMk/>
            <pc:sldMk cId="767829049" sldId="410"/>
            <ac:picMk id="10" creationId="{E872C3E9-F1FD-4816-A547-D11BFF61E97A}"/>
          </ac:picMkLst>
        </pc:picChg>
        <pc:picChg chg="del">
          <ac:chgData name="Kulinich Bohdan" userId="48e65c9f34e137d0" providerId="LiveId" clId="{3E598D1D-6F12-4177-826A-44547F60CAE5}" dt="2020-02-24T21:25:46.782" v="1195" actId="478"/>
          <ac:picMkLst>
            <pc:docMk/>
            <pc:sldMk cId="767829049" sldId="410"/>
            <ac:picMk id="45" creationId="{C64A4A21-E220-4BCD-8296-4368D3341346}"/>
          </ac:picMkLst>
        </pc:pic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1" creationId="{F8BE3983-F518-46E5-B455-58F7AB494924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2" creationId="{C53610B2-67F5-4BB2-B68E-853480B6BC86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3" creationId="{C3F78CB6-DAD6-4122-9C0A-C8CD3783C737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4" creationId="{3464B42F-B695-457F-B85F-B1599FBE31EA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5" creationId="{B88AE4E2-34D4-4CF4-8635-25B500F8BBA3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6" creationId="{5627B7DC-5061-43C3-BFB2-5196DAABC716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7" creationId="{C0496EF5-A5A4-4032-987A-B411F6313D9F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8" creationId="{D306665D-A2B3-4578-8AE9-D820DBEC4354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9" creationId="{E68A0ED0-E31D-4294-BDD6-72AD8D3687D5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5" creationId="{D6B16B4C-119C-4B8A-A656-E16D3A4EA162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6" creationId="{2E3CBB91-C532-4B10-B7B4-A7C8E83F2909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9" creationId="{9C4DC156-1B53-47D7-A4ED-0B474258991E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31" creationId="{5F3DBA59-DA31-43CB-948A-173EA1142678}"/>
          </ac:cxnSpMkLst>
        </pc:cxnChg>
        <pc:cxnChg chg="add mod">
          <ac:chgData name="Kulinich Bohdan" userId="48e65c9f34e137d0" providerId="LiveId" clId="{3E598D1D-6F12-4177-826A-44547F60CAE5}" dt="2020-02-24T22:10:47.981" v="1275" actId="164"/>
          <ac:cxnSpMkLst>
            <pc:docMk/>
            <pc:sldMk cId="767829049" sldId="410"/>
            <ac:cxnSpMk id="37" creationId="{CF5465B9-0AC2-4CAC-8F77-245EB6334CFD}"/>
          </ac:cxnSpMkLst>
        </pc:cxnChg>
      </pc:sldChg>
      <pc:sldChg chg="addSp delSp modSp add mod delAnim modAnim">
        <pc:chgData name="Kulinich Bohdan" userId="48e65c9f34e137d0" providerId="LiveId" clId="{3E598D1D-6F12-4177-826A-44547F60CAE5}" dt="2020-02-26T18:45:11.394" v="2361"/>
        <pc:sldMkLst>
          <pc:docMk/>
          <pc:sldMk cId="1672877199" sldId="410"/>
        </pc:sldMkLst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0" creationId="{7E4A25A4-008F-4566-B07B-257CE9F98616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5" creationId="{69A964DA-4F37-4F36-89AF-1FF705179B9E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6" creationId="{6C55EC8E-42A2-4F06-A933-52435175BBFB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7" creationId="{67C42982-A0BC-489F-A579-89962C6351AE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30" creationId="{17172D87-609F-42C0-8124-C5FFB601FCA4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3" creationId="{0A55B0CB-D981-4FB6-902B-1BDFA42970FB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8" creationId="{A314052B-BC00-4F3E-B1F9-97EF2A02FC9C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9" creationId="{F04276CD-FC16-41EA-A299-4BC076689C11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0" creationId="{2E3728FA-FBF7-403D-B2B2-ABB4817A214D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2" creationId="{2A708A5B-9864-4FE3-8CA2-C672FF86707B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5" creationId="{81410143-DAF3-4D5F-859C-9961CCC06AB2}"/>
          </ac:spMkLst>
        </pc:spChg>
        <pc:spChg chg="add mod">
          <ac:chgData name="Kulinich Bohdan" userId="48e65c9f34e137d0" providerId="LiveId" clId="{3E598D1D-6F12-4177-826A-44547F60CAE5}" dt="2020-02-26T18:44:34.504" v="2358" actId="20577"/>
          <ac:spMkLst>
            <pc:docMk/>
            <pc:sldMk cId="1672877199" sldId="410"/>
            <ac:spMk id="56" creationId="{EE906B64-A10F-4663-B3C1-809329750F73}"/>
          </ac:spMkLst>
        </pc:spChg>
        <pc:picChg chg="del">
          <ac:chgData name="Kulinich Bohdan" userId="48e65c9f34e137d0" providerId="LiveId" clId="{3E598D1D-6F12-4177-826A-44547F60CAE5}" dt="2020-02-26T18:43:26.743" v="2345" actId="478"/>
          <ac:picMkLst>
            <pc:docMk/>
            <pc:sldMk cId="1672877199" sldId="410"/>
            <ac:picMk id="79" creationId="{B055F17E-561E-495C-B37D-1B15BA598726}"/>
          </ac:picMkLst>
        </pc:pic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1" creationId="{5D7A6D55-0C7F-41D5-894B-99DBD3F7B3D1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2" creationId="{1EDC597B-4D9B-4A5B-826B-3DA5B174A004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3" creationId="{A9301EBD-B4C9-47DB-BA5C-E8B29772D7A2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4" creationId="{776A8635-00CD-4F13-BCAE-8257C12397B7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5" creationId="{2026CFAE-A0E7-4740-9C43-B670B50988B0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6" creationId="{0E4E32D4-F850-4FF2-AD5C-AC59E1FF11E3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7" creationId="{540C5286-9464-4219-ABC0-BAC1014020C4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8" creationId="{144ABD4C-AAD3-417D-9C08-CE1BA2FD37B7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9" creationId="{213C837B-4447-4D8F-A7DA-D1AF90BD26F9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1" creationId="{2B5B414C-E193-40AC-9DDE-650DDD05E932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2" creationId="{D6C67483-8DA2-4265-B124-D0C3F000114A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3" creationId="{AE7A7CD6-2CF6-4C49-8007-AD3D6B876FBA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4" creationId="{1BFCCAFF-2C40-45DA-B943-881928AABA8E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8" creationId="{237EFB80-98C4-4990-B7CB-4276DABD43B5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9" creationId="{C8CD1AEA-C6B8-4110-BC31-AB797D9A641B}"/>
          </ac:cxnSpMkLst>
        </pc:cxnChg>
        <pc:cxnChg chg="add mod">
          <ac:chgData name="Kulinich Bohdan" userId="48e65c9f34e137d0" providerId="LiveId" clId="{3E598D1D-6F12-4177-826A-44547F60CAE5}" dt="2020-02-26T18:44:21.594" v="2355" actId="208"/>
          <ac:cxnSpMkLst>
            <pc:docMk/>
            <pc:sldMk cId="1672877199" sldId="410"/>
            <ac:cxnSpMk id="34" creationId="{3DF9A30E-5F85-4BAB-861E-F0DA1E027419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5" creationId="{68C95FE8-DC7B-47D0-9EA3-FD9635A5B36C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6" creationId="{0B5FEE38-BBC9-4753-903A-A88000C7D5C6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7" creationId="{2D665AF3-AEFB-46CA-9A5D-DD5F595E1B1D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8" creationId="{6AD62618-1140-4030-B334-40E66974F7FD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9" creationId="{178B84D7-8EAD-422A-97D9-232A8A791385}"/>
          </ac:cxnSpMkLst>
        </pc:cxnChg>
        <pc:cxnChg chg="add mod">
          <ac:chgData name="Kulinich Bohdan" userId="48e65c9f34e137d0" providerId="LiveId" clId="{3E598D1D-6F12-4177-826A-44547F60CAE5}" dt="2020-02-26T18:44:18.649" v="2354" actId="208"/>
          <ac:cxnSpMkLst>
            <pc:docMk/>
            <pc:sldMk cId="1672877199" sldId="410"/>
            <ac:cxnSpMk id="40" creationId="{1C04EF6B-5A61-47AF-8C59-8392585226EF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41" creationId="{72F077D7-7387-4CFF-A730-798A936E4EA3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42" creationId="{FE4C6AAB-3CB4-463C-B54E-55A3C7C6F10B}"/>
          </ac:cxnSpMkLst>
        </pc:cxnChg>
        <pc:cxnChg chg="add del mod">
          <ac:chgData name="Kulinich Bohdan" userId="48e65c9f34e137d0" providerId="LiveId" clId="{3E598D1D-6F12-4177-826A-44547F60CAE5}" dt="2020-02-26T18:44:06.989" v="2353" actId="478"/>
          <ac:cxnSpMkLst>
            <pc:docMk/>
            <pc:sldMk cId="1672877199" sldId="410"/>
            <ac:cxnSpMk id="44" creationId="{7146E2AD-8C55-4B7B-ADBE-7C2AA1DA042D}"/>
          </ac:cxnSpMkLst>
        </pc:cxnChg>
        <pc:cxnChg chg="add del mod">
          <ac:chgData name="Kulinich Bohdan" userId="48e65c9f34e137d0" providerId="LiveId" clId="{3E598D1D-6F12-4177-826A-44547F60CAE5}" dt="2020-02-26T18:44:01.146" v="2351" actId="478"/>
          <ac:cxnSpMkLst>
            <pc:docMk/>
            <pc:sldMk cId="1672877199" sldId="410"/>
            <ac:cxnSpMk id="45" creationId="{49882FEE-D1A7-4FCF-B2D4-7A89C5C3DB04}"/>
          </ac:cxnSpMkLst>
        </pc:cxnChg>
        <pc:cxnChg chg="add del mod">
          <ac:chgData name="Kulinich Bohdan" userId="48e65c9f34e137d0" providerId="LiveId" clId="{3E598D1D-6F12-4177-826A-44547F60CAE5}" dt="2020-02-26T18:44:03.856" v="2352" actId="478"/>
          <ac:cxnSpMkLst>
            <pc:docMk/>
            <pc:sldMk cId="1672877199" sldId="410"/>
            <ac:cxnSpMk id="46" creationId="{FFEC7806-7694-481D-9344-D04C9D70B072}"/>
          </ac:cxnSpMkLst>
        </pc:cxnChg>
        <pc:cxnChg chg="add del mod">
          <ac:chgData name="Kulinich Bohdan" userId="48e65c9f34e137d0" providerId="LiveId" clId="{3E598D1D-6F12-4177-826A-44547F60CAE5}" dt="2020-02-26T18:43:56.965" v="2350" actId="478"/>
          <ac:cxnSpMkLst>
            <pc:docMk/>
            <pc:sldMk cId="1672877199" sldId="410"/>
            <ac:cxnSpMk id="47" creationId="{6D28DA80-C9C0-4798-94BF-EA33561B94A1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53" creationId="{5E3D59CC-5956-4AF1-ADBC-33A45B0D64DE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54" creationId="{96D3E3A5-8AAF-47C0-BC6A-DA95E074E9B4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13:53:05.980" v="446" actId="47"/>
        <pc:sldMkLst>
          <pc:docMk/>
          <pc:sldMk cId="3114935577" sldId="410"/>
        </pc:sldMkLst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59" creationId="{FD037CB2-4509-409F-A86F-29949C844588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0" creationId="{EE9173E7-A1CD-44E0-9481-911334ADA4F9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1" creationId="{374F303C-B754-4494-9283-0B368E3FD97D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2" creationId="{94AE4980-A2C6-4655-991F-E09FFA2879BE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3" creationId="{75B4336A-9D9F-4394-8D7F-581B3FB8F7EC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4" creationId="{88D07117-1602-4CF0-92CC-7F6C56FEE3F2}"/>
          </ac:spMkLst>
        </pc:spChg>
        <pc:grpChg chg="add mod">
          <ac:chgData name="Kulinich Bohdan" userId="48e65c9f34e137d0" providerId="LiveId" clId="{3E598D1D-6F12-4177-826A-44547F60CAE5}" dt="2020-02-24T13:27:56.080" v="438" actId="1076"/>
          <ac:grpSpMkLst>
            <pc:docMk/>
            <pc:sldMk cId="3114935577" sldId="410"/>
            <ac:grpSpMk id="65" creationId="{0D08950D-9EE8-4062-B20C-259FDF9F9FB9}"/>
          </ac:grpSpMkLst>
        </pc:grpChg>
        <pc:picChg chg="add del mod ord modCrop">
          <ac:chgData name="Kulinich Bohdan" userId="48e65c9f34e137d0" providerId="LiveId" clId="{3E598D1D-6F12-4177-826A-44547F60CAE5}" dt="2020-02-24T13:26:22.033" v="410" actId="478"/>
          <ac:picMkLst>
            <pc:docMk/>
            <pc:sldMk cId="3114935577" sldId="410"/>
            <ac:picMk id="7" creationId="{A6D4888A-5865-4A1C-8FF9-B9E776E8302E}"/>
          </ac:picMkLst>
        </pc:picChg>
        <pc:picChg chg="del">
          <ac:chgData name="Kulinich Bohdan" userId="48e65c9f34e137d0" providerId="LiveId" clId="{3E598D1D-6F12-4177-826A-44547F60CAE5}" dt="2020-02-24T13:21:50.602" v="324" actId="478"/>
          <ac:picMkLst>
            <pc:docMk/>
            <pc:sldMk cId="3114935577" sldId="410"/>
            <ac:picMk id="25" creationId="{822C6C51-A13C-44C3-BC7A-49FAF6C01AE4}"/>
          </ac:picMkLst>
        </pc:pic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10" creationId="{66614514-2906-442F-A07B-8ABCB542022E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15" creationId="{211FF7C1-31ED-4EF2-B160-51856B1A2E12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21" creationId="{8D8B9153-04A1-472C-9A5F-064B02EB2755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26" creationId="{A0878A3A-D938-4DBE-A2C1-2D739352D56C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31" creationId="{35CCE3A1-C3A5-4689-8A5B-146228A9D96B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36" creationId="{9FF20FB3-A3DB-4FCB-B48D-9A4E6A8C1F63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0" creationId="{94EB243F-9529-49CE-AEE7-8579536201ED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4" creationId="{4FF7FCC6-4D2F-4581-B784-BE9D4712C35B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7" creationId="{A3B386C9-6265-448F-ACB1-A9FD42E972B8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55" creationId="{979A5828-6698-4A34-8735-592F3776BC38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13:16:16.805" v="143" actId="47"/>
        <pc:sldMkLst>
          <pc:docMk/>
          <pc:sldMk cId="3125042567" sldId="410"/>
        </pc:sldMkLst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17" creationId="{09BE8663-F8F9-4B3D-9B10-B010389B63D7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2" creationId="{31144352-488A-494B-8E10-2638FBEAC882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3" creationId="{0E311C0D-44DB-4A38-8E84-E56E66D68733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4" creationId="{BF2FD156-B89D-4448-802D-34EECEAC8D40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5" creationId="{956FAC11-BFC6-4522-972E-63F49524061F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8" creationId="{F9637F00-7535-46E0-8DEC-856EE5398F45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9" creationId="{65594521-3C1F-4A5D-B450-0016E8FB17B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0" creationId="{820BE476-DD41-4377-A31E-8F3D1BA36A2D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1" creationId="{469E3040-FDF9-4D57-9207-33438F61CD5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2" creationId="{3E2E4288-781D-4D5B-B8A9-5EDDF62028BA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3" creationId="{FBABB318-83E1-4599-8F5F-001FE1BAB17A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4" creationId="{AE8798C1-CFB3-4AFC-81B6-5559C6DEE249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7" creationId="{B61A0CBA-8526-4E15-9DEA-BE2C8D302411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8" creationId="{51A57176-320F-4E84-8A9D-119209AF2A9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50" creationId="{631FD635-7742-4B7B-8AF0-792DB44F83D4}"/>
          </ac:spMkLst>
        </pc:spChg>
        <pc:picChg chg="del">
          <ac:chgData name="Kulinich Bohdan" userId="48e65c9f34e137d0" providerId="LiveId" clId="{3E598D1D-6F12-4177-826A-44547F60CAE5}" dt="2020-02-24T08:21:32.487" v="127" actId="478"/>
          <ac:picMkLst>
            <pc:docMk/>
            <pc:sldMk cId="3125042567" sldId="410"/>
            <ac:picMk id="7" creationId="{CEF47511-F81C-40CA-A084-F234133CB104}"/>
          </ac:picMkLst>
        </pc:picChg>
        <pc:picChg chg="add del">
          <ac:chgData name="Kulinich Bohdan" userId="48e65c9f34e137d0" providerId="LiveId" clId="{3E598D1D-6F12-4177-826A-44547F60CAE5}" dt="2020-02-24T08:23:07.354" v="138" actId="478"/>
          <ac:picMkLst>
            <pc:docMk/>
            <pc:sldMk cId="3125042567" sldId="410"/>
            <ac:picMk id="30" creationId="{B709725D-32ED-455D-ACD1-F415F0FB35C1}"/>
          </ac:picMkLst>
        </pc:pic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8" creationId="{ED90FCE9-2B07-49D2-BFCB-1F11BA1C3E6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9" creationId="{2C2B8FF1-8305-49F8-9172-EA811B68F1DA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0" creationId="{CCEC571E-D01C-48F9-810D-5A30B48CEF3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1" creationId="{490F9A3E-0BCB-41D4-8CDE-BEEFB42511F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2" creationId="{FA21C324-A81E-4C0F-B2EA-E5F86B83DF9F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3" creationId="{9CD0C85C-8134-40E1-B619-88AABACD69B8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4" creationId="{6C052DAA-69FE-43C9-92DC-F4DA79B535CE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5" creationId="{24F12ACD-6C59-4A91-B675-A5C951E2E012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6" creationId="{047D5D69-4FF6-447E-8B2F-44E620643CAD}"/>
          </ac:cxnSpMkLst>
        </pc:cxnChg>
        <pc:cxnChg chg="add del mod">
          <ac:chgData name="Kulinich Bohdan" userId="48e65c9f34e137d0" providerId="LiveId" clId="{3E598D1D-6F12-4177-826A-44547F60CAE5}" dt="2020-02-24T08:22:13.989" v="135" actId="478"/>
          <ac:cxnSpMkLst>
            <pc:docMk/>
            <pc:sldMk cId="3125042567" sldId="410"/>
            <ac:cxnSpMk id="18" creationId="{B10DA310-BCAA-460F-B113-35B88F15962A}"/>
          </ac:cxnSpMkLst>
        </pc:cxnChg>
        <pc:cxnChg chg="add del mod">
          <ac:chgData name="Kulinich Bohdan" userId="48e65c9f34e137d0" providerId="LiveId" clId="{3E598D1D-6F12-4177-826A-44547F60CAE5}" dt="2020-02-24T08:22:11.632" v="133" actId="478"/>
          <ac:cxnSpMkLst>
            <pc:docMk/>
            <pc:sldMk cId="3125042567" sldId="410"/>
            <ac:cxnSpMk id="19" creationId="{2A85AAD8-6D8A-44FD-91FC-E8ED6DBDC5D4}"/>
          </ac:cxnSpMkLst>
        </pc:cxnChg>
        <pc:cxnChg chg="add del mod">
          <ac:chgData name="Kulinich Bohdan" userId="48e65c9f34e137d0" providerId="LiveId" clId="{3E598D1D-6F12-4177-826A-44547F60CAE5}" dt="2020-02-24T08:22:12.805" v="134" actId="478"/>
          <ac:cxnSpMkLst>
            <pc:docMk/>
            <pc:sldMk cId="3125042567" sldId="410"/>
            <ac:cxnSpMk id="20" creationId="{4CC31B10-518A-4F88-829A-0BBEA99D8C9C}"/>
          </ac:cxnSpMkLst>
        </pc:cxnChg>
        <pc:cxnChg chg="add del mod">
          <ac:chgData name="Kulinich Bohdan" userId="48e65c9f34e137d0" providerId="LiveId" clId="{3E598D1D-6F12-4177-826A-44547F60CAE5}" dt="2020-02-24T08:22:10.160" v="132" actId="478"/>
          <ac:cxnSpMkLst>
            <pc:docMk/>
            <pc:sldMk cId="3125042567" sldId="410"/>
            <ac:cxnSpMk id="21" creationId="{E31F13D5-F443-4A0E-ACF4-EFE464121B21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26" creationId="{EBF1FF91-5F38-454A-B609-EAC72F350175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27" creationId="{8A83DB38-BDEA-4FE4-9A72-303D95FC4BBA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1" creationId="{D5FA54DA-737B-4CB5-BE44-C62D0104CD57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2" creationId="{C9C49B2D-9610-4712-83A5-319CB59D3E60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3" creationId="{4752F96D-6872-46BB-B928-7DA3F08B0D99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4" creationId="{DD8C0DC8-222D-4EDA-A32E-853542D601C4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5" creationId="{35E94ECF-2EAC-4E3E-AB02-BD6F98107E05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6" creationId="{C31AB52D-2D11-4BA4-A3F8-33E500359B94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7" creationId="{2F7A0320-77C0-4E50-A33E-76B0074A934F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8" creationId="{E0CB9DBD-CF5F-430A-ABB8-8322BD8C0DD6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9" creationId="{CD5903DF-10BF-475E-AFAB-65E4FC11777C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5" creationId="{E49F59E3-BE3B-48A8-B220-CE671A1DC4EE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6" creationId="{6A6FE0E2-83F4-4A5D-B576-35076FBF57BA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9" creationId="{C2098F77-AA0E-43D1-AC14-3F18F2CD9E69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52" creationId="{303FF0CD-7A2E-4539-BC05-B411280AD849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21:14:29.312" v="980" actId="47"/>
        <pc:sldMkLst>
          <pc:docMk/>
          <pc:sldMk cId="3512995985" sldId="410"/>
        </pc:sldMkLst>
        <pc:grpChg chg="mod">
          <ac:chgData name="Kulinich Bohdan" userId="48e65c9f34e137d0" providerId="LiveId" clId="{3E598D1D-6F12-4177-826A-44547F60CAE5}" dt="2020-02-24T21:12:30.488" v="971" actId="164"/>
          <ac:grpSpMkLst>
            <pc:docMk/>
            <pc:sldMk cId="3512995985" sldId="410"/>
            <ac:grpSpMk id="13" creationId="{C2D76032-FCE6-4124-806C-1D4E758DDBB8}"/>
          </ac:grpSpMkLst>
        </pc:grpChg>
        <pc:grpChg chg="add mod">
          <ac:chgData name="Kulinich Bohdan" userId="48e65c9f34e137d0" providerId="LiveId" clId="{3E598D1D-6F12-4177-826A-44547F60CAE5}" dt="2020-02-24T21:12:32.550" v="973" actId="1076"/>
          <ac:grpSpMkLst>
            <pc:docMk/>
            <pc:sldMk cId="3512995985" sldId="410"/>
            <ac:grpSpMk id="52" creationId="{AAD40789-4B17-4910-962E-86BA34D7F9B0}"/>
          </ac:grpSpMkLst>
        </pc:grpChg>
        <pc:picChg chg="del">
          <ac:chgData name="Kulinich Bohdan" userId="48e65c9f34e137d0" providerId="LiveId" clId="{3E598D1D-6F12-4177-826A-44547F60CAE5}" dt="2020-02-24T21:10:32.938" v="952" actId="478"/>
          <ac:picMkLst>
            <pc:docMk/>
            <pc:sldMk cId="3512995985" sldId="410"/>
            <ac:picMk id="22" creationId="{DD80CFB3-83E7-491F-9A27-E4B032CA4F7D}"/>
          </ac:picMkLst>
        </pc:picChg>
        <pc:cxnChg chg="add mod ord">
          <ac:chgData name="Kulinich Bohdan" userId="48e65c9f34e137d0" providerId="LiveId" clId="{3E598D1D-6F12-4177-826A-44547F60CAE5}" dt="2020-02-24T21:12:30.488" v="971" actId="164"/>
          <ac:cxnSpMkLst>
            <pc:docMk/>
            <pc:sldMk cId="3512995985" sldId="410"/>
            <ac:cxnSpMk id="45" creationId="{A5021656-E543-4935-BC66-F77FBC124C60}"/>
          </ac:cxnSpMkLst>
        </pc:cxnChg>
        <pc:cxnChg chg="add mod ord">
          <ac:chgData name="Kulinich Bohdan" userId="48e65c9f34e137d0" providerId="LiveId" clId="{3E598D1D-6F12-4177-826A-44547F60CAE5}" dt="2020-02-24T21:12:30.488" v="971" actId="164"/>
          <ac:cxnSpMkLst>
            <pc:docMk/>
            <pc:sldMk cId="3512995985" sldId="410"/>
            <ac:cxnSpMk id="47" creationId="{89C74C4F-42E1-4814-A0AA-618B07C8EDAA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5T12:42:40.934" v="1868" actId="47"/>
        <pc:sldMkLst>
          <pc:docMk/>
          <pc:sldMk cId="3971053003" sldId="410"/>
        </pc:sldMkLst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0" creationId="{7C43EA56-A624-44A2-8877-2CF336D8A33B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1" creationId="{12F083D7-E990-421C-A112-B3E21BF62FCC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2" creationId="{DFC2AC18-A7AC-4D52-87C9-EFB73716E503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3" creationId="{56EE8826-949E-448D-A02F-4706DACF8E45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4" creationId="{15DD7F21-C8C0-4627-B76F-D9F2255B600C}"/>
          </ac:spMkLst>
        </pc:spChg>
        <pc:spChg chg="add mod topLvl">
          <ac:chgData name="Kulinich Bohdan" userId="48e65c9f34e137d0" providerId="LiveId" clId="{3E598D1D-6F12-4177-826A-44547F60CAE5}" dt="2020-02-25T08:03:11.963" v="1858" actId="1076"/>
          <ac:spMkLst>
            <pc:docMk/>
            <pc:sldMk cId="3971053003" sldId="410"/>
            <ac:spMk id="27" creationId="{453831D5-BD7B-4650-873E-D005B57E64EB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8" creationId="{B346AD4B-8B45-478B-85EB-5BF458EEBA9A}"/>
          </ac:spMkLst>
        </pc:spChg>
        <pc:spChg chg="add del mod topLvl">
          <ac:chgData name="Kulinich Bohdan" userId="48e65c9f34e137d0" providerId="LiveId" clId="{3E598D1D-6F12-4177-826A-44547F60CAE5}" dt="2020-02-25T07:56:24.666" v="1822" actId="478"/>
          <ac:spMkLst>
            <pc:docMk/>
            <pc:sldMk cId="3971053003" sldId="410"/>
            <ac:spMk id="30" creationId="{A4CCF36B-9135-49CE-BDC9-28871BC0790F}"/>
          </ac:spMkLst>
        </pc:spChg>
        <pc:spChg chg="add mod ord">
          <ac:chgData name="Kulinich Bohdan" userId="48e65c9f34e137d0" providerId="LiveId" clId="{3E598D1D-6F12-4177-826A-44547F60CAE5}" dt="2020-02-25T07:59:55.485" v="1837" actId="167"/>
          <ac:spMkLst>
            <pc:docMk/>
            <pc:sldMk cId="3971053003" sldId="410"/>
            <ac:spMk id="47" creationId="{77632D54-B3B7-4847-9D71-F60DD9F149B2}"/>
          </ac:spMkLst>
        </pc:spChg>
        <pc:spChg chg="add del mod">
          <ac:chgData name="Kulinich Bohdan" userId="48e65c9f34e137d0" providerId="LiveId" clId="{3E598D1D-6F12-4177-826A-44547F60CAE5}" dt="2020-02-25T08:01:25.176" v="1844" actId="478"/>
          <ac:spMkLst>
            <pc:docMk/>
            <pc:sldMk cId="3971053003" sldId="410"/>
            <ac:spMk id="52" creationId="{E4BB19CD-A130-4A1E-B316-307160BF2A46}"/>
          </ac:spMkLst>
        </pc:spChg>
        <pc:spChg chg="mod">
          <ac:chgData name="Kulinich Bohdan" userId="48e65c9f34e137d0" providerId="LiveId" clId="{3E598D1D-6F12-4177-826A-44547F60CAE5}" dt="2020-02-25T08:01:18.857" v="1843" actId="20577"/>
          <ac:spMkLst>
            <pc:docMk/>
            <pc:sldMk cId="3971053003" sldId="410"/>
            <ac:spMk id="55" creationId="{90B74429-26C1-4A56-A3C9-D25C3588EA62}"/>
          </ac:spMkLst>
        </pc:spChg>
        <pc:spChg chg="mod">
          <ac:chgData name="Kulinich Bohdan" userId="48e65c9f34e137d0" providerId="LiveId" clId="{3E598D1D-6F12-4177-826A-44547F60CAE5}" dt="2020-02-25T08:01:48.649" v="1847" actId="20577"/>
          <ac:spMkLst>
            <pc:docMk/>
            <pc:sldMk cId="3971053003" sldId="410"/>
            <ac:spMk id="58" creationId="{E9B913EC-FDCB-4CF1-977C-AC09D78FF8A3}"/>
          </ac:spMkLst>
        </pc:spChg>
        <pc:grpChg chg="add del mod">
          <ac:chgData name="Kulinich Bohdan" userId="48e65c9f34e137d0" providerId="LiveId" clId="{3E598D1D-6F12-4177-826A-44547F60CAE5}" dt="2020-02-25T07:51:55.717" v="1793" actId="165"/>
          <ac:grpSpMkLst>
            <pc:docMk/>
            <pc:sldMk cId="3971053003" sldId="410"/>
            <ac:grpSpMk id="2" creationId="{CF054378-55A8-4506-9A43-54CE3716E700}"/>
          </ac:grpSpMkLst>
        </pc:grpChg>
        <pc:grpChg chg="add mod ord">
          <ac:chgData name="Kulinich Bohdan" userId="48e65c9f34e137d0" providerId="LiveId" clId="{3E598D1D-6F12-4177-826A-44547F60CAE5}" dt="2020-02-25T08:02:17.973" v="1852" actId="167"/>
          <ac:grpSpMkLst>
            <pc:docMk/>
            <pc:sldMk cId="3971053003" sldId="410"/>
            <ac:grpSpMk id="53" creationId="{3E0C9397-D37D-44B9-A6EF-7E6B8BB3631E}"/>
          </ac:grpSpMkLst>
        </pc:grpChg>
        <pc:grpChg chg="add mod ord">
          <ac:chgData name="Kulinich Bohdan" userId="48e65c9f34e137d0" providerId="LiveId" clId="{3E598D1D-6F12-4177-826A-44547F60CAE5}" dt="2020-02-25T08:02:17.973" v="1852" actId="167"/>
          <ac:grpSpMkLst>
            <pc:docMk/>
            <pc:sldMk cId="3971053003" sldId="410"/>
            <ac:grpSpMk id="56" creationId="{ECB14323-5F6F-495F-BD22-051530270155}"/>
          </ac:grpSpMkLst>
        </pc:grpChg>
        <pc:picChg chg="add del">
          <ac:chgData name="Kulinich Bohdan" userId="48e65c9f34e137d0" providerId="LiveId" clId="{3E598D1D-6F12-4177-826A-44547F60CAE5}" dt="2020-02-25T07:51:39.419" v="1789" actId="478"/>
          <ac:picMkLst>
            <pc:docMk/>
            <pc:sldMk cId="3971053003" sldId="410"/>
            <ac:picMk id="10" creationId="{E9ED15E6-77C1-4229-8E9E-5F3D07928E09}"/>
          </ac:picMkLst>
        </pc:picChg>
        <pc:picChg chg="del">
          <ac:chgData name="Kulinich Bohdan" userId="48e65c9f34e137d0" providerId="LiveId" clId="{3E598D1D-6F12-4177-826A-44547F60CAE5}" dt="2020-02-25T07:51:21.760" v="1787" actId="478"/>
          <ac:picMkLst>
            <pc:docMk/>
            <pc:sldMk cId="3971053003" sldId="410"/>
            <ac:picMk id="131" creationId="{C6B5EE36-5CF9-46D0-983C-F86237C480B6}"/>
          </ac:picMkLst>
        </pc:picChg>
        <pc:cxnChg chg="add del mod topLvl">
          <ac:chgData name="Kulinich Bohdan" userId="48e65c9f34e137d0" providerId="LiveId" clId="{3E598D1D-6F12-4177-826A-44547F60CAE5}" dt="2020-02-25T07:53:39.563" v="1815" actId="478"/>
          <ac:cxnSpMkLst>
            <pc:docMk/>
            <pc:sldMk cId="3971053003" sldId="410"/>
            <ac:cxnSpMk id="11" creationId="{093081D4-3C72-497E-9CCD-90C98E2B31FC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2" creationId="{7D8C7C87-5960-4CFE-BE88-B5CA0040F8B1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3" creationId="{7F69BE74-0720-4C61-A078-495E32F43B0D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4" creationId="{33C5F900-1AF5-4EE7-97C7-E8F5EA248AD3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5" creationId="{D1C1985F-943A-4010-B082-E37CE6C4C06C}"/>
          </ac:cxnSpMkLst>
        </pc:cxnChg>
        <pc:cxnChg chg="add del mod topLvl">
          <ac:chgData name="Kulinich Bohdan" userId="48e65c9f34e137d0" providerId="LiveId" clId="{3E598D1D-6F12-4177-826A-44547F60CAE5}" dt="2020-02-25T07:52:02.195" v="1794" actId="478"/>
          <ac:cxnSpMkLst>
            <pc:docMk/>
            <pc:sldMk cId="3971053003" sldId="410"/>
            <ac:cxnSpMk id="16" creationId="{5235C6CC-AD57-4C9C-BBBE-70A7E0FADE0D}"/>
          </ac:cxnSpMkLst>
        </pc:cxnChg>
        <pc:cxnChg chg="add mod topLvl">
          <ac:chgData name="Kulinich Bohdan" userId="48e65c9f34e137d0" providerId="LiveId" clId="{3E598D1D-6F12-4177-826A-44547F60CAE5}" dt="2020-02-25T07:53:33.987" v="1814" actId="14100"/>
          <ac:cxnSpMkLst>
            <pc:docMk/>
            <pc:sldMk cId="3971053003" sldId="410"/>
            <ac:cxnSpMk id="17" creationId="{84E7E2A2-77ED-45DD-A17D-CA3A79627691}"/>
          </ac:cxnSpMkLst>
        </pc:cxnChg>
        <pc:cxnChg chg="add mod topLvl">
          <ac:chgData name="Kulinich Bohdan" userId="48e65c9f34e137d0" providerId="LiveId" clId="{3E598D1D-6F12-4177-826A-44547F60CAE5}" dt="2020-02-25T07:53:28.234" v="1812" actId="14100"/>
          <ac:cxnSpMkLst>
            <pc:docMk/>
            <pc:sldMk cId="3971053003" sldId="410"/>
            <ac:cxnSpMk id="18" creationId="{9B73E9A6-F065-45FD-BF40-1608FC033ED1}"/>
          </ac:cxnSpMkLst>
        </pc:cxnChg>
        <pc:cxnChg chg="add del mod topLvl">
          <ac:chgData name="Kulinich Bohdan" userId="48e65c9f34e137d0" providerId="LiveId" clId="{3E598D1D-6F12-4177-826A-44547F60CAE5}" dt="2020-02-25T07:52:34.305" v="1799" actId="478"/>
          <ac:cxnSpMkLst>
            <pc:docMk/>
            <pc:sldMk cId="3971053003" sldId="410"/>
            <ac:cxnSpMk id="19" creationId="{226F7E04-2264-4306-9730-E7CF8DA1D96E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25" creationId="{1BD025C7-818C-4175-89E8-CDAA531B0742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26" creationId="{C2923E61-7C25-447D-BCBC-5853B2B8B8BC}"/>
          </ac:cxnSpMkLst>
        </pc:cxnChg>
        <pc:cxnChg chg="add del mod topLvl">
          <ac:chgData name="Kulinich Bohdan" userId="48e65c9f34e137d0" providerId="LiveId" clId="{3E598D1D-6F12-4177-826A-44547F60CAE5}" dt="2020-02-25T07:56:16.318" v="1820" actId="478"/>
          <ac:cxnSpMkLst>
            <pc:docMk/>
            <pc:sldMk cId="3971053003" sldId="410"/>
            <ac:cxnSpMk id="29" creationId="{4F4C053B-16DE-4907-A2BC-08C9533836AD}"/>
          </ac:cxnSpMkLst>
        </pc:cxnChg>
        <pc:cxnChg chg="add del mod topLvl">
          <ac:chgData name="Kulinich Bohdan" userId="48e65c9f34e137d0" providerId="LiveId" clId="{3E598D1D-6F12-4177-826A-44547F60CAE5}" dt="2020-02-25T07:56:21.040" v="1821" actId="478"/>
          <ac:cxnSpMkLst>
            <pc:docMk/>
            <pc:sldMk cId="3971053003" sldId="410"/>
            <ac:cxnSpMk id="31" creationId="{523360CE-8C33-4E0F-8D11-89413C522388}"/>
          </ac:cxnSpMkLst>
        </pc:cxnChg>
        <pc:cxnChg chg="add mod">
          <ac:chgData name="Kulinich Bohdan" userId="48e65c9f34e137d0" providerId="LiveId" clId="{3E598D1D-6F12-4177-826A-44547F60CAE5}" dt="2020-02-25T07:53:52.550" v="1816" actId="693"/>
          <ac:cxnSpMkLst>
            <pc:docMk/>
            <pc:sldMk cId="3971053003" sldId="410"/>
            <ac:cxnSpMk id="33" creationId="{033FBDE0-668E-44FB-8B1E-BEB52C51F74A}"/>
          </ac:cxnSpMkLst>
        </pc:cxnChg>
        <pc:cxnChg chg="add mod">
          <ac:chgData name="Kulinich Bohdan" userId="48e65c9f34e137d0" providerId="LiveId" clId="{3E598D1D-6F12-4177-826A-44547F60CAE5}" dt="2020-02-25T07:52:58.250" v="1806" actId="14100"/>
          <ac:cxnSpMkLst>
            <pc:docMk/>
            <pc:sldMk cId="3971053003" sldId="410"/>
            <ac:cxnSpMk id="34" creationId="{9886B522-DAFA-47B5-8E08-34141D3ED7F4}"/>
          </ac:cxnSpMkLst>
        </pc:cxnChg>
      </pc:sldChg>
    </pc:docChg>
  </pc:docChgLst>
  <pc:docChgLst>
    <pc:chgData name="Kulinich Bohdan" userId="48e65c9f34e137d0" providerId="LiveId" clId="{E5BB0745-AE91-4806-B26B-D209FC6B075A}"/>
    <pc:docChg chg="undo custSel addSld delSld modSld">
      <pc:chgData name="Kulinich Bohdan" userId="48e65c9f34e137d0" providerId="LiveId" clId="{E5BB0745-AE91-4806-B26B-D209FC6B075A}" dt="2020-02-17T12:22:37.610" v="2040" actId="20577"/>
      <pc:docMkLst>
        <pc:docMk/>
      </pc:docMkLst>
      <pc:sldChg chg="modSp">
        <pc:chgData name="Kulinich Bohdan" userId="48e65c9f34e137d0" providerId="LiveId" clId="{E5BB0745-AE91-4806-B26B-D209FC6B075A}" dt="2020-02-14T10:22:34.815" v="0" actId="20577"/>
        <pc:sldMkLst>
          <pc:docMk/>
          <pc:sldMk cId="1088591982" sldId="256"/>
        </pc:sldMkLst>
        <pc:spChg chg="mod">
          <ac:chgData name="Kulinich Bohdan" userId="48e65c9f34e137d0" providerId="LiveId" clId="{E5BB0745-AE91-4806-B26B-D209FC6B075A}" dt="2020-02-14T10:22:34.815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 modAnim">
        <pc:chgData name="Kulinich Bohdan" userId="48e65c9f34e137d0" providerId="LiveId" clId="{E5BB0745-AE91-4806-B26B-D209FC6B075A}" dt="2020-02-16T07:44:33.398" v="119"/>
        <pc:sldMkLst>
          <pc:docMk/>
          <pc:sldMk cId="1851933935" sldId="387"/>
        </pc:sldMkLst>
        <pc:spChg chg="mod">
          <ac:chgData name="Kulinich Bohdan" userId="48e65c9f34e137d0" providerId="LiveId" clId="{E5BB0745-AE91-4806-B26B-D209FC6B075A}" dt="2020-02-16T07:44:22.635" v="118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6T07:43:13.737" v="4" actId="478"/>
          <ac:spMkLst>
            <pc:docMk/>
            <pc:sldMk cId="1851933935" sldId="387"/>
            <ac:spMk id="66" creationId="{C8609EE3-060F-4CCD-A0D3-0C22DA24FB0E}"/>
          </ac:spMkLst>
        </pc:spChg>
        <pc:spChg chg="del">
          <ac:chgData name="Kulinich Bohdan" userId="48e65c9f34e137d0" providerId="LiveId" clId="{E5BB0745-AE91-4806-B26B-D209FC6B075A}" dt="2020-02-16T07:43:16.127" v="5" actId="478"/>
          <ac:spMkLst>
            <pc:docMk/>
            <pc:sldMk cId="1851933935" sldId="387"/>
            <ac:spMk id="67" creationId="{4737521F-1D45-4AFB-888E-E898BEC4E239}"/>
          </ac:spMkLst>
        </pc:spChg>
        <pc:spChg chg="del">
          <ac:chgData name="Kulinich Bohdan" userId="48e65c9f34e137d0" providerId="LiveId" clId="{E5BB0745-AE91-4806-B26B-D209FC6B075A}" dt="2020-02-16T07:43:13.737" v="4" actId="478"/>
          <ac:spMkLst>
            <pc:docMk/>
            <pc:sldMk cId="1851933935" sldId="387"/>
            <ac:spMk id="68" creationId="{4C04BBD2-8A1A-4F4D-B271-BF415E505BDD}"/>
          </ac:spMkLst>
        </pc:spChg>
        <pc:grpChg chg="del">
          <ac:chgData name="Kulinich Bohdan" userId="48e65c9f34e137d0" providerId="LiveId" clId="{E5BB0745-AE91-4806-B26B-D209FC6B075A}" dt="2020-02-16T07:43:13.737" v="4" actId="478"/>
          <ac:grpSpMkLst>
            <pc:docMk/>
            <pc:sldMk cId="1851933935" sldId="387"/>
            <ac:grpSpMk id="48" creationId="{5241705C-3808-4195-9978-1F3779695C8D}"/>
          </ac:grpSpMkLst>
        </pc:grpChg>
        <pc:grpChg chg="del">
          <ac:chgData name="Kulinich Bohdan" userId="48e65c9f34e137d0" providerId="LiveId" clId="{E5BB0745-AE91-4806-B26B-D209FC6B075A}" dt="2020-02-16T07:43:13.737" v="4" actId="478"/>
          <ac:grpSpMkLst>
            <pc:docMk/>
            <pc:sldMk cId="1851933935" sldId="387"/>
            <ac:grpSpMk id="60" creationId="{5A4DAFCC-377D-4AF6-B9BC-04CFCB021646}"/>
          </ac:grpSpMkLst>
        </pc:grpChg>
        <pc:picChg chg="mod">
          <ac:chgData name="Kulinich Bohdan" userId="48e65c9f34e137d0" providerId="LiveId" clId="{E5BB0745-AE91-4806-B26B-D209FC6B075A}" dt="2020-02-16T07:43:19.359" v="6" actId="1076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3" creationId="{5B28564A-769D-4439-8E5F-77FD1AEAF977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4" creationId="{677754CF-523E-4252-8CAD-7274536D5D93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5" creationId="{E6783F51-9AF8-45E0-9997-C16C0D6307F7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6" creationId="{B982F309-8D69-4FCA-AFD6-90491E16D36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7" creationId="{935543D4-3091-48DC-A22B-D257B423B67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5" creationId="{566D5079-7AC4-4C6E-B972-355AF0B10E2E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7" creationId="{761933A8-9DDD-43C0-A524-DAA8B65B424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8" creationId="{F6CD9CF5-00B9-463F-89C0-D545B50C7082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modSp">
        <pc:chgData name="Kulinich Bohdan" userId="48e65c9f34e137d0" providerId="LiveId" clId="{E5BB0745-AE91-4806-B26B-D209FC6B075A}" dt="2020-02-16T13:10:34.892" v="177" actId="20577"/>
        <pc:sldMkLst>
          <pc:docMk/>
          <pc:sldMk cId="1256064280" sldId="388"/>
        </pc:sldMkLst>
        <pc:spChg chg="mod">
          <ac:chgData name="Kulinich Bohdan" userId="48e65c9f34e137d0" providerId="LiveId" clId="{E5BB0745-AE91-4806-B26B-D209FC6B075A}" dt="2020-02-16T13:10:34.892" v="177" actId="20577"/>
          <ac:spMkLst>
            <pc:docMk/>
            <pc:sldMk cId="1256064280" sldId="388"/>
            <ac:spMk id="6" creationId="{4CD1B612-D16C-4F70-8335-78480BFE8EC8}"/>
          </ac:spMkLst>
        </pc:spChg>
      </pc:sldChg>
      <pc:sldChg chg="addSp delSp modSp delAnim modAnim">
        <pc:chgData name="Kulinich Bohdan" userId="48e65c9f34e137d0" providerId="LiveId" clId="{E5BB0745-AE91-4806-B26B-D209FC6B075A}" dt="2020-02-16T15:33:26.998" v="336"/>
        <pc:sldMkLst>
          <pc:docMk/>
          <pc:sldMk cId="273846800" sldId="389"/>
        </pc:sldMkLst>
        <pc:spChg chg="mod">
          <ac:chgData name="Kulinich Bohdan" userId="48e65c9f34e137d0" providerId="LiveId" clId="{E5BB0745-AE91-4806-B26B-D209FC6B075A}" dt="2020-02-16T15:32:52.434" v="334" actId="14100"/>
          <ac:spMkLst>
            <pc:docMk/>
            <pc:sldMk cId="273846800" sldId="389"/>
            <ac:spMk id="6" creationId="{4CD1B612-D16C-4F70-8335-78480BFE8EC8}"/>
          </ac:spMkLst>
        </pc:spChg>
        <pc:grpChg chg="del">
          <ac:chgData name="Kulinich Bohdan" userId="48e65c9f34e137d0" providerId="LiveId" clId="{E5BB0745-AE91-4806-B26B-D209FC6B075A}" dt="2020-02-16T15:33:25.911" v="335" actId="478"/>
          <ac:grpSpMkLst>
            <pc:docMk/>
            <pc:sldMk cId="273846800" sldId="389"/>
            <ac:grpSpMk id="35" creationId="{D91B2F48-701C-41BE-843E-44C3B30D987B}"/>
          </ac:grpSpMkLst>
        </pc:grpChg>
        <pc:picChg chg="add">
          <ac:chgData name="Kulinich Bohdan" userId="48e65c9f34e137d0" providerId="LiveId" clId="{E5BB0745-AE91-4806-B26B-D209FC6B075A}" dt="2020-02-16T15:33:26.998" v="336"/>
          <ac:picMkLst>
            <pc:docMk/>
            <pc:sldMk cId="273846800" sldId="389"/>
            <ac:picMk id="22" creationId="{DD80CFB3-83E7-491F-9A27-E4B032CA4F7D}"/>
          </ac:picMkLst>
        </pc:picChg>
      </pc:sldChg>
      <pc:sldChg chg="addSp delSp modSp delAnim modAnim">
        <pc:chgData name="Kulinich Bohdan" userId="48e65c9f34e137d0" providerId="LiveId" clId="{E5BB0745-AE91-4806-B26B-D209FC6B075A}" dt="2020-02-17T07:54:05.669" v="881"/>
        <pc:sldMkLst>
          <pc:docMk/>
          <pc:sldMk cId="2529177141" sldId="391"/>
        </pc:sldMkLst>
        <pc:spChg chg="mod">
          <ac:chgData name="Kulinich Bohdan" userId="48e65c9f34e137d0" providerId="LiveId" clId="{E5BB0745-AE91-4806-B26B-D209FC6B075A}" dt="2020-02-16T18:47:48.786" v="839" actId="14100"/>
          <ac:spMkLst>
            <pc:docMk/>
            <pc:sldMk cId="2529177141" sldId="391"/>
            <ac:spMk id="6" creationId="{4CD1B612-D16C-4F70-8335-78480BFE8EC8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7" creationId="{A0153AAF-ECDD-4560-9223-45839EE1A5FC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8" creationId="{0E26A849-FD97-41DA-A73A-49E2890CBF06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9" creationId="{53E8AC34-467B-437E-8AC0-66AC89ED6E71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0" creationId="{075F889E-0D6A-46A4-88BF-18639CC09018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1" creationId="{EE02F9F8-B178-4E2F-85E4-0C125EE76874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2" creationId="{82D440F7-592C-472A-81B2-B9AB2C0F8C19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3" creationId="{E488BDCB-02FE-4FCC-B40A-CF342E9AF07C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4" creationId="{3680C930-996B-432A-A72C-99751A7D2363}"/>
          </ac:spMkLst>
        </pc:spChg>
        <pc:spChg chg="del">
          <ac:chgData name="Kulinich Bohdan" userId="48e65c9f34e137d0" providerId="LiveId" clId="{E5BB0745-AE91-4806-B26B-D209FC6B075A}" dt="2020-02-16T18:42:01.061" v="738" actId="478"/>
          <ac:spMkLst>
            <pc:docMk/>
            <pc:sldMk cId="2529177141" sldId="391"/>
            <ac:spMk id="46" creationId="{B3076256-4246-43CB-8574-4C8F410FC6BE}"/>
          </ac:spMkLst>
        </pc:spChg>
        <pc:spChg chg="del">
          <ac:chgData name="Kulinich Bohdan" userId="48e65c9f34e137d0" providerId="LiveId" clId="{E5BB0745-AE91-4806-B26B-D209FC6B075A}" dt="2020-02-16T18:42:01.061" v="738" actId="478"/>
          <ac:spMkLst>
            <pc:docMk/>
            <pc:sldMk cId="2529177141" sldId="391"/>
            <ac:spMk id="47" creationId="{B187BAF8-7BB7-469E-B021-4F457A0AAF8B}"/>
          </ac:spMkLst>
        </pc:spChg>
        <pc:grpChg chg="add">
          <ac:chgData name="Kulinich Bohdan" userId="48e65c9f34e137d0" providerId="LiveId" clId="{E5BB0745-AE91-4806-B26B-D209FC6B075A}" dt="2020-02-17T07:54:05.669" v="881"/>
          <ac:grpSpMkLst>
            <pc:docMk/>
            <pc:sldMk cId="2529177141" sldId="391"/>
            <ac:grpSpMk id="15" creationId="{E62C59CD-0115-4B4A-B987-D0964DCE2A9F}"/>
          </ac:grpSpMkLst>
        </pc:grpChg>
        <pc:grpChg chg="add">
          <ac:chgData name="Kulinich Bohdan" userId="48e65c9f34e137d0" providerId="LiveId" clId="{E5BB0745-AE91-4806-B26B-D209FC6B075A}" dt="2020-02-17T07:54:05.669" v="881"/>
          <ac:grpSpMkLst>
            <pc:docMk/>
            <pc:sldMk cId="2529177141" sldId="391"/>
            <ac:grpSpMk id="22" creationId="{5E2D8BE8-D4DF-49C0-8BAD-171D504E6DA2}"/>
          </ac:grpSpMkLst>
        </pc:grpChg>
        <pc:grpChg chg="del">
          <ac:chgData name="Kulinich Bohdan" userId="48e65c9f34e137d0" providerId="LiveId" clId="{E5BB0745-AE91-4806-B26B-D209FC6B075A}" dt="2020-02-16T18:42:01.061" v="738" actId="478"/>
          <ac:grpSpMkLst>
            <pc:docMk/>
            <pc:sldMk cId="2529177141" sldId="391"/>
            <ac:grpSpMk id="36" creationId="{09F557CC-7EAC-4FD1-8CDF-A2BA2FCF8F73}"/>
          </ac:grpSpMkLst>
        </pc:grpChg>
        <pc:picChg chg="add">
          <ac:chgData name="Kulinich Bohdan" userId="48e65c9f34e137d0" providerId="LiveId" clId="{E5BB0745-AE91-4806-B26B-D209FC6B075A}" dt="2020-02-16T18:49:42.059" v="840"/>
          <ac:picMkLst>
            <pc:docMk/>
            <pc:sldMk cId="2529177141" sldId="391"/>
            <ac:picMk id="48" creationId="{4B6EE639-CBC5-4D4C-BA17-601676F220A8}"/>
          </ac:picMkLst>
        </pc:pic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9" creationId="{A6FAA904-DBE5-4876-A68D-57D3F958A495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0" creationId="{7D5C86F0-14ED-4E00-B1C8-25C5D3EC66FE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1" creationId="{DA07EADF-AE85-4E70-B842-2A98153ACE97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2" creationId="{BCAD8653-9221-4276-8B4D-1535C03E9F7A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3" creationId="{E5B42504-0372-4258-AA84-2C964DC25553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4" creationId="{689A0C93-B1A5-415D-B66E-0EE97EC8FD4C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20" creationId="{19B265F6-38D7-4229-A0F8-DE70DD5A39EA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21" creationId="{466E6EC9-3F94-4B81-92E3-22952E388A10}"/>
          </ac:cxnSpMkLst>
        </pc:cxnChg>
        <pc:cxnChg chg="del">
          <ac:chgData name="Kulinich Bohdan" userId="48e65c9f34e137d0" providerId="LiveId" clId="{E5BB0745-AE91-4806-B26B-D209FC6B075A}" dt="2020-02-16T18:42:01.061" v="738" actId="478"/>
          <ac:cxnSpMkLst>
            <pc:docMk/>
            <pc:sldMk cId="2529177141" sldId="391"/>
            <ac:cxnSpMk id="31" creationId="{D07582EF-A6FA-4190-B9E1-F9256BF7C4CC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5" creationId="{603495FA-E663-4763-9859-18B5AA177BE4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6" creationId="{CA045519-69B2-40D1-9303-29C0ECE09147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7" creationId="{5BDEE06A-2E8D-41D2-B4A4-D76DFD0EB1A6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8" creationId="{39A567BD-F070-47C7-8466-6D6F6083211F}"/>
          </ac:cxnSpMkLst>
        </pc:cxnChg>
        <pc:cxnChg chg="del">
          <ac:chgData name="Kulinich Bohdan" userId="48e65c9f34e137d0" providerId="LiveId" clId="{E5BB0745-AE91-4806-B26B-D209FC6B075A}" dt="2020-02-16T18:42:01.061" v="738" actId="478"/>
          <ac:cxnSpMkLst>
            <pc:docMk/>
            <pc:sldMk cId="2529177141" sldId="391"/>
            <ac:cxnSpMk id="45" creationId="{FA267D75-92B2-4D21-BC51-6F9CD0B06A8C}"/>
          </ac:cxnSpMkLst>
        </pc:cxnChg>
      </pc:sldChg>
      <pc:sldChg chg="addSp delSp modSp addAnim delAnim modAnim">
        <pc:chgData name="Kulinich Bohdan" userId="48e65c9f34e137d0" providerId="LiveId" clId="{E5BB0745-AE91-4806-B26B-D209FC6B075A}" dt="2020-02-17T09:21:58.477" v="1222" actId="1076"/>
        <pc:sldMkLst>
          <pc:docMk/>
          <pc:sldMk cId="1540853477" sldId="392"/>
        </pc:sldMkLst>
        <pc:spChg chg="mod">
          <ac:chgData name="Kulinich Bohdan" userId="48e65c9f34e137d0" providerId="LiveId" clId="{E5BB0745-AE91-4806-B26B-D209FC6B075A}" dt="2020-02-17T09:08:43.581" v="1135" actId="120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7" creationId="{A40F4EE3-3874-41C6-BCD5-C036ED34CE4B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8" creationId="{F2D17B0A-92F3-4B90-BE6D-1ABCB8194B4D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9" creationId="{6392EE4F-3756-4BF9-8A4C-18F3B5ED5657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0" creationId="{E5961449-1DA1-4D4C-836F-BA3CDDF8C19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1" creationId="{63F18F9A-A188-46D3-BAE1-0C75D8D75696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2" creationId="{2FE57340-E533-4E49-A98A-9C61F0A48FC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3" creationId="{AF86FFFA-D853-43D7-88E0-38CE9A4AF151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4" creationId="{2AE9AAF9-577E-4CC3-9E4D-04699529E1DF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5" creationId="{C733F813-C509-4455-BE92-666F982E349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5" creationId="{1C546862-6CD3-4A6D-BCC9-7AF68B12CAE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6" creationId="{CFD8E944-BFCA-4302-B397-1C6AFB19A299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7" creationId="{BC73625F-B5F9-45F0-940A-F619F1BB7F96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8" creationId="{FB2A6275-CCA7-4EB3-8E82-1E4DD191D55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9" creationId="{8DA7C51B-4311-46E7-BBE2-2CEEEB2E31AB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0" creationId="{6DFB1FA4-CD10-4A40-9C82-7E65095E7F95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1" creationId="{5D1A4FA0-E1EA-4E68-84FE-9E9AC7136857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2" creationId="{A26F05F7-B1AE-4514-89E1-C51DD9186A9B}"/>
          </ac:spMkLst>
        </pc:spChg>
        <pc:spChg chg="add mod">
          <ac:chgData name="Kulinich Bohdan" userId="48e65c9f34e137d0" providerId="LiveId" clId="{E5BB0745-AE91-4806-B26B-D209FC6B075A}" dt="2020-02-17T09:21:58.477" v="1222" actId="1076"/>
          <ac:spMkLst>
            <pc:docMk/>
            <pc:sldMk cId="1540853477" sldId="392"/>
            <ac:spMk id="63" creationId="{D9119638-6F8C-47A7-B471-C4F0EDF4FA34}"/>
          </ac:spMkLst>
        </pc:spChg>
        <pc:grpChg chg="add del">
          <ac:chgData name="Kulinich Bohdan" userId="48e65c9f34e137d0" providerId="LiveId" clId="{E5BB0745-AE91-4806-B26B-D209FC6B075A}" dt="2020-02-17T09:06:02.254" v="886" actId="478"/>
          <ac:grpSpMkLst>
            <pc:docMk/>
            <pc:sldMk cId="1540853477" sldId="392"/>
            <ac:grpSpMk id="11" creationId="{6E8C1FD5-E7F2-4858-B2AC-8E31AC63E54C}"/>
          </ac:grpSpMkLst>
        </pc:grpChg>
        <pc:grpChg chg="add">
          <ac:chgData name="Kulinich Bohdan" userId="48e65c9f34e137d0" providerId="LiveId" clId="{E5BB0745-AE91-4806-B26B-D209FC6B075A}" dt="2020-02-17T09:16:56.598" v="1218"/>
          <ac:grpSpMkLst>
            <pc:docMk/>
            <pc:sldMk cId="1540853477" sldId="392"/>
            <ac:grpSpMk id="36" creationId="{B0109E84-800E-4F5A-B995-3CD969D078D6}"/>
          </ac:grpSpMkLst>
        </pc:grpChg>
        <pc:picChg chg="mod">
          <ac:chgData name="Kulinich Bohdan" userId="48e65c9f34e137d0" providerId="LiveId" clId="{E5BB0745-AE91-4806-B26B-D209FC6B075A}" dt="2020-02-17T09:06:04.983" v="887" actId="1076"/>
          <ac:picMkLst>
            <pc:docMk/>
            <pc:sldMk cId="1540853477" sldId="392"/>
            <ac:picMk id="131" creationId="{C6B5EE36-5CF9-46D0-983C-F86237C480B6}"/>
          </ac:picMkLst>
        </pc:picChg>
      </pc:sldChg>
      <pc:sldChg chg="addSp delSp modSp delAnim modAnim">
        <pc:chgData name="Kulinich Bohdan" userId="48e65c9f34e137d0" providerId="LiveId" clId="{E5BB0745-AE91-4806-B26B-D209FC6B075A}" dt="2020-02-17T12:08:52.218" v="1875" actId="20577"/>
        <pc:sldMkLst>
          <pc:docMk/>
          <pc:sldMk cId="2324379613" sldId="393"/>
        </pc:sldMkLst>
        <pc:spChg chg="mod">
          <ac:chgData name="Kulinich Bohdan" userId="48e65c9f34e137d0" providerId="LiveId" clId="{E5BB0745-AE91-4806-B26B-D209FC6B075A}" dt="2020-02-17T09:56:27.875" v="1576" actId="2711"/>
          <ac:spMkLst>
            <pc:docMk/>
            <pc:sldMk cId="2324379613" sldId="393"/>
            <ac:spMk id="6" creationId="{4CD1B612-D16C-4F70-8335-78480BFE8EC8}"/>
          </ac:spMkLst>
        </pc:spChg>
        <pc:spChg chg="add mod">
          <ac:chgData name="Kulinich Bohdan" userId="48e65c9f34e137d0" providerId="LiveId" clId="{E5BB0745-AE91-4806-B26B-D209FC6B075A}" dt="2020-02-17T12:08:52.218" v="1875" actId="20577"/>
          <ac:spMkLst>
            <pc:docMk/>
            <pc:sldMk cId="2324379613" sldId="393"/>
            <ac:spMk id="32" creationId="{4CAA5BB6-77DC-4E0A-8F53-E179D5DBF26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5" creationId="{22E8AD41-A832-4232-BF9B-7008031D1AD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6" creationId="{086282E3-BC87-429B-9961-9D57951F162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7" creationId="{901421E9-72FA-442B-8832-A709D06F1E39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8" creationId="{0718CDC1-DBAA-4254-9E87-782D71414D47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9" creationId="{73DD8268-880B-4BB7-93B7-5514745E4E4B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0" creationId="{D92DFDB2-883B-4CA9-BC81-103501FE5FBE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1" creationId="{F03EC759-8F14-463B-B3C1-C40FC8E7EEDC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2" creationId="{210D9890-BE4F-4A3C-ACD5-CFAE096E26DF}"/>
          </ac:spMkLst>
        </pc:spChg>
        <pc:grpChg chg="del">
          <ac:chgData name="Kulinich Bohdan" userId="48e65c9f34e137d0" providerId="LiveId" clId="{E5BB0745-AE91-4806-B26B-D209FC6B075A}" dt="2020-02-17T09:40:46.150" v="1225" actId="478"/>
          <ac:grpSpMkLst>
            <pc:docMk/>
            <pc:sldMk cId="2324379613" sldId="393"/>
            <ac:grpSpMk id="60" creationId="{572D9AFE-9B47-47BB-904D-0933104BAA64}"/>
          </ac:grpSpMkLst>
        </pc:grpChg>
        <pc:picChg chg="mod">
          <ac:chgData name="Kulinich Bohdan" userId="48e65c9f34e137d0" providerId="LiveId" clId="{E5BB0745-AE91-4806-B26B-D209FC6B075A}" dt="2020-02-17T09:40:48.412" v="1226" actId="1076"/>
          <ac:picMkLst>
            <pc:docMk/>
            <pc:sldMk cId="2324379613" sldId="393"/>
            <ac:picMk id="85" creationId="{3CD24CD5-4D14-483B-A96D-4F19CCEC3ECC}"/>
          </ac:picMkLst>
        </pc:picChg>
        <pc:cxnChg chg="del">
          <ac:chgData name="Kulinich Bohdan" userId="48e65c9f34e137d0" providerId="LiveId" clId="{E5BB0745-AE91-4806-B26B-D209FC6B075A}" dt="2020-02-17T09:40:46.150" v="1225" actId="478"/>
          <ac:cxnSpMkLst>
            <pc:docMk/>
            <pc:sldMk cId="2324379613" sldId="393"/>
            <ac:cxnSpMk id="74" creationId="{1A25140D-D758-432C-BEA2-F6103349C885}"/>
          </ac:cxnSpMkLst>
        </pc:cxnChg>
        <pc:cxnChg chg="del">
          <ac:chgData name="Kulinich Bohdan" userId="48e65c9f34e137d0" providerId="LiveId" clId="{E5BB0745-AE91-4806-B26B-D209FC6B075A}" dt="2020-02-17T09:40:46.150" v="1225" actId="478"/>
          <ac:cxnSpMkLst>
            <pc:docMk/>
            <pc:sldMk cId="2324379613" sldId="393"/>
            <ac:cxnSpMk id="83" creationId="{7A6C0EE7-AC39-4C53-A2FF-B0C2D051B352}"/>
          </ac:cxnSpMkLst>
        </pc:cxnChg>
      </pc:sldChg>
      <pc:sldChg chg="addSp delSp modSp delAnim modAnim">
        <pc:chgData name="Kulinich Bohdan" userId="48e65c9f34e137d0" providerId="LiveId" clId="{E5BB0745-AE91-4806-B26B-D209FC6B075A}" dt="2020-02-17T12:09:15.800" v="1881"/>
        <pc:sldMkLst>
          <pc:docMk/>
          <pc:sldMk cId="4071669346" sldId="394"/>
        </pc:sldMkLst>
        <pc:spChg chg="mod">
          <ac:chgData name="Kulinich Bohdan" userId="48e65c9f34e137d0" providerId="LiveId" clId="{E5BB0745-AE91-4806-B26B-D209FC6B075A}" dt="2020-02-17T12:08:34.399" v="1870" actId="1076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7T11:13:26.903" v="1585" actId="478"/>
          <ac:spMkLst>
            <pc:docMk/>
            <pc:sldMk cId="4071669346" sldId="394"/>
            <ac:spMk id="9" creationId="{607E904E-3187-4D30-BE76-9275BA4AE5ED}"/>
          </ac:spMkLst>
        </pc:spChg>
        <pc:spChg chg="del">
          <ac:chgData name="Kulinich Bohdan" userId="48e65c9f34e137d0" providerId="LiveId" clId="{E5BB0745-AE91-4806-B26B-D209FC6B075A}" dt="2020-02-17T11:13:24.930" v="1584" actId="478"/>
          <ac:spMkLst>
            <pc:docMk/>
            <pc:sldMk cId="4071669346" sldId="394"/>
            <ac:spMk id="10" creationId="{8D3E4C9A-4E7C-4B44-A55E-DC76DF4789E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2" creationId="{97BC7B9E-3816-43A3-ADD2-4AC9743EC63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3" creationId="{F56A6621-4C30-4D9E-9870-BE5C84FC08BA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4" creationId="{EA506D67-BA86-46C6-AA27-1944C7FCBC76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5" creationId="{B22355E4-1FCF-4B7E-8607-09216DE92879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6" creationId="{10841B6C-7C05-420C-BF0A-A1ACE1DB062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7" creationId="{EF982DD3-B989-49CA-ABCB-EA30A1053ED1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30" creationId="{C9D9B3CA-F122-4C41-8975-0F641DDA438F}"/>
          </ac:spMkLst>
        </pc:spChg>
        <pc:spChg chg="add mod">
          <ac:chgData name="Kulinich Bohdan" userId="48e65c9f34e137d0" providerId="LiveId" clId="{E5BB0745-AE91-4806-B26B-D209FC6B075A}" dt="2020-02-17T12:08:03.837" v="1867" actId="1076"/>
          <ac:spMkLst>
            <pc:docMk/>
            <pc:sldMk cId="4071669346" sldId="394"/>
            <ac:spMk id="32" creationId="{633AD71F-4486-4CA4-BEBA-8213971EB3FE}"/>
          </ac:spMkLst>
        </pc:spChg>
        <pc:spChg chg="add mod">
          <ac:chgData name="Kulinich Bohdan" userId="48e65c9f34e137d0" providerId="LiveId" clId="{E5BB0745-AE91-4806-B26B-D209FC6B075A}" dt="2020-02-17T12:09:02.311" v="1877" actId="20577"/>
          <ac:spMkLst>
            <pc:docMk/>
            <pc:sldMk cId="4071669346" sldId="394"/>
            <ac:spMk id="33" creationId="{86CA2656-2203-4DD6-B4D2-1C62DDFD8844}"/>
          </ac:spMkLst>
        </pc:spChg>
        <pc:graphicFrameChg chg="add mod modGraphic">
          <ac:chgData name="Kulinich Bohdan" userId="48e65c9f34e137d0" providerId="LiveId" clId="{E5BB0745-AE91-4806-B26B-D209FC6B075A}" dt="2020-02-17T12:07:55.089" v="1866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picChg chg="mod">
          <ac:chgData name="Kulinich Bohdan" userId="48e65c9f34e137d0" providerId="LiveId" clId="{E5BB0745-AE91-4806-B26B-D209FC6B075A}" dt="2020-02-17T10:20:32.430" v="1583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1" creationId="{CF6F4ECA-3E86-4464-8257-A2E0A73D08BF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2" creationId="{3959D41C-35BE-40AF-8DE8-B85E76D3612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3" creationId="{FE6F527D-611F-4D04-B304-16A17164054E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4" creationId="{F677E1E8-7847-4D97-8F81-4C6FA968B5AC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5" creationId="{937334D0-D47D-4B3A-B379-68EAAA351302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6" creationId="{0CC116F6-902B-4E63-A462-61C43E278FA1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7" creationId="{74D6409E-E01C-43E7-BD15-808CBF04255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8" creationId="{9DE60A5F-2BD7-4305-961A-B0CF4F6D4C1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9" creationId="{0FE51E75-65DF-458A-8C28-37987AC8B1DE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0" creationId="{6C327AF6-2727-4B80-B454-F2A44EB52F1B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1" creationId="{6E2DCD99-C36A-4033-89C1-EC04A353EC18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8" creationId="{5B230194-1725-4D1E-8ADB-69303D94E53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E5BB0745-AE91-4806-B26B-D209FC6B075A}" dt="2020-02-17T12:22:37.610" v="2040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E5BB0745-AE91-4806-B26B-D209FC6B075A}" dt="2020-02-17T12:20:34.973" v="2015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E5BB0745-AE91-4806-B26B-D209FC6B075A}" dt="2020-02-17T12:17:00.083" v="1954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E5BB0745-AE91-4806-B26B-D209FC6B075A}" dt="2020-02-17T12:20:00.976" v="1988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E5BB0745-AE91-4806-B26B-D209FC6B075A}" dt="2020-02-17T12:22:37.610" v="204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modSp modAnim">
        <pc:chgData name="Kulinich Bohdan" userId="48e65c9f34e137d0" providerId="LiveId" clId="{E5BB0745-AE91-4806-B26B-D209FC6B075A}" dt="2020-02-16T15:59:28.194" v="736" actId="16959"/>
        <pc:sldMkLst>
          <pc:docMk/>
          <pc:sldMk cId="1720957842" sldId="397"/>
        </pc:sldMkLst>
        <pc:spChg chg="mod">
          <ac:chgData name="Kulinich Bohdan" userId="48e65c9f34e137d0" providerId="LiveId" clId="{E5BB0745-AE91-4806-B26B-D209FC6B075A}" dt="2020-02-16T15:59:28.194" v="736" actId="16959"/>
          <ac:spMkLst>
            <pc:docMk/>
            <pc:sldMk cId="1720957842" sldId="397"/>
            <ac:spMk id="6" creationId="{4CD1B612-D16C-4F70-8335-78480BFE8EC8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9" creationId="{8FB59AF7-7FE7-47EE-BD80-AFD26FA17F51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3" creationId="{222F0F81-C714-4F46-B744-2BE5D7C5EAD3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4" creationId="{954D6C21-6E16-4050-BBBC-78BA4C9F44D8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5" creationId="{9C7E54B4-CFB2-4ACB-A525-134AA7E34C10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4" creationId="{E15853C2-4DE1-42E0-BE12-0985871F86DC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5" creationId="{6BE75026-6D99-474C-81CA-33E717FA0FA2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6" creationId="{129CACBA-2703-486A-840D-C4EBDCE3298E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7" creationId="{620A7B52-1FC4-4233-B6FC-5DAAFA13D6A0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8" creationId="{5407C78A-7276-4D8C-8692-54BE1A7E8D02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9" creationId="{C3E7A770-9F3E-4E6E-861D-134C8341FB2C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40" creationId="{20022008-D616-454B-9CC0-FCE4398BF1AE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41" creationId="{9328D3B0-987D-427F-A3C5-13002D04DA56}"/>
          </ac:spMkLst>
        </pc:s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10" creationId="{0D026A58-B738-4FE9-B00A-F8C5334D84DC}"/>
          </ac:grpSpMkLst>
        </pc:gr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22" creationId="{B7C29B8A-0E6B-4450-A7E1-2E1E19D1AFD4}"/>
          </ac:grpSpMkLst>
        </pc:gr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29" creationId="{955CE747-CB8D-47AE-B770-D42F24D8E110}"/>
          </ac:grpSpMkLst>
        </pc:grpChg>
        <pc:picChg chg="mod">
          <ac:chgData name="Kulinich Bohdan" userId="48e65c9f34e137d0" providerId="LiveId" clId="{E5BB0745-AE91-4806-B26B-D209FC6B075A}" dt="2020-02-16T15:40:55.555" v="338" actId="1076"/>
          <ac:picMkLst>
            <pc:docMk/>
            <pc:sldMk cId="1720957842" sldId="397"/>
            <ac:picMk id="45" creationId="{C64A4A21-E220-4BCD-8296-4368D3341346}"/>
          </ac:picMkLst>
        </pc:pic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6" creationId="{81AE529F-6798-454E-B486-E7896F708771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7" creationId="{0BB82833-E96E-49A4-960C-BD23EEB80A99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8" creationId="{964CFB59-3A9A-409B-9D8B-020CB112C58F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9" creationId="{82DA6C14-DC46-44AC-BD7B-B29DA76944EB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0" creationId="{22B802C3-501D-4695-B2EC-9E3EE6D53123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1" creationId="{3C0E605B-9963-4491-BE03-4F2E1AE28E66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7" creationId="{0728929C-BAA8-426A-8C04-0574F51354C9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8" creationId="{D87D2B1E-8EC4-457C-9974-4AFE44F52188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42" creationId="{D20AE20F-4889-47D2-84D7-F973FDF19F6E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43" creationId="{54072A24-1296-4295-9AD1-DE030F0ACBA3}"/>
          </ac:cxnSpMkLst>
        </pc:cxnChg>
      </pc:sldChg>
      <pc:sldChg chg="modSp">
        <pc:chgData name="Kulinich Bohdan" userId="48e65c9f34e137d0" providerId="LiveId" clId="{E5BB0745-AE91-4806-B26B-D209FC6B075A}" dt="2020-02-16T07:41:15.670" v="2"/>
        <pc:sldMkLst>
          <pc:docMk/>
          <pc:sldMk cId="1202918095" sldId="405"/>
        </pc:sldMkLst>
        <pc:spChg chg="mod">
          <ac:chgData name="Kulinich Bohdan" userId="48e65c9f34e137d0" providerId="LiveId" clId="{E5BB0745-AE91-4806-B26B-D209FC6B075A}" dt="2020-02-16T07:41:15.670" v="2"/>
          <ac:spMkLst>
            <pc:docMk/>
            <pc:sldMk cId="1202918095" sldId="405"/>
            <ac:spMk id="7" creationId="{00000000-0000-0000-0000-000000000000}"/>
          </ac:spMkLst>
        </pc:spChg>
      </pc:sldChg>
      <pc:sldChg chg="del">
        <pc:chgData name="Kulinich Bohdan" userId="48e65c9f34e137d0" providerId="LiveId" clId="{E5BB0745-AE91-4806-B26B-D209FC6B075A}" dt="2020-02-17T12:13:43.396" v="1882" actId="47"/>
        <pc:sldMkLst>
          <pc:docMk/>
          <pc:sldMk cId="2497311005" sldId="406"/>
        </pc:sldMkLst>
      </pc:sldChg>
      <pc:sldChg chg="addSp delSp modSp add delAnim modAnim">
        <pc:chgData name="Kulinich Bohdan" userId="48e65c9f34e137d0" providerId="LiveId" clId="{E5BB0745-AE91-4806-B26B-D209FC6B075A}" dt="2020-02-17T07:53:21.061" v="878"/>
        <pc:sldMkLst>
          <pc:docMk/>
          <pc:sldMk cId="449280468" sldId="407"/>
        </pc:sldMkLst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7" creationId="{AE8260AA-F85F-47A2-9F6A-FC5A3E1F35F7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8" creationId="{47171F14-ACC8-4325-A842-93344CD83071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9" creationId="{33CEBC2A-8FD2-4F8A-B70C-8F7BF7415113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0" creationId="{07419A5E-E8C6-4C53-924E-B40D04EA6816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1" creationId="{F88A9627-E047-4C39-8F1F-27C1B5E8388E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2" creationId="{D437C880-A1AD-44E2-9E98-1F555319022D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3" creationId="{C5D2E8A6-15D3-4045-A92C-9CF1F68067DC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4" creationId="{71AA4C18-1181-4A96-9493-96474FC79914}"/>
          </ac:spMkLst>
        </pc:spChg>
        <pc:grpChg chg="add">
          <ac:chgData name="Kulinich Bohdan" userId="48e65c9f34e137d0" providerId="LiveId" clId="{E5BB0745-AE91-4806-B26B-D209FC6B075A}" dt="2020-02-16T18:53:49.627" v="843"/>
          <ac:grpSpMkLst>
            <pc:docMk/>
            <pc:sldMk cId="449280468" sldId="407"/>
            <ac:grpSpMk id="15" creationId="{86622438-AF98-4EF5-89EB-EEE861A8E0EB}"/>
          </ac:grpSpMkLst>
        </pc:grpChg>
        <pc:grpChg chg="add">
          <ac:chgData name="Kulinich Bohdan" userId="48e65c9f34e137d0" providerId="LiveId" clId="{E5BB0745-AE91-4806-B26B-D209FC6B075A}" dt="2020-02-16T18:53:49.627" v="843"/>
          <ac:grpSpMkLst>
            <pc:docMk/>
            <pc:sldMk cId="449280468" sldId="407"/>
            <ac:grpSpMk id="22" creationId="{16FE6B91-CAE2-471A-B739-9FA7B1E1C1A5}"/>
          </ac:grpSpMkLst>
        </pc:grpChg>
        <pc:picChg chg="del">
          <ac:chgData name="Kulinich Bohdan" userId="48e65c9f34e137d0" providerId="LiveId" clId="{E5BB0745-AE91-4806-B26B-D209FC6B075A}" dt="2020-02-16T18:49:50.601" v="842" actId="478"/>
          <ac:picMkLst>
            <pc:docMk/>
            <pc:sldMk cId="449280468" sldId="407"/>
            <ac:picMk id="48" creationId="{4B6EE639-CBC5-4D4C-BA17-601676F220A8}"/>
          </ac:picMkLst>
        </pc:pic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9" creationId="{B5B06E30-461F-463D-A0C8-B57584A22BAD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0" creationId="{3F4330EA-9414-4E8A-A224-90888D4B01CB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1" creationId="{21E1BE19-AE33-49B1-A3BD-CF3093C32BE3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2" creationId="{95025F92-B2E9-4488-9F68-4898CDC12B2F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3" creationId="{1D460A05-D089-42C3-9184-E7D8233509D4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4" creationId="{C73B6A03-7406-475A-A166-0E111E4F096C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20" creationId="{F1CF37FA-EAC4-4CC9-B571-AF7E65BA59B5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21" creationId="{69D6581D-878E-4089-B14A-C9A70542F062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35" creationId="{968AD88D-40CB-4B7F-9245-90CF16481FDC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37" creationId="{42DBE445-650F-4488-B93C-24A7479DE176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44" creationId="{9C0D79D1-5130-4604-856E-D452E779FF5B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52" creationId="{F5BD8504-2EE4-4C43-88AC-6D03B95AF187}"/>
          </ac:cxnSpMkLst>
        </pc:cxnChg>
      </pc:sldChg>
      <pc:sldChg chg="addSp delSp modSp add del delAnim modAnim">
        <pc:chgData name="Kulinich Bohdan" userId="48e65c9f34e137d0" providerId="LiveId" clId="{E5BB0745-AE91-4806-B26B-D209FC6B075A}" dt="2020-02-16T18:41:58.022" v="737" actId="47"/>
        <pc:sldMkLst>
          <pc:docMk/>
          <pc:sldMk cId="2486798743" sldId="407"/>
        </pc:sldMkLst>
        <pc:spChg chg="add mod">
          <ac:chgData name="Kulinich Bohdan" userId="48e65c9f34e137d0" providerId="LiveId" clId="{E5BB0745-AE91-4806-B26B-D209FC6B075A}" dt="2020-02-16T15:45:37.058" v="563" actId="1076"/>
          <ac:spMkLst>
            <pc:docMk/>
            <pc:sldMk cId="2486798743" sldId="407"/>
            <ac:spMk id="27" creationId="{CCC8364E-926C-49F9-A324-190B2993127C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28" creationId="{7D554A28-ACC9-4F4E-9084-D890F03077B3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29" creationId="{3639CE76-568C-45D2-847B-39CFA9B551B6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0" creationId="{C6A71845-0A06-4D48-BC05-0D78DCCF0045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1" creationId="{95D02464-4FE1-4AF8-888D-56046CFD9225}"/>
          </ac:spMkLst>
        </pc:spChg>
        <pc:spChg chg="add mod">
          <ac:chgData name="Kulinich Bohdan" userId="48e65c9f34e137d0" providerId="LiveId" clId="{E5BB0745-AE91-4806-B26B-D209FC6B075A}" dt="2020-02-16T15:47:03.872" v="578" actId="1076"/>
          <ac:spMkLst>
            <pc:docMk/>
            <pc:sldMk cId="2486798743" sldId="407"/>
            <ac:spMk id="32" creationId="{B818ADF3-28E3-4937-8A78-D11E980A94ED}"/>
          </ac:spMkLst>
        </pc:spChg>
        <pc:spChg chg="add mod">
          <ac:chgData name="Kulinich Bohdan" userId="48e65c9f34e137d0" providerId="LiveId" clId="{E5BB0745-AE91-4806-B26B-D209FC6B075A}" dt="2020-02-16T15:46:59.841" v="577" actId="1076"/>
          <ac:spMkLst>
            <pc:docMk/>
            <pc:sldMk cId="2486798743" sldId="407"/>
            <ac:spMk id="33" creationId="{0C75CA2F-65F1-45AB-A267-ECD5E9A93FF2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4" creationId="{451A74F8-68C4-4705-96F1-7B278F60E1D8}"/>
          </ac:spMkLst>
        </pc:spChg>
        <pc:spChg chg="add mod ord">
          <ac:chgData name="Kulinich Bohdan" userId="48e65c9f34e137d0" providerId="LiveId" clId="{E5BB0745-AE91-4806-B26B-D209FC6B075A}" dt="2020-02-16T15:50:08.764" v="612" actId="167"/>
          <ac:spMkLst>
            <pc:docMk/>
            <pc:sldMk cId="2486798743" sldId="407"/>
            <ac:spMk id="41" creationId="{E75F385D-14C7-4A8C-B105-6A8B7B4DFB73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42" creationId="{73740F6C-E096-4FD0-BDB8-4DA43DAB39CF}"/>
          </ac:spMkLst>
        </pc:spChg>
        <pc:spChg chg="add mod">
          <ac:chgData name="Kulinich Bohdan" userId="48e65c9f34e137d0" providerId="LiveId" clId="{E5BB0745-AE91-4806-B26B-D209FC6B075A}" dt="2020-02-16T15:55:15.786" v="681" actId="164"/>
          <ac:spMkLst>
            <pc:docMk/>
            <pc:sldMk cId="2486798743" sldId="407"/>
            <ac:spMk id="43" creationId="{456FBFCF-B0FE-45BB-9875-13EF0738CE8A}"/>
          </ac:spMkLst>
        </pc:spChg>
        <pc:spChg chg="add del mod">
          <ac:chgData name="Kulinich Bohdan" userId="48e65c9f34e137d0" providerId="LiveId" clId="{E5BB0745-AE91-4806-B26B-D209FC6B075A}" dt="2020-02-16T15:50:40.159" v="623" actId="478"/>
          <ac:spMkLst>
            <pc:docMk/>
            <pc:sldMk cId="2486798743" sldId="407"/>
            <ac:spMk id="44" creationId="{B2D5C1FD-99F4-4053-B061-36CF151DE271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46" creationId="{BF23A5E3-FC19-4AAF-A749-8B7CCF04027D}"/>
          </ac:spMkLst>
        </pc:spChg>
        <pc:spChg chg="add mod">
          <ac:chgData name="Kulinich Bohdan" userId="48e65c9f34e137d0" providerId="LiveId" clId="{E5BB0745-AE91-4806-B26B-D209FC6B075A}" dt="2020-02-16T15:55:15.786" v="681" actId="164"/>
          <ac:spMkLst>
            <pc:docMk/>
            <pc:sldMk cId="2486798743" sldId="407"/>
            <ac:spMk id="47" creationId="{D413749C-47F9-4CB7-B315-C0ABF1F2E7FA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50" creationId="{AF8B3271-7962-4A32-B5D6-D565E4A2DB2E}"/>
          </ac:spMkLst>
        </pc:spChg>
        <pc:grpChg chg="add del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15" creationId="{F167CB23-5C07-47A2-BC00-94697C775DBF}"/>
          </ac:grpSpMkLst>
        </pc:grpChg>
        <pc:grpChg chg="add del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22" creationId="{D8FD411A-4BB2-4354-8386-35C24B994CB0}"/>
          </ac:grpSpMkLst>
        </pc:grpChg>
        <pc:grpChg chg="add del mod ord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48" creationId="{C994B3F3-A0E8-4B7F-9766-47C43E2DBAE3}"/>
          </ac:grpSpMkLst>
        </pc:grpChg>
        <pc:picChg chg="del">
          <ac:chgData name="Kulinich Bohdan" userId="48e65c9f34e137d0" providerId="LiveId" clId="{E5BB0745-AE91-4806-B26B-D209FC6B075A}" dt="2020-02-16T15:44:38.649" v="557" actId="478"/>
          <ac:picMkLst>
            <pc:docMk/>
            <pc:sldMk cId="2486798743" sldId="407"/>
            <ac:picMk id="45" creationId="{C64A4A21-E220-4BCD-8296-4368D3341346}"/>
          </ac:picMkLst>
        </pc:pic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9" creationId="{7EDF25A4-F135-454A-9A53-4F42FA11090F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0" creationId="{81471F5D-BCF5-41D7-B126-DF57247F3015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1" creationId="{C2F08A32-5924-4F6E-9191-6FFE0C24128A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2" creationId="{0C0765AF-FA2D-45F0-A4B8-4E98997FFFBE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3" creationId="{F78317FA-A4AC-4402-9632-C0639F7FCED2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4" creationId="{2E8889B7-8F76-4ABF-8D03-C6A373D5B17D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20" creationId="{017E8ED1-F8EB-474E-9F1C-4E08BC75A64B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21" creationId="{544F2BD5-63B0-4E52-A960-31057C9A46EF}"/>
          </ac:cxnSpMkLst>
        </pc:cxnChg>
        <pc:cxnChg chg="add del mod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35" creationId="{6477A312-CE94-4A4C-824A-3C70AD0E4CA6}"/>
          </ac:cxnSpMkLst>
        </pc:cxnChg>
        <pc:cxnChg chg="add del mod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39" creationId="{D12E4961-0075-4259-9C71-A913D8C12F17}"/>
          </ac:cxnSpMkLst>
        </pc:cxnChg>
      </pc:sldChg>
      <pc:sldChg chg="addSp delSp modSp add del delAnim modAnim">
        <pc:chgData name="Kulinich Bohdan" userId="48e65c9f34e137d0" providerId="LiveId" clId="{E5BB0745-AE91-4806-B26B-D209FC6B075A}" dt="2020-02-17T09:40:34.215" v="1223" actId="47"/>
        <pc:sldMkLst>
          <pc:docMk/>
          <pc:sldMk cId="223935814" sldId="408"/>
        </pc:sldMkLst>
        <pc:spChg chg="add mod">
          <ac:chgData name="Kulinich Bohdan" userId="48e65c9f34e137d0" providerId="LiveId" clId="{E5BB0745-AE91-4806-B26B-D209FC6B075A}" dt="2020-02-17T09:15:26.601" v="1192" actId="1076"/>
          <ac:spMkLst>
            <pc:docMk/>
            <pc:sldMk cId="223935814" sldId="408"/>
            <ac:spMk id="48" creationId="{94C74518-414B-4C5A-8EDA-0BC9DDF149FD}"/>
          </ac:spMkLst>
        </pc:spChg>
        <pc:spChg chg="add mod">
          <ac:chgData name="Kulinich Bohdan" userId="48e65c9f34e137d0" providerId="LiveId" clId="{E5BB0745-AE91-4806-B26B-D209FC6B075A}" dt="2020-02-17T09:15:30.617" v="1193" actId="1076"/>
          <ac:spMkLst>
            <pc:docMk/>
            <pc:sldMk cId="223935814" sldId="408"/>
            <ac:spMk id="49" creationId="{B50B2F81-1E6F-4FB5-9FB6-32382AD755AB}"/>
          </ac:spMkLst>
        </pc:spChg>
        <pc:spChg chg="add mod">
          <ac:chgData name="Kulinich Bohdan" userId="48e65c9f34e137d0" providerId="LiveId" clId="{E5BB0745-AE91-4806-B26B-D209FC6B075A}" dt="2020-02-17T09:15:37.080" v="1195" actId="1076"/>
          <ac:spMkLst>
            <pc:docMk/>
            <pc:sldMk cId="223935814" sldId="408"/>
            <ac:spMk id="50" creationId="{DC312846-7236-4568-B671-CC349C82EC41}"/>
          </ac:spMkLst>
        </pc:spChg>
        <pc:spChg chg="add mod">
          <ac:chgData name="Kulinich Bohdan" userId="48e65c9f34e137d0" providerId="LiveId" clId="{E5BB0745-AE91-4806-B26B-D209FC6B075A}" dt="2020-02-17T09:15:43.170" v="1197" actId="1076"/>
          <ac:spMkLst>
            <pc:docMk/>
            <pc:sldMk cId="223935814" sldId="408"/>
            <ac:spMk id="52" creationId="{489F10F2-06F7-4AE3-A9AA-054ABE18EF94}"/>
          </ac:spMkLst>
        </pc:spChg>
        <pc:spChg chg="add mod">
          <ac:chgData name="Kulinich Bohdan" userId="48e65c9f34e137d0" providerId="LiveId" clId="{E5BB0745-AE91-4806-B26B-D209FC6B075A}" dt="2020-02-17T09:15:47.053" v="1198" actId="1076"/>
          <ac:spMkLst>
            <pc:docMk/>
            <pc:sldMk cId="223935814" sldId="408"/>
            <ac:spMk id="53" creationId="{A9369802-FC3B-406D-AFB8-9EF4E5A99F5E}"/>
          </ac:spMkLst>
        </pc:spChg>
        <pc:spChg chg="add mod">
          <ac:chgData name="Kulinich Bohdan" userId="48e65c9f34e137d0" providerId="LiveId" clId="{E5BB0745-AE91-4806-B26B-D209FC6B075A}" dt="2020-02-17T09:15:49.565" v="1199" actId="1076"/>
          <ac:spMkLst>
            <pc:docMk/>
            <pc:sldMk cId="223935814" sldId="408"/>
            <ac:spMk id="54" creationId="{FFE86367-0E7D-46E8-ABB4-4EFCE5302376}"/>
          </ac:spMkLst>
        </pc:spChg>
        <pc:spChg chg="add mod">
          <ac:chgData name="Kulinich Bohdan" userId="48e65c9f34e137d0" providerId="LiveId" clId="{E5BB0745-AE91-4806-B26B-D209FC6B075A}" dt="2020-02-17T09:15:54.985" v="1201" actId="1076"/>
          <ac:spMkLst>
            <pc:docMk/>
            <pc:sldMk cId="223935814" sldId="408"/>
            <ac:spMk id="55" creationId="{EDF154D6-1870-4C48-96B5-2BA6CDF04CB7}"/>
          </ac:spMkLst>
        </pc:spChg>
        <pc:spChg chg="add mod">
          <ac:chgData name="Kulinich Bohdan" userId="48e65c9f34e137d0" providerId="LiveId" clId="{E5BB0745-AE91-4806-B26B-D209FC6B075A}" dt="2020-02-17T09:16:01.202" v="1203" actId="1076"/>
          <ac:spMkLst>
            <pc:docMk/>
            <pc:sldMk cId="223935814" sldId="408"/>
            <ac:spMk id="56" creationId="{33D39592-E23A-40B1-8B17-9CF1F667F1AE}"/>
          </ac:spMkLst>
        </pc:spChg>
        <pc:grpChg chg="add mod topLvl">
          <ac:chgData name="Kulinich Bohdan" userId="48e65c9f34e137d0" providerId="LiveId" clId="{E5BB0745-AE91-4806-B26B-D209FC6B075A}" dt="2020-02-17T09:16:21.663" v="1204" actId="164"/>
          <ac:grpSpMkLst>
            <pc:docMk/>
            <pc:sldMk cId="223935814" sldId="408"/>
            <ac:grpSpMk id="9" creationId="{EA71FD5F-6805-47FF-AE04-4808EF6783AF}"/>
          </ac:grpSpMkLst>
        </pc:grpChg>
        <pc:grpChg chg="add del mod">
          <ac:chgData name="Kulinich Bohdan" userId="48e65c9f34e137d0" providerId="LiveId" clId="{E5BB0745-AE91-4806-B26B-D209FC6B075A}" dt="2020-02-17T09:12:42.136" v="1163" actId="165"/>
          <ac:grpSpMkLst>
            <pc:docMk/>
            <pc:sldMk cId="223935814" sldId="408"/>
            <ac:grpSpMk id="23" creationId="{4E9EAF5D-36C8-4D56-A34F-FDEFC357F20D}"/>
          </ac:grpSpMkLst>
        </pc:grpChg>
        <pc:grpChg chg="add del mod">
          <ac:chgData name="Kulinich Bohdan" userId="48e65c9f34e137d0" providerId="LiveId" clId="{E5BB0745-AE91-4806-B26B-D209FC6B075A}" dt="2020-02-17T09:12:31.128" v="1160" actId="478"/>
          <ac:grpSpMkLst>
            <pc:docMk/>
            <pc:sldMk cId="223935814" sldId="408"/>
            <ac:grpSpMk id="26" creationId="{02C53FB2-E031-4C16-81D0-6FF84CD0FF2E}"/>
          </ac:grpSpMkLst>
        </pc:grpChg>
        <pc:grpChg chg="add mod">
          <ac:chgData name="Kulinich Bohdan" userId="48e65c9f34e137d0" providerId="LiveId" clId="{E5BB0745-AE91-4806-B26B-D209FC6B075A}" dt="2020-02-17T09:16:21.663" v="1204" actId="164"/>
          <ac:grpSpMkLst>
            <pc:docMk/>
            <pc:sldMk cId="223935814" sldId="408"/>
            <ac:grpSpMk id="32" creationId="{6E68B2DF-14AB-4A06-BADE-8C6DEE0604BD}"/>
          </ac:grpSpMkLst>
        </pc:grpChg>
        <pc:grpChg chg="add del mod">
          <ac:chgData name="Kulinich Bohdan" userId="48e65c9f34e137d0" providerId="LiveId" clId="{E5BB0745-AE91-4806-B26B-D209FC6B075A}" dt="2020-02-17T09:17:24.795" v="1219" actId="478"/>
          <ac:grpSpMkLst>
            <pc:docMk/>
            <pc:sldMk cId="223935814" sldId="408"/>
            <ac:grpSpMk id="45" creationId="{8CEE1784-83F3-43E0-A2C5-1BCBD73622EF}"/>
          </ac:grpSpMkLst>
        </pc:grpChg>
        <pc:picChg chg="del">
          <ac:chgData name="Kulinich Bohdan" userId="48e65c9f34e137d0" providerId="LiveId" clId="{E5BB0745-AE91-4806-B26B-D209FC6B075A}" dt="2020-02-17T09:10:23.588" v="1137" actId="478"/>
          <ac:picMkLst>
            <pc:docMk/>
            <pc:sldMk cId="223935814" sldId="408"/>
            <ac:picMk id="131" creationId="{C6B5EE36-5CF9-46D0-983C-F86237C480B6}"/>
          </ac:picMkLst>
        </pc:picChg>
        <pc:cxnChg chg="add mod topLvl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14" creationId="{8C9CFB78-4784-4505-AB06-7D7DB296C275}"/>
          </ac:cxnSpMkLst>
        </pc:cxnChg>
        <pc:cxnChg chg="add mod topLvl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17" creationId="{BEFA0EAD-9F91-4634-B0B6-7AA8586A40E8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25" creationId="{7D306303-1CBA-4C23-B37F-BF13031A027D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37" creationId="{C0CD3E1E-26AF-4CA3-9B25-007A68B88AC8}"/>
          </ac:cxnSpMkLst>
        </pc:cxnChg>
        <pc:cxnChg chg="add del mod">
          <ac:chgData name="Kulinich Bohdan" userId="48e65c9f34e137d0" providerId="LiveId" clId="{E5BB0745-AE91-4806-B26B-D209FC6B075A}" dt="2020-02-17T09:14:00.174" v="1179" actId="478"/>
          <ac:cxnSpMkLst>
            <pc:docMk/>
            <pc:sldMk cId="223935814" sldId="408"/>
            <ac:cxnSpMk id="41" creationId="{2300F65E-6548-4CFF-86BA-D5C7AFAFA6CA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3" creationId="{09B04FEA-57C2-44DF-BCC4-377F09B36B3F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4" creationId="{4A8EBC1E-21F6-4F56-BE93-D71B89E26DD3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6" creationId="{D01867CC-7867-447E-B20A-7B323A0A1E85}"/>
          </ac:cxnSpMkLst>
        </pc:cxnChg>
      </pc:sldChg>
      <pc:sldChg chg="add">
        <pc:chgData name="Kulinich Bohdan" userId="48e65c9f34e137d0" providerId="LiveId" clId="{E5BB0745-AE91-4806-B26B-D209FC6B075A}" dt="2020-02-17T12:13:44.816" v="1883"/>
        <pc:sldMkLst>
          <pc:docMk/>
          <pc:sldMk cId="3180685410" sldId="408"/>
        </pc:sldMkLst>
      </pc:sldChg>
    </pc:docChg>
  </pc:docChgLst>
  <pc:docChgLst>
    <pc:chgData name="Kulinich Bohdan" userId="48e65c9f34e137d0" providerId="LiveId" clId="{DCE33C26-52C8-429C-B0A0-4C962F260C2D}"/>
    <pc:docChg chg="undo custSel addSld delSld modSld">
      <pc:chgData name="Kulinich Bohdan" userId="48e65c9f34e137d0" providerId="LiveId" clId="{DCE33C26-52C8-429C-B0A0-4C962F260C2D}" dt="2020-02-07T09:54:49.180" v="1661"/>
      <pc:docMkLst>
        <pc:docMk/>
      </pc:docMkLst>
      <pc:sldChg chg="modSp">
        <pc:chgData name="Kulinich Bohdan" userId="48e65c9f34e137d0" providerId="LiveId" clId="{DCE33C26-52C8-429C-B0A0-4C962F260C2D}" dt="2020-01-31T18:41:10.356" v="33" actId="255"/>
        <pc:sldMkLst>
          <pc:docMk/>
          <pc:sldMk cId="1088591982" sldId="256"/>
        </pc:sldMkLst>
        <pc:spChg chg="mod">
          <ac:chgData name="Kulinich Bohdan" userId="48e65c9f34e137d0" providerId="LiveId" clId="{DCE33C26-52C8-429C-B0A0-4C962F260C2D}" dt="2020-01-31T18:41:10.356" v="33" actId="255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18:40:19.33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9:40:47.531" v="1430" actId="47"/>
        <pc:sldMkLst>
          <pc:docMk/>
          <pc:sldMk cId="2889811499" sldId="366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948890182" sldId="367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743156989" sldId="368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3041926346" sldId="369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09467062" sldId="371"/>
        </pc:sldMkLst>
      </pc:sldChg>
      <pc:sldChg chg="addSp delSp modSp delAnim modAnim">
        <pc:chgData name="Kulinich Bohdan" userId="48e65c9f34e137d0" providerId="LiveId" clId="{DCE33C26-52C8-429C-B0A0-4C962F260C2D}" dt="2020-01-31T20:43:30.468" v="392" actId="20577"/>
        <pc:sldMkLst>
          <pc:docMk/>
          <pc:sldMk cId="1851933935" sldId="387"/>
        </pc:sldMkLst>
        <pc:spChg chg="mod">
          <ac:chgData name="Kulinich Bohdan" userId="48e65c9f34e137d0" providerId="LiveId" clId="{DCE33C26-52C8-429C-B0A0-4C962F260C2D}" dt="2020-01-31T19:30:00.589" v="242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2" creationId="{66AE06E9-B33D-40DF-AAD0-286BB2257872}"/>
          </ac:spMkLst>
        </pc:spChg>
        <pc:spChg chg="add">
          <ac:chgData name="Kulinich Bohdan" userId="48e65c9f34e137d0" providerId="LiveId" clId="{DCE33C26-52C8-429C-B0A0-4C962F260C2D}" dt="2020-01-31T18:55:27.986" v="237"/>
          <ac:spMkLst>
            <pc:docMk/>
            <pc:sldMk cId="1851933935" sldId="387"/>
            <ac:spMk id="66" creationId="{C8609EE3-060F-4CCD-A0D3-0C22DA24FB0E}"/>
          </ac:spMkLst>
        </pc:spChg>
        <pc:spChg chg="add mod">
          <ac:chgData name="Kulinich Bohdan" userId="48e65c9f34e137d0" providerId="LiveId" clId="{DCE33C26-52C8-429C-B0A0-4C962F260C2D}" dt="2020-01-31T19:31:44.005" v="277" actId="207"/>
          <ac:spMkLst>
            <pc:docMk/>
            <pc:sldMk cId="1851933935" sldId="387"/>
            <ac:spMk id="67" creationId="{4737521F-1D45-4AFB-888E-E898BEC4E239}"/>
          </ac:spMkLst>
        </pc:spChg>
        <pc:spChg chg="add mod">
          <ac:chgData name="Kulinich Bohdan" userId="48e65c9f34e137d0" providerId="LiveId" clId="{DCE33C26-52C8-429C-B0A0-4C962F260C2D}" dt="2020-01-31T20:43:30.468" v="392" actId="20577"/>
          <ac:spMkLst>
            <pc:docMk/>
            <pc:sldMk cId="1851933935" sldId="387"/>
            <ac:spMk id="68" creationId="{4C04BBD2-8A1A-4F4D-B271-BF415E505BDD}"/>
          </ac:spMkLst>
        </pc:s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6" creationId="{FB813836-5320-4416-A68D-C79D511C668E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48" creationId="{5241705C-3808-4195-9978-1F3779695C8D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60" creationId="{5A4DAFCC-377D-4AF6-B9BC-04CFCB021646}"/>
          </ac:grpSpMkLst>
        </pc:grp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24" creationId="{C6F90B2A-1FD3-48C9-B482-33BF6FE2B935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5" creationId="{1225A209-9A47-4748-995F-D02E847B3C2C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3" creationId="{5B28564A-769D-4439-8E5F-77FD1AEAF97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4" creationId="{677754CF-523E-4252-8CAD-7274536D5D93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5" creationId="{E6783F51-9AF8-45E0-9997-C16C0D6307F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6" creationId="{B982F309-8D69-4FCA-AFD6-90491E16D36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7" creationId="{935543D4-3091-48DC-A22B-D257B423B67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5" creationId="{566D5079-7AC4-4C6E-B972-355AF0B10E2E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7" creationId="{761933A8-9DDD-43C0-A524-DAA8B65B424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8" creationId="{F6CD9CF5-00B9-463F-89C0-D545B50C7082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delSp modSp delAnim">
        <pc:chgData name="Kulinich Bohdan" userId="48e65c9f34e137d0" providerId="LiveId" clId="{DCE33C26-52C8-429C-B0A0-4C962F260C2D}" dt="2020-02-04T10:45:44.644" v="444" actId="1076"/>
        <pc:sldMkLst>
          <pc:docMk/>
          <pc:sldMk cId="1256064280" sldId="388"/>
        </pc:sldMkLst>
        <pc:spChg chg="mod">
          <ac:chgData name="Kulinich Bohdan" userId="48e65c9f34e137d0" providerId="LiveId" clId="{DCE33C26-52C8-429C-B0A0-4C962F260C2D}" dt="2020-02-04T10:45:44.644" v="444" actId="1076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3" creationId="{F7DA8827-3925-47A4-A549-9231CA373648}"/>
          </ac:spMkLst>
        </pc:spChg>
      </pc:sldChg>
      <pc:sldChg chg="addSp delSp modSp delAnim modAnim">
        <pc:chgData name="Kulinich Bohdan" userId="48e65c9f34e137d0" providerId="LiveId" clId="{DCE33C26-52C8-429C-B0A0-4C962F260C2D}" dt="2020-02-04T11:35:03.048" v="652"/>
        <pc:sldMkLst>
          <pc:docMk/>
          <pc:sldMk cId="273846800" sldId="389"/>
        </pc:sldMkLst>
        <pc:spChg chg="mod">
          <ac:chgData name="Kulinich Bohdan" userId="48e65c9f34e137d0" providerId="LiveId" clId="{DCE33C26-52C8-429C-B0A0-4C962F260C2D}" dt="2020-02-04T11:20:14.262" v="583" actId="14100"/>
          <ac:spMkLst>
            <pc:docMk/>
            <pc:sldMk cId="273846800" sldId="389"/>
            <ac:spMk id="6" creationId="{4CD1B612-D16C-4F70-8335-78480BFE8EC8}"/>
          </ac:spMkLst>
        </pc:spChg>
        <pc:grpChg chg="add mod">
          <ac:chgData name="Kulinich Bohdan" userId="48e65c9f34e137d0" providerId="LiveId" clId="{DCE33C26-52C8-429C-B0A0-4C962F260C2D}" dt="2020-02-04T11:34:56.065" v="649" actId="164"/>
          <ac:grpSpMkLst>
            <pc:docMk/>
            <pc:sldMk cId="273846800" sldId="389"/>
            <ac:grpSpMk id="35" creationId="{D91B2F48-701C-41BE-843E-44C3B30D987B}"/>
          </ac:grpSpMkLst>
        </pc:grpChg>
        <pc:picChg chg="add del mod">
          <ac:chgData name="Kulinich Bohdan" userId="48e65c9f34e137d0" providerId="LiveId" clId="{DCE33C26-52C8-429C-B0A0-4C962F260C2D}" dt="2020-02-04T11:34:42.819" v="648" actId="478"/>
          <ac:picMkLst>
            <pc:docMk/>
            <pc:sldMk cId="273846800" sldId="389"/>
            <ac:picMk id="2" creationId="{4D31D43E-7F5C-4475-AE6A-0E4234ACC60F}"/>
          </ac:picMkLst>
        </pc:picChg>
        <pc:picChg chg="del">
          <ac:chgData name="Kulinich Bohdan" userId="48e65c9f34e137d0" providerId="LiveId" clId="{DCE33C26-52C8-429C-B0A0-4C962F260C2D}" dt="2020-02-04T11:20:25.336" v="584" actId="478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9" creationId="{A43921B2-A914-417E-992A-23881525DE0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1" creationId="{301BE434-8F01-49C5-A351-1A1A6D627489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2" creationId="{C89530A8-1F97-4ACE-8BD2-07A1CF734B57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6" creationId="{F36F937F-7DA6-42E5-9D47-DB153FC310EC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7" creationId="{D9B613B7-6368-4304-9956-2FAA46FE1B0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0" creationId="{697C6044-D0DD-42D7-9D1A-ABD73FD26C7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4" creationId="{D231F387-5ABB-4E4E-B6CD-BFE251F08C4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5" creationId="{F3034D6F-FDD6-4F87-9296-94CC7557248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6" creationId="{B433C666-8666-4018-9DDB-6CA175627EC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7" creationId="{802C4109-7BCB-4BE2-9AC1-BEF951325A04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8" creationId="{9D3AE489-76BE-4EEB-BB82-45CDCC4F5B0A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2" creationId="{3C42E26A-8C4C-46D4-999B-B7D0F5DE71F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3" creationId="{5417E9CC-A9A7-4E08-BACC-662559CE2896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6" creationId="{94FFA2EC-6EDC-4FE9-9D3C-385A82970D39}"/>
          </ac:cxnSpMkLst>
        </pc:cxnChg>
      </pc:sldChg>
      <pc:sldChg chg="addSp delSp modSp delAnim modAnim">
        <pc:chgData name="Kulinich Bohdan" userId="48e65c9f34e137d0" providerId="LiveId" clId="{DCE33C26-52C8-429C-B0A0-4C962F260C2D}" dt="2020-02-05T18:24:41.122" v="1144"/>
        <pc:sldMkLst>
          <pc:docMk/>
          <pc:sldMk cId="2529177141" sldId="391"/>
        </pc:sldMkLst>
        <pc:spChg chg="mod">
          <ac:chgData name="Kulinich Bohdan" userId="48e65c9f34e137d0" providerId="LiveId" clId="{DCE33C26-52C8-429C-B0A0-4C962F260C2D}" dt="2020-02-05T07:14:53.730" v="1074" actId="14100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5T18:23:47.894" v="1127" actId="20577"/>
          <ac:spMkLst>
            <pc:docMk/>
            <pc:sldMk cId="2529177141" sldId="391"/>
            <ac:spMk id="46" creationId="{B3076256-4246-43CB-8574-4C8F410FC6BE}"/>
          </ac:spMkLst>
        </pc:spChg>
        <pc:spChg chg="add mod">
          <ac:chgData name="Kulinich Bohdan" userId="48e65c9f34e137d0" providerId="LiveId" clId="{DCE33C26-52C8-429C-B0A0-4C962F260C2D}" dt="2020-02-05T18:23:56.668" v="1130" actId="20577"/>
          <ac:spMkLst>
            <pc:docMk/>
            <pc:sldMk cId="2529177141" sldId="391"/>
            <ac:spMk id="47" creationId="{B187BAF8-7BB7-469E-B021-4F457A0AAF8B}"/>
          </ac:spMkLst>
        </pc:spChg>
        <pc:picChg chg="add mod">
          <ac:chgData name="Kulinich Bohdan" userId="48e65c9f34e137d0" providerId="LiveId" clId="{DCE33C26-52C8-429C-B0A0-4C962F260C2D}" dt="2020-02-05T07:16:06.580" v="1082" actId="14100"/>
          <ac:picMkLst>
            <pc:docMk/>
            <pc:sldMk cId="2529177141" sldId="391"/>
            <ac:picMk id="2" creationId="{92DC26CD-AFEA-436D-83A7-CD4F21D1CF37}"/>
          </ac:picMkLst>
        </pc:picChg>
        <pc:picChg chg="del">
          <ac:chgData name="Kulinich Bohdan" userId="48e65c9f34e137d0" providerId="LiveId" clId="{DCE33C26-52C8-429C-B0A0-4C962F260C2D}" dt="2020-02-05T07:15:49.087" v="1075" actId="478"/>
          <ac:picMkLst>
            <pc:docMk/>
            <pc:sldMk cId="2529177141" sldId="391"/>
            <ac:picMk id="42" creationId="{24D7BE60-4D47-46F6-B6E8-C99011EF3D95}"/>
          </ac:picMkLst>
        </pc:picChg>
        <pc:cxnChg chg="add mod">
          <ac:chgData name="Kulinich Bohdan" userId="48e65c9f34e137d0" providerId="LiveId" clId="{DCE33C26-52C8-429C-B0A0-4C962F260C2D}" dt="2020-02-05T07:16:34.813" v="1086" actId="14100"/>
          <ac:cxnSpMkLst>
            <pc:docMk/>
            <pc:sldMk cId="2529177141" sldId="391"/>
            <ac:cxnSpMk id="9" creationId="{2E3303C6-C437-4127-BA35-5DAB1CEABB43}"/>
          </ac:cxnSpMkLst>
        </pc:cxnChg>
        <pc:cxnChg chg="add mod">
          <ac:chgData name="Kulinich Bohdan" userId="48e65c9f34e137d0" providerId="LiveId" clId="{DCE33C26-52C8-429C-B0A0-4C962F260C2D}" dt="2020-02-05T07:16:41.361" v="1088" actId="1076"/>
          <ac:cxnSpMkLst>
            <pc:docMk/>
            <pc:sldMk cId="2529177141" sldId="391"/>
            <ac:cxnSpMk id="11" creationId="{1F70B311-CC60-466D-872D-9C5CC012CA05}"/>
          </ac:cxnSpMkLst>
        </pc:cxnChg>
        <pc:cxnChg chg="add mod">
          <ac:chgData name="Kulinich Bohdan" userId="48e65c9f34e137d0" providerId="LiveId" clId="{DCE33C26-52C8-429C-B0A0-4C962F260C2D}" dt="2020-02-05T07:16:55.296" v="1091" actId="1076"/>
          <ac:cxnSpMkLst>
            <pc:docMk/>
            <pc:sldMk cId="2529177141" sldId="391"/>
            <ac:cxnSpMk id="12" creationId="{F53E6021-BC79-41F3-95F9-9D7C523907FD}"/>
          </ac:cxnSpMkLst>
        </pc:cxnChg>
        <pc:cxnChg chg="add mod">
          <ac:chgData name="Kulinich Bohdan" userId="48e65c9f34e137d0" providerId="LiveId" clId="{DCE33C26-52C8-429C-B0A0-4C962F260C2D}" dt="2020-02-05T07:17:27.153" v="1096" actId="14100"/>
          <ac:cxnSpMkLst>
            <pc:docMk/>
            <pc:sldMk cId="2529177141" sldId="391"/>
            <ac:cxnSpMk id="13" creationId="{82634686-CCBD-4DB0-B2ED-60E584C29009}"/>
          </ac:cxnSpMkLst>
        </pc:cxnChg>
        <pc:cxnChg chg="add mod">
          <ac:chgData name="Kulinich Bohdan" userId="48e65c9f34e137d0" providerId="LiveId" clId="{DCE33C26-52C8-429C-B0A0-4C962F260C2D}" dt="2020-02-05T07:17:49.954" v="1102" actId="14100"/>
          <ac:cxnSpMkLst>
            <pc:docMk/>
            <pc:sldMk cId="2529177141" sldId="391"/>
            <ac:cxnSpMk id="15" creationId="{BDE4B576-F367-4C6B-84E9-FCA9C157AF0B}"/>
          </ac:cxnSpMkLst>
        </pc:cxnChg>
        <pc:cxnChg chg="add mod">
          <ac:chgData name="Kulinich Bohdan" userId="48e65c9f34e137d0" providerId="LiveId" clId="{DCE33C26-52C8-429C-B0A0-4C962F260C2D}" dt="2020-02-05T07:20:33.960" v="1107" actId="14100"/>
          <ac:cxnSpMkLst>
            <pc:docMk/>
            <pc:sldMk cId="2529177141" sldId="391"/>
            <ac:cxnSpMk id="20" creationId="{8E5DFE8B-0FC8-4FA7-B815-92F47C8D7206}"/>
          </ac:cxnSpMkLst>
        </pc:cxnChg>
        <pc:cxnChg chg="add mod">
          <ac:chgData name="Kulinich Bohdan" userId="48e65c9f34e137d0" providerId="LiveId" clId="{DCE33C26-52C8-429C-B0A0-4C962F260C2D}" dt="2020-02-05T07:20:50.202" v="1110" actId="1076"/>
          <ac:cxnSpMkLst>
            <pc:docMk/>
            <pc:sldMk cId="2529177141" sldId="391"/>
            <ac:cxnSpMk id="22" creationId="{27208C11-F27C-4E85-85B7-5C0FBED01404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31" creationId="{D07582EF-A6FA-4190-B9E1-F9256BF7C4CC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45" creationId="{FA267D75-92B2-4D21-BC51-6F9CD0B06A8C}"/>
          </ac:cxnSpMkLst>
        </pc:cxnChg>
      </pc:sldChg>
      <pc:sldChg chg="addSp modSp modAnim">
        <pc:chgData name="Kulinich Bohdan" userId="48e65c9f34e137d0" providerId="LiveId" clId="{DCE33C26-52C8-429C-B0A0-4C962F260C2D}" dt="2020-02-07T07:30:35.146" v="1427"/>
        <pc:sldMkLst>
          <pc:docMk/>
          <pc:sldMk cId="4071669346" sldId="394"/>
        </pc:sldMkLst>
        <pc:spChg chg="mod">
          <ac:chgData name="Kulinich Bohdan" userId="48e65c9f34e137d0" providerId="LiveId" clId="{DCE33C26-52C8-429C-B0A0-4C962F260C2D}" dt="2020-02-07T07:14:44.108" v="1372" actId="14100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7T07:16:59.775" v="1381" actId="20577"/>
          <ac:spMkLst>
            <pc:docMk/>
            <pc:sldMk cId="4071669346" sldId="394"/>
            <ac:spMk id="9" creationId="{607E904E-3187-4D30-BE76-9275BA4AE5ED}"/>
          </ac:spMkLst>
        </pc:spChg>
        <pc:spChg chg="add mod">
          <ac:chgData name="Kulinich Bohdan" userId="48e65c9f34e137d0" providerId="LiveId" clId="{DCE33C26-52C8-429C-B0A0-4C962F260C2D}" dt="2020-02-07T07:14:49.605" v="1374" actId="14100"/>
          <ac:spMkLst>
            <pc:docMk/>
            <pc:sldMk cId="4071669346" sldId="394"/>
            <ac:spMk id="10" creationId="{8D3E4C9A-4E7C-4B44-A55E-DC76DF4789E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2" creationId="{97BC7B9E-3816-43A3-ADD2-4AC9743EC63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3" creationId="{F56A6621-4C30-4D9E-9870-BE5C84FC08BA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4" creationId="{EA506D67-BA86-46C6-AA27-1944C7FCBC76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5" creationId="{B22355E4-1FCF-4B7E-8607-09216DE92879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6" creationId="{10841B6C-7C05-420C-BF0A-A1ACE1DB062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7" creationId="{EF982DD3-B989-49CA-ABCB-EA30A1053ED1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30" creationId="{C9D9B3CA-F122-4C41-8975-0F641DDA438F}"/>
          </ac:spMkLst>
        </pc:sp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1" creationId="{CF6F4ECA-3E86-4464-8257-A2E0A73D08BF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2" creationId="{3959D41C-35BE-40AF-8DE8-B85E76D3612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3" creationId="{FE6F527D-611F-4D04-B304-16A17164054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4" creationId="{F677E1E8-7847-4D97-8F81-4C6FA968B5AC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5" creationId="{937334D0-D47D-4B3A-B379-68EAAA351302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6" creationId="{0CC116F6-902B-4E63-A462-61C43E278FA1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7" creationId="{74D6409E-E01C-43E7-BD15-808CBF04255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8" creationId="{9DE60A5F-2BD7-4305-961A-B0CF4F6D4C1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9" creationId="{0FE51E75-65DF-458A-8C28-37987AC8B1D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0" creationId="{6C327AF6-2727-4B80-B454-F2A44EB52F1B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1" creationId="{6E2DCD99-C36A-4033-89C1-EC04A353EC18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8" creationId="{5B230194-1725-4D1E-8ADB-69303D94E53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DCE33C26-52C8-429C-B0A0-4C962F260C2D}" dt="2020-02-07T09:54:49.180" v="1661"/>
        <pc:sldMkLst>
          <pc:docMk/>
          <pc:sldMk cId="2475751100" sldId="395"/>
        </pc:sldMkLst>
        <pc:graphicFrameChg chg="mod modGraphic">
          <ac:chgData name="Kulinich Bohdan" userId="48e65c9f34e137d0" providerId="LiveId" clId="{DCE33C26-52C8-429C-B0A0-4C962F260C2D}" dt="2020-02-07T09:54:49.180" v="1661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CE33C26-52C8-429C-B0A0-4C962F260C2D}" dt="2020-02-07T09:44:23.642" v="1559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DCE33C26-52C8-429C-B0A0-4C962F260C2D}" dt="2020-02-07T09:46:43.613" v="1599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CE33C26-52C8-429C-B0A0-4C962F260C2D}" dt="2020-02-07T09:52:01.237" v="166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modSp modAnim">
        <pc:chgData name="Kulinich Bohdan" userId="48e65c9f34e137d0" providerId="LiveId" clId="{DCE33C26-52C8-429C-B0A0-4C962F260C2D}" dt="2020-02-05T06:53:59.789" v="791"/>
        <pc:sldMkLst>
          <pc:docMk/>
          <pc:sldMk cId="1720957842" sldId="397"/>
        </pc:sldMkLst>
        <pc:spChg chg="mod">
          <ac:chgData name="Kulinich Bohdan" userId="48e65c9f34e137d0" providerId="LiveId" clId="{DCE33C26-52C8-429C-B0A0-4C962F260C2D}" dt="2020-02-05T06:53:09.536" v="789" actId="14100"/>
          <ac:spMkLst>
            <pc:docMk/>
            <pc:sldMk cId="1720957842" sldId="397"/>
            <ac:spMk id="6" creationId="{4CD1B612-D16C-4F70-8335-78480BFE8EC8}"/>
          </ac:spMkLst>
        </pc:spChg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139478696" sldId="400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97872628" sldId="401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108240046" sldId="402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675362017" sldId="403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681526688" sldId="404"/>
        </pc:sldMkLst>
      </pc:sldChg>
      <pc:sldChg chg="modSp add">
        <pc:chgData name="Kulinich Bohdan" userId="48e65c9f34e137d0" providerId="LiveId" clId="{DCE33C26-52C8-429C-B0A0-4C962F260C2D}" dt="2020-01-31T20:27:35.500" v="369" actId="20577"/>
        <pc:sldMkLst>
          <pc:docMk/>
          <pc:sldMk cId="1202918095" sldId="405"/>
        </pc:sldMkLst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7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35.500" v="369" actId="20577"/>
          <ac:spMkLst>
            <pc:docMk/>
            <pc:sldMk cId="1202918095" sldId="405"/>
            <ac:spMk id="9" creationId="{F7E11581-622A-4FD3-A09F-FEF9797926DE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3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4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7:10:16.601" v="1145" actId="47"/>
        <pc:sldMkLst>
          <pc:docMk/>
          <pc:sldMk cId="482300242" sldId="406"/>
        </pc:sldMkLst>
      </pc:sldChg>
      <pc:sldChg chg="addSp delSp modSp add del delAnim modAnim">
        <pc:chgData name="Kulinich Bohdan" userId="48e65c9f34e137d0" providerId="LiveId" clId="{DCE33C26-52C8-429C-B0A0-4C962F260C2D}" dt="2020-01-31T20:19:00.765" v="316" actId="47"/>
        <pc:sldMkLst>
          <pc:docMk/>
          <pc:sldMk cId="2220711833" sldId="406"/>
        </pc:sldMkLst>
        <pc:spChg chg="add del mod">
          <ac:chgData name="Kulinich Bohdan" userId="48e65c9f34e137d0" providerId="LiveId" clId="{DCE33C26-52C8-429C-B0A0-4C962F260C2D}" dt="2020-01-31T18:47:38.777" v="108" actId="478"/>
          <ac:spMkLst>
            <pc:docMk/>
            <pc:sldMk cId="2220711833" sldId="406"/>
            <ac:spMk id="2" creationId="{47E34809-EE1B-4EEA-B611-49489AD2A6F6}"/>
          </ac:spMkLst>
        </pc:spChg>
        <pc:spChg chg="mod">
          <ac:chgData name="Kulinich Bohdan" userId="48e65c9f34e137d0" providerId="LiveId" clId="{DCE33C26-52C8-429C-B0A0-4C962F260C2D}" dt="2020-01-31T18:45:33.171" v="100" actId="20577"/>
          <ac:spMkLst>
            <pc:docMk/>
            <pc:sldMk cId="2220711833" sldId="406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44:54.007" v="37" actId="478"/>
          <ac:spMkLst>
            <pc:docMk/>
            <pc:sldMk cId="2220711833" sldId="406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44:54.765" v="38" actId="478"/>
          <ac:spMkLst>
            <pc:docMk/>
            <pc:sldMk cId="2220711833" sldId="406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44:55.889" v="39" actId="478"/>
          <ac:spMkLst>
            <pc:docMk/>
            <pc:sldMk cId="2220711833" sldId="406"/>
            <ac:spMk id="42" creationId="{66AE06E9-B33D-40DF-AAD0-286BB2257872}"/>
          </ac:spMkLst>
        </pc:spChg>
        <pc:spChg chg="add mod">
          <ac:chgData name="Kulinich Bohdan" userId="48e65c9f34e137d0" providerId="LiveId" clId="{DCE33C26-52C8-429C-B0A0-4C962F260C2D}" dt="2020-01-31T18:55:10.728" v="234" actId="1076"/>
          <ac:spMkLst>
            <pc:docMk/>
            <pc:sldMk cId="2220711833" sldId="406"/>
            <ac:spMk id="72" creationId="{3CB331B5-26A2-4311-A970-71FAA8FFF030}"/>
          </ac:spMkLst>
        </pc:spChg>
        <pc:grpChg chg="add del mod">
          <ac:chgData name="Kulinich Bohdan" userId="48e65c9f34e137d0" providerId="LiveId" clId="{DCE33C26-52C8-429C-B0A0-4C962F260C2D}" dt="2020-01-31T18:50:15.416" v="151" actId="478"/>
          <ac:grpSpMkLst>
            <pc:docMk/>
            <pc:sldMk cId="2220711833" sldId="406"/>
            <ac:grpSpMk id="16" creationId="{6F4BEB85-984A-4EC4-9573-89F42FDD58E0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18" creationId="{DF3551A4-777E-4482-810B-A61DE66FCF3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6" creationId="{FB813836-5320-4416-A68D-C79D511C668E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66" creationId="{40C965A4-41FA-42EA-A611-E2EF41433F61}"/>
          </ac:grpSpMkLst>
        </pc:grpChg>
        <pc:picChg chg="del">
          <ac:chgData name="Kulinich Bohdan" userId="48e65c9f34e137d0" providerId="LiveId" clId="{DCE33C26-52C8-429C-B0A0-4C962F260C2D}" dt="2020-01-31T18:45:44.124" v="101" actId="478"/>
          <ac:picMkLst>
            <pc:docMk/>
            <pc:sldMk cId="2220711833" sldId="406"/>
            <ac:picMk id="7" creationId="{CEF47511-F81C-40CA-A084-F234133CB104}"/>
          </ac:picMkLst>
        </pc:picChg>
        <pc:picChg chg="add del mod">
          <ac:chgData name="Kulinich Bohdan" userId="48e65c9f34e137d0" providerId="LiveId" clId="{DCE33C26-52C8-429C-B0A0-4C962F260C2D}" dt="2020-01-31T18:51:51.778" v="169" actId="478"/>
          <ac:picMkLst>
            <pc:docMk/>
            <pc:sldMk cId="2220711833" sldId="406"/>
            <ac:picMk id="8" creationId="{2F11E525-4695-425A-9BAE-16EC985A030F}"/>
          </ac:picMkLst>
        </pc:pic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24" creationId="{C6F90B2A-1FD3-48C9-B482-33BF6FE2B935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5" creationId="{1225A209-9A47-4748-995F-D02E847B3C2C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3" creationId="{A5EF6E90-6B2E-401D-B943-645AF717520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4" creationId="{9268F1BA-FDCF-4DAB-9DEB-FFDFF5891977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5" creationId="{7DA7FB77-B9A8-4D98-91C9-8EFB604B6F6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6" creationId="{776B73B3-00D9-4EC4-BCAB-1CD3A393B7E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7" creationId="{82706CFC-3F69-4D09-94EA-49BF09928F1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8" creationId="{8E1D2B24-2A7B-494A-9552-E2B8246CF7B0}"/>
          </ac:cxnSpMkLst>
        </pc:cxnChg>
        <pc:cxnChg chg="add del">
          <ac:chgData name="Kulinich Bohdan" userId="48e65c9f34e137d0" providerId="LiveId" clId="{DCE33C26-52C8-429C-B0A0-4C962F260C2D}" dt="2020-01-31T18:49:44.984" v="144"/>
          <ac:cxnSpMkLst>
            <pc:docMk/>
            <pc:sldMk cId="2220711833" sldId="406"/>
            <ac:cxnSpMk id="49" creationId="{A590340A-8422-40F3-8DB3-8A040E27EB8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0" creationId="{A93143B7-8792-4076-A838-C6DEA7D331C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2" creationId="{541D557A-901C-47AB-848A-7C382337628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3" creationId="{D1E04C95-DBD2-4704-AED9-7573ED43566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4" creationId="{096C47D7-4702-4341-A855-29A1D9AECDF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5" creationId="{624143B5-FD2A-47F6-B2E9-E120E80E7CEE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7" creationId="{718B4F3D-6DC6-4B0B-98B4-BFC7D078124A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8" creationId="{A35C1987-26A3-4404-86FE-5C1889739117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59" creationId="{8E796436-7FB4-430B-A59B-C2DEE06A01B8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0" creationId="{E798A601-4FA6-486B-A2BD-EED12F62619E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1" creationId="{5B4D39C0-05AC-4F3A-8749-0970B290B36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2" creationId="{4FBDF34C-5DBF-47EF-B0D6-62A94F1A10B4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3" creationId="{CDCD861E-0459-4E44-89AE-7687F185E45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4" creationId="{97AB1964-9598-4B21-86AA-7BBD61C648A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5" creationId="{DE81F6FF-E31E-4362-9D73-C759F0FBBA41}"/>
          </ac:cxnSpMkLst>
        </pc:cxnChg>
      </pc:sldChg>
      <pc:sldChg chg="add">
        <pc:chgData name="Kulinich Bohdan" userId="48e65c9f34e137d0" providerId="LiveId" clId="{DCE33C26-52C8-429C-B0A0-4C962F260C2D}" dt="2020-02-07T09:40:45.626" v="1429"/>
        <pc:sldMkLst>
          <pc:docMk/>
          <pc:sldMk cId="2497311005" sldId="406"/>
        </pc:sldMkLst>
      </pc:sldChg>
      <pc:sldChg chg="addSp delSp modSp add del delAnim modAnim">
        <pc:chgData name="Kulinich Bohdan" userId="48e65c9f34e137d0" providerId="LiveId" clId="{DCE33C26-52C8-429C-B0A0-4C962F260C2D}" dt="2020-02-07T09:40:20.603" v="1428" actId="47"/>
        <pc:sldMkLst>
          <pc:docMk/>
          <pc:sldMk cId="3976568660" sldId="406"/>
        </pc:sldMkLst>
        <pc:spChg chg="del mod topLvl">
          <ac:chgData name="Kulinich Bohdan" userId="48e65c9f34e137d0" providerId="LiveId" clId="{DCE33C26-52C8-429C-B0A0-4C962F260C2D}" dt="2020-02-07T07:27:55.109" v="1395" actId="478"/>
          <ac:spMkLst>
            <pc:docMk/>
            <pc:sldMk cId="3976568660" sldId="406"/>
            <ac:spMk id="13" creationId="{443D2A6B-ED72-43A5-873E-990F81BFF8D0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5" creationId="{5CC2CBD2-F8AE-4EA7-81C9-528FDC211EA6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6" creationId="{774EA05D-68D6-4629-992D-DB3C0CB631C9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7" creationId="{D8ABF505-3999-4543-8021-3C20C3834171}"/>
          </ac:spMkLst>
        </pc:spChg>
        <pc:spChg chg="del mod topLvl">
          <ac:chgData name="Kulinich Bohdan" userId="48e65c9f34e137d0" providerId="LiveId" clId="{DCE33C26-52C8-429C-B0A0-4C962F260C2D}" dt="2020-02-07T07:28:01.527" v="1397" actId="478"/>
          <ac:spMkLst>
            <pc:docMk/>
            <pc:sldMk cId="3976568660" sldId="406"/>
            <ac:spMk id="28" creationId="{44476FEB-F3CC-4142-AAFF-72F125CD7836}"/>
          </ac:spMkLst>
        </pc:spChg>
        <pc:spChg chg="del mod topLvl">
          <ac:chgData name="Kulinich Bohdan" userId="48e65c9f34e137d0" providerId="LiveId" clId="{DCE33C26-52C8-429C-B0A0-4C962F260C2D}" dt="2020-02-07T07:28:07.507" v="1400" actId="478"/>
          <ac:spMkLst>
            <pc:docMk/>
            <pc:sldMk cId="3976568660" sldId="406"/>
            <ac:spMk id="29" creationId="{FAA400FF-0067-46AF-B00C-0E97B663C200}"/>
          </ac:spMkLst>
        </pc:spChg>
        <pc:spChg chg="del mod topLvl">
          <ac:chgData name="Kulinich Bohdan" userId="48e65c9f34e137d0" providerId="LiveId" clId="{DCE33C26-52C8-429C-B0A0-4C962F260C2D}" dt="2020-02-07T07:28:05.890" v="1399" actId="478"/>
          <ac:spMkLst>
            <pc:docMk/>
            <pc:sldMk cId="3976568660" sldId="406"/>
            <ac:spMk id="30" creationId="{DBD48F17-A03A-4E2E-BE4C-54FC6B8059B2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1" creationId="{CECB7797-D359-4D24-B38A-08C47B180A84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2" creationId="{68B6A37B-DF14-44C2-9BDA-2177C833CB9B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3" creationId="{2970E963-BC0F-4C47-8224-36A5AC7BE715}"/>
          </ac:spMkLst>
        </pc:spChg>
        <pc:spChg chg="add del">
          <ac:chgData name="Kulinich Bohdan" userId="48e65c9f34e137d0" providerId="LiveId" clId="{DCE33C26-52C8-429C-B0A0-4C962F260C2D}" dt="2020-02-07T07:28:04.190" v="1398" actId="478"/>
          <ac:spMkLst>
            <pc:docMk/>
            <pc:sldMk cId="3976568660" sldId="406"/>
            <ac:spMk id="36" creationId="{EAB31707-2CD2-4A76-BB92-648B6F37F159}"/>
          </ac:spMkLst>
        </pc:spChg>
        <pc:spChg chg="add del">
          <ac:chgData name="Kulinich Bohdan" userId="48e65c9f34e137d0" providerId="LiveId" clId="{DCE33C26-52C8-429C-B0A0-4C962F260C2D}" dt="2020-02-07T07:27:59.609" v="1396" actId="478"/>
          <ac:spMkLst>
            <pc:docMk/>
            <pc:sldMk cId="3976568660" sldId="406"/>
            <ac:spMk id="37" creationId="{223ECD8A-1E6C-42C7-B332-C5E5826E5C38}"/>
          </ac:spMkLst>
        </pc:spChg>
        <pc:spChg chg="add del">
          <ac:chgData name="Kulinich Bohdan" userId="48e65c9f34e137d0" providerId="LiveId" clId="{DCE33C26-52C8-429C-B0A0-4C962F260C2D}" dt="2020-02-07T07:29:22.592" v="1416"/>
          <ac:spMkLst>
            <pc:docMk/>
            <pc:sldMk cId="3976568660" sldId="406"/>
            <ac:spMk id="50" creationId="{3ECDD540-84A0-44E7-BFBD-36DA65990176}"/>
          </ac:spMkLst>
        </pc:spChg>
        <pc:spChg chg="add mod">
          <ac:chgData name="Kulinich Bohdan" userId="48e65c9f34e137d0" providerId="LiveId" clId="{DCE33C26-52C8-429C-B0A0-4C962F260C2D}" dt="2020-02-07T07:29:30.844" v="1419" actId="20577"/>
          <ac:spMkLst>
            <pc:docMk/>
            <pc:sldMk cId="3976568660" sldId="406"/>
            <ac:spMk id="52" creationId="{D20DE1BA-D5FB-49C1-BF2C-BA74C0840D0F}"/>
          </ac:spMkLst>
        </pc:spChg>
        <pc:grpChg chg="add del">
          <ac:chgData name="Kulinich Bohdan" userId="48e65c9f34e137d0" providerId="LiveId" clId="{DCE33C26-52C8-429C-B0A0-4C962F260C2D}" dt="2020-02-07T07:18:46.666" v="1385" actId="165"/>
          <ac:grpSpMkLst>
            <pc:docMk/>
            <pc:sldMk cId="3976568660" sldId="406"/>
            <ac:grpSpMk id="11" creationId="{DED07A48-71E1-49F5-BDF7-16C60A2ADFA3}"/>
          </ac:grpSpMkLst>
        </pc:grpChg>
        <pc:picChg chg="del">
          <ac:chgData name="Kulinich Bohdan" userId="48e65c9f34e137d0" providerId="LiveId" clId="{DCE33C26-52C8-429C-B0A0-4C962F260C2D}" dt="2020-02-07T07:18:28.496" v="1383" actId="478"/>
          <ac:picMkLst>
            <pc:docMk/>
            <pc:sldMk cId="3976568660" sldId="406"/>
            <ac:picMk id="79" creationId="{B055F17E-561E-495C-B37D-1B15BA598726}"/>
          </ac:picMkLst>
        </pc:pic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2" creationId="{E70BAEFC-B641-48A9-A38C-61B3C3ADDCF6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4" creationId="{03BB6DB2-138C-4CBC-92CA-71245F4FACD0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5" creationId="{10849A21-4929-4FD7-83A3-D56B32F878A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6" creationId="{2C2157B6-459D-4B5F-B05B-7C042FA7B95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7" creationId="{97BA69BB-4BEB-4637-A3BB-E82CDE487B6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8" creationId="{6DDE31EE-05EC-460E-92FB-5D6202C5B38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9" creationId="{4187110E-D27E-432F-B20E-1DA5C61239B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0" creationId="{312068DC-4372-449F-880E-253D6B2D2A39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1" creationId="{CDC3223E-F55F-4600-B9AF-DDED5D22C47E}"/>
          </ac:cxnSpMkLst>
        </pc:cxnChg>
        <pc:cxnChg chg="mod topLvl">
          <ac:chgData name="Kulinich Bohdan" userId="48e65c9f34e137d0" providerId="LiveId" clId="{DCE33C26-52C8-429C-B0A0-4C962F260C2D}" dt="2020-02-07T07:27:52.315" v="1394" actId="693"/>
          <ac:cxnSpMkLst>
            <pc:docMk/>
            <pc:sldMk cId="3976568660" sldId="406"/>
            <ac:cxnSpMk id="22" creationId="{65C7E291-0C08-421D-9282-2CFE8E46D0A9}"/>
          </ac:cxnSpMkLst>
        </pc:cxnChg>
        <pc:cxnChg chg="del mod topLvl">
          <ac:chgData name="Kulinich Bohdan" userId="48e65c9f34e137d0" providerId="LiveId" clId="{DCE33C26-52C8-429C-B0A0-4C962F260C2D}" dt="2020-02-07T07:28:10.320" v="1402" actId="478"/>
          <ac:cxnSpMkLst>
            <pc:docMk/>
            <pc:sldMk cId="3976568660" sldId="406"/>
            <ac:cxnSpMk id="23" creationId="{04A98C33-1304-4643-9D79-2153D50314BC}"/>
          </ac:cxnSpMkLst>
        </pc:cxnChg>
        <pc:cxnChg chg="mod topLvl">
          <ac:chgData name="Kulinich Bohdan" userId="48e65c9f34e137d0" providerId="LiveId" clId="{DCE33C26-52C8-429C-B0A0-4C962F260C2D}" dt="2020-02-07T07:27:45.534" v="1393" actId="14100"/>
          <ac:cxnSpMkLst>
            <pc:docMk/>
            <pc:sldMk cId="3976568660" sldId="406"/>
            <ac:cxnSpMk id="24" creationId="{3CCB26E8-F52B-4101-B901-D31A77259E73}"/>
          </ac:cxnSpMkLst>
        </pc:cxnChg>
        <pc:cxnChg chg="add del">
          <ac:chgData name="Kulinich Bohdan" userId="48e65c9f34e137d0" providerId="LiveId" clId="{DCE33C26-52C8-429C-B0A0-4C962F260C2D}" dt="2020-02-07T07:28:09.118" v="1401" actId="478"/>
          <ac:cxnSpMkLst>
            <pc:docMk/>
            <pc:sldMk cId="3976568660" sldId="406"/>
            <ac:cxnSpMk id="34" creationId="{7572224C-73BB-4273-80DF-E45A1242E1B2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35" creationId="{00DE349C-1C7E-4106-AA43-7471597452D5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46" creationId="{E3F9C137-05C4-482E-B16D-1D28AA20F42C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1-31T13:26:13.855" v="7453" actId="790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13:04:11.412" v="7199" actId="20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1-31T13:26:13.855" v="7453" actId="790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1-31T13:25:59.485" v="7451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  <pc:docChgLst>
    <pc:chgData name="Kulinich Bohdan" userId="48e65c9f34e137d0" providerId="LiveId" clId="{FECB290E-435E-482C-9D0D-537592CCF4EB}"/>
    <pc:docChg chg="undo custSel addSld delSld modSld">
      <pc:chgData name="Kulinich Bohdan" userId="48e65c9f34e137d0" providerId="LiveId" clId="{FECB290E-435E-482C-9D0D-537592CCF4EB}" dt="2020-04-11T19:02:18.265" v="1446" actId="20577"/>
      <pc:docMkLst>
        <pc:docMk/>
      </pc:docMkLst>
      <pc:sldChg chg="modSp">
        <pc:chgData name="Kulinich Bohdan" userId="48e65c9f34e137d0" providerId="LiveId" clId="{FECB290E-435E-482C-9D0D-537592CCF4EB}" dt="2020-04-10T03:58:25.009" v="5" actId="20577"/>
        <pc:sldMkLst>
          <pc:docMk/>
          <pc:sldMk cId="1088591982" sldId="256"/>
        </pc:sldMkLst>
        <pc:spChg chg="mod">
          <ac:chgData name="Kulinich Bohdan" userId="48e65c9f34e137d0" providerId="LiveId" clId="{FECB290E-435E-482C-9D0D-537592CCF4EB}" dt="2020-04-10T03:58:25.009" v="5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 del">
        <pc:chgData name="Kulinich Bohdan" userId="48e65c9f34e137d0" providerId="LiveId" clId="{FECB290E-435E-482C-9D0D-537592CCF4EB}" dt="2020-04-11T18:53:24.751" v="1308"/>
        <pc:sldMkLst>
          <pc:docMk/>
          <pc:sldMk cId="2889811499" sldId="366"/>
        </pc:sldMkLst>
      </pc:sldChg>
      <pc:sldChg chg="addSp delSp modSp mod delAnim modAnim">
        <pc:chgData name="Kulinich Bohdan" userId="48e65c9f34e137d0" providerId="LiveId" clId="{FECB290E-435E-482C-9D0D-537592CCF4EB}" dt="2020-04-10T04:55:01.538" v="136"/>
        <pc:sldMkLst>
          <pc:docMk/>
          <pc:sldMk cId="1851933935" sldId="387"/>
        </pc:sldMkLst>
        <pc:spChg chg="mod">
          <ac:chgData name="Kulinich Bohdan" userId="48e65c9f34e137d0" providerId="LiveId" clId="{FECB290E-435E-482C-9D0D-537592CCF4EB}" dt="2020-04-10T04:04:07.927" v="132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7" creationId="{4328109C-C0B9-4F5C-B9FC-2C61D460A0A4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8" creationId="{A8D0E285-246C-465E-903C-0A4052BBAE07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9" creationId="{8E379A9C-5B73-4DCF-890E-2C7B4811347C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0" creationId="{C9E4682E-BCD4-4D6E-910C-109B1ADBBE72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1" creationId="{8E05E59E-8C5E-4A8A-A769-1D62D25DFEF7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4" creationId="{DF6E5B9B-D48D-4C4A-A80A-A33FF3BEC18D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5" creationId="{0545F897-1804-4D61-B00F-EDBD8E9F8FB4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7" creationId="{6DB6C9CB-761D-4674-A455-F4BBFF16A222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29" creationId="{F710F66D-38D2-4FA6-A73A-3B14A34EFAEE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0" creationId="{6D167189-2ADF-4391-AB9A-196C00E8A315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1" creationId="{EA023E7E-9D33-4B94-9BD7-2FB9B20CD43B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7" creationId="{D084F54F-A233-45DD-9F40-CEA4167BD0CF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8" creationId="{2D5637D7-FBF7-44BF-A8A2-AB48738334AF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9" creationId="{59CCEFDD-A9F2-4D42-A986-CC44FEEDB4C3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41" creationId="{92D83F45-DBD9-4069-9455-A96B8E8AF1D3}"/>
          </ac:spMkLst>
        </pc:spChg>
        <pc:picChg chg="mod">
          <ac:chgData name="Kulinich Bohdan" userId="48e65c9f34e137d0" providerId="LiveId" clId="{FECB290E-435E-482C-9D0D-537592CCF4EB}" dt="2020-04-10T04:03:35.047" v="9" actId="14429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8" creationId="{0E2FB992-6FB3-4A7D-BA3A-F92B800CCDE9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9" creationId="{48E17CC9-C7FC-4FB2-8B9D-D2F34E6443A3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0" creationId="{4483D009-CA7D-42E6-858B-6C189D1677A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1" creationId="{F9781697-E087-43BE-8042-4820DF2917E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2" creationId="{CE93D995-6359-4A07-87A9-283D125B30E4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3" creationId="{3BA98A2B-E244-4DAF-8644-F7350E6E890B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4" creationId="{9114953E-7393-4C29-966B-1DE522584A3E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5" creationId="{3C546EE3-89BF-423A-A0BB-C30F57F3F4F2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6" creationId="{2AECCADB-AEE5-4610-BBC6-D5C2EE97B444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2" creationId="{18F1B166-7C05-48DE-A0EE-0B1550F629AD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3" creationId="{C3ECE820-5E09-4B66-B440-0518B468490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6" creationId="{C7E8E47C-0591-4B7C-948D-A982F744FF1D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8" creationId="{6ACB8B36-720F-4476-AFFE-387141E8059C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2" creationId="{70BC96C5-328F-47D8-BE50-F868F38E2AC2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3" creationId="{56A9F5FC-0BC3-4769-A75C-877EF2749963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4" creationId="{7844A2B7-120B-4C7F-8903-D3A9BBF854A3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5" creationId="{88FE242C-1B12-4EDC-A406-2A54644DF4C5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6" creationId="{9CE5D2CD-A502-4D62-961A-60BE944B3FD1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40" creationId="{B800C592-DCF5-4C3B-98B5-8C7595633E93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04:55:39.676" v="143"/>
        <pc:sldMkLst>
          <pc:docMk/>
          <pc:sldMk cId="1256064280" sldId="388"/>
        </pc:sldMkLst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6" creationId="{75CD4D1A-1600-49CB-A064-DE8062D64E4C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7" creationId="{52364860-2975-4704-A91D-88BCA75DAD50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8" creationId="{2AE237F5-AF2A-4C8E-89A3-3B976FBEB016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9" creationId="{1777E2FE-4E0F-4F5E-BD83-75C1232F75FC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5" creationId="{725B918D-B1A6-4836-A3EE-A30A3B578118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6" creationId="{E375492F-D804-46EF-AC6B-CFDFF771C745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7" creationId="{31D73633-497E-4816-9463-16AA8DFF0F01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9" creationId="{D42C5894-A815-4516-BEB5-F04E194F3BB8}"/>
          </ac:spMkLst>
        </pc:spChg>
        <pc:grpChg chg="del">
          <ac:chgData name="Kulinich Bohdan" userId="48e65c9f34e137d0" providerId="LiveId" clId="{FECB290E-435E-482C-9D0D-537592CCF4EB}" dt="2020-04-10T04:55:13.813" v="138" actId="478"/>
          <ac:grpSpMkLst>
            <pc:docMk/>
            <pc:sldMk cId="1256064280" sldId="388"/>
            <ac:grpSpMk id="8" creationId="{CE5DFA08-27CD-4321-A3E2-2D37C5A80EEF}"/>
          </ac:grpSpMkLst>
        </pc:grpChg>
        <pc:picChg chg="mod">
          <ac:chgData name="Kulinich Bohdan" userId="48e65c9f34e137d0" providerId="LiveId" clId="{FECB290E-435E-482C-9D0D-537592CCF4EB}" dt="2020-04-10T04:55:23.666" v="139" actId="14429"/>
          <ac:picMkLst>
            <pc:docMk/>
            <pc:sldMk cId="1256064280" sldId="388"/>
            <ac:picMk id="25" creationId="{822C6C51-A13C-44C3-BC7A-49FAF6C01AE4}"/>
          </ac:picMkLst>
        </pc:pic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0" creationId="{79CC2B7A-C501-47B2-9B3E-A3D0C46FA6F4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1" creationId="{2FCF2558-EB6E-45A5-BBCD-C60A2B95796D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2" creationId="{258F8A91-98EE-4B11-8FFB-F11A73E663DE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3" creationId="{A1478A2D-AE3E-42EE-BFB0-B31954F09E84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4" creationId="{515E9918-3CE7-4D49-861C-6A9BB4BD8390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8" creationId="{08F7A2B7-2E0E-4E70-BB93-4927B95663E1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11:32:52.698" v="664"/>
        <pc:sldMkLst>
          <pc:docMk/>
          <pc:sldMk cId="273846800" sldId="389"/>
        </pc:sldMkLst>
        <pc:spChg chg="mod">
          <ac:chgData name="Kulinich Bohdan" userId="48e65c9f34e137d0" providerId="LiveId" clId="{FECB290E-435E-482C-9D0D-537592CCF4EB}" dt="2020-04-10T04:57:18.986" v="278" actId="1076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0T04:56:15.573" v="146" actId="478"/>
          <ac:spMkLst>
            <pc:docMk/>
            <pc:sldMk cId="273846800" sldId="389"/>
            <ac:spMk id="10" creationId="{B3F45E8E-8F93-4845-9A4A-373D8774E920}"/>
          </ac:spMkLst>
        </pc:spChg>
        <pc:spChg chg="del">
          <ac:chgData name="Kulinich Bohdan" userId="48e65c9f34e137d0" providerId="LiveId" clId="{FECB290E-435E-482C-9D0D-537592CCF4EB}" dt="2020-04-10T04:56:16.512" v="147" actId="478"/>
          <ac:spMkLst>
            <pc:docMk/>
            <pc:sldMk cId="273846800" sldId="389"/>
            <ac:spMk id="11" creationId="{89CEEAA5-EA9E-4129-9129-F690876F2793}"/>
          </ac:spMkLst>
        </pc:spChg>
        <pc:spChg chg="del">
          <ac:chgData name="Kulinich Bohdan" userId="48e65c9f34e137d0" providerId="LiveId" clId="{FECB290E-435E-482C-9D0D-537592CCF4EB}" dt="2020-04-10T04:56:17.442" v="148" actId="478"/>
          <ac:spMkLst>
            <pc:docMk/>
            <pc:sldMk cId="273846800" sldId="389"/>
            <ac:spMk id="12" creationId="{58B1B386-FBE3-465C-8D5B-0B727E03ADCF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2" creationId="{3768C3EE-9259-4DCD-A260-03BA7DF6EFCB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3" creationId="{71830902-06F8-4C76-A7B3-3A725ABB57B7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7" creationId="{5AFB9B2F-6379-477E-B0DA-5551AD18DA2C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8" creationId="{4EC77F66-2F38-44A2-BBA9-51F4DC5C8E72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9" creationId="{A04F1882-7C88-4ECE-AE66-036689454D14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90" creationId="{9BDB0B73-C12B-4A12-991A-6A4BBFC7F2B3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95" creationId="{C481AEF0-ED90-44AD-90A0-2B25C5008458}"/>
          </ac:spMkLst>
        </pc:spChg>
        <pc:grpChg chg="del">
          <ac:chgData name="Kulinich Bohdan" userId="48e65c9f34e137d0" providerId="LiveId" clId="{FECB290E-435E-482C-9D0D-537592CCF4EB}" dt="2020-04-10T04:56:03.843" v="145" actId="478"/>
          <ac:grpSpMkLst>
            <pc:docMk/>
            <pc:sldMk cId="273846800" sldId="389"/>
            <ac:grpSpMk id="45" creationId="{DE982CB4-EBBE-409B-B428-74AA24CBB44C}"/>
          </ac:grpSpMkLst>
        </pc:grpChg>
        <pc:grpChg chg="add mod">
          <ac:chgData name="Kulinich Bohdan" userId="48e65c9f34e137d0" providerId="LiveId" clId="{FECB290E-435E-482C-9D0D-537592CCF4EB}" dt="2020-04-10T11:32:43.191" v="662" actId="1076"/>
          <ac:grpSpMkLst>
            <pc:docMk/>
            <pc:sldMk cId="273846800" sldId="389"/>
            <ac:grpSpMk id="92" creationId="{69BDEA03-3A6E-4908-A9DD-BFB80032C487}"/>
          </ac:grpSpMkLst>
        </pc:grpChg>
        <pc:picChg chg="mod">
          <ac:chgData name="Kulinich Bohdan" userId="48e65c9f34e137d0" providerId="LiveId" clId="{FECB290E-435E-482C-9D0D-537592CCF4EB}" dt="2020-04-10T04:56:24.432" v="149" actId="14429"/>
          <ac:picMkLst>
            <pc:docMk/>
            <pc:sldMk cId="273846800" sldId="389"/>
            <ac:picMk id="22" creationId="{DD80CFB3-83E7-491F-9A27-E4B032CA4F7D}"/>
          </ac:picMkLst>
        </pc:pic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0" creationId="{C49BD1EB-8518-467A-ADD0-CFBC8316C940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1" creationId="{DDED7627-18ED-45FC-BFF0-1B2F31E65645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4" creationId="{43770DAF-2229-4479-A519-42D122F8CAB4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5" creationId="{1AE5830A-9C0E-4C57-BDB7-745307D1329E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6" creationId="{C3BB7567-D875-4191-BC73-8F5A6A84B3A5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91" creationId="{24C3961C-8549-44CC-9F9F-64C8ECDFE858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16:02:52.486" v="691"/>
        <pc:sldMkLst>
          <pc:docMk/>
          <pc:sldMk cId="2529177141" sldId="391"/>
        </pc:sldMkLst>
        <pc:spChg chg="mod">
          <ac:chgData name="Kulinich Bohdan" userId="48e65c9f34e137d0" providerId="LiveId" clId="{FECB290E-435E-482C-9D0D-537592CCF4EB}" dt="2020-04-10T08:48:24.313" v="645" actId="1076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FECB290E-435E-482C-9D0D-537592CCF4EB}" dt="2020-04-10T08:48:20.651" v="644" actId="571"/>
          <ac:spMkLst>
            <pc:docMk/>
            <pc:sldMk cId="2529177141" sldId="391"/>
            <ac:spMk id="26" creationId="{4E4995DC-F3CB-427B-BBB5-7EFB8FDD63DA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27" creationId="{7443E33B-E176-45D2-8A36-9325CFC46F57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29" creationId="{7D248DCE-24C7-4513-9BF5-A8FF4AFB427F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5" creationId="{BFDA5406-4E5A-47DF-BF13-7B14AF4B037C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6" creationId="{CF69F31B-F8B6-41DE-BB3A-DA4863C0BF8A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7" creationId="{98293BC8-2D48-4F91-B600-362805E1FC2E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8" creationId="{CB3BA63D-A478-4203-BCA0-A989BDCEABF0}"/>
          </ac:spMkLst>
        </pc:spChg>
        <pc:spChg chg="del">
          <ac:chgData name="Kulinich Bohdan" userId="48e65c9f34e137d0" providerId="LiveId" clId="{FECB290E-435E-482C-9D0D-537592CCF4EB}" dt="2020-04-10T08:46:49.354" v="464" actId="478"/>
          <ac:spMkLst>
            <pc:docMk/>
            <pc:sldMk cId="2529177141" sldId="391"/>
            <ac:spMk id="39" creationId="{43DBB5A7-366A-4EE6-B8DD-7B6B21E090DA}"/>
          </ac:spMkLst>
        </pc:spChg>
        <pc:spChg chg="del">
          <ac:chgData name="Kulinich Bohdan" userId="48e65c9f34e137d0" providerId="LiveId" clId="{FECB290E-435E-482C-9D0D-537592CCF4EB}" dt="2020-04-10T08:46:50.003" v="465" actId="478"/>
          <ac:spMkLst>
            <pc:docMk/>
            <pc:sldMk cId="2529177141" sldId="391"/>
            <ac:spMk id="40" creationId="{AE2D3DE0-BCB8-4ABE-871C-67F00ED7167F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59" creationId="{9035B455-A4AB-4400-BB2F-219CC5281564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7" creationId="{2B208549-94A3-4205-8871-6618E169D9A8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8" creationId="{A2E12516-E928-43B5-A271-C32AFCBB06AC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9" creationId="{9A21408E-93FD-4212-99E7-5E0C550D57F0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70" creationId="{6C46F846-6222-41F3-ACA9-11CDF4B297EA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71" creationId="{4AA875EB-0E16-407A-8EF1-69499A6CA072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78" creationId="{CC520D04-BA3C-460B-A20A-25FE6B589034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98" creationId="{F00A0275-10F4-4988-AB2D-E4C702B93AE7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99" creationId="{789DAB46-1A2E-4BFC-BA83-275C6878378C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100" creationId="{EA4BD56C-24F5-4BBA-85B3-34A6D9857B58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101" creationId="{70777E80-5762-4024-A723-82253FF77929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03" creationId="{70F9EF3A-7F9C-48D5-8870-7B7B2CFF200A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3" creationId="{973801CC-EA24-46F4-8094-FBFA5D33F597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4" creationId="{D9B1B640-17D4-43E9-89B4-539B9731A95B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5" creationId="{8AC73E52-7E1B-411A-849B-15D90051D5CF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6" creationId="{7A3CE160-8812-418A-BDFF-734B0E5ED8B2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7" creationId="{8A8141E9-F39C-4A6C-B908-A0D6C03686F5}"/>
          </ac:spMkLst>
        </pc:spChg>
        <pc:grpChg chg="del">
          <ac:chgData name="Kulinich Bohdan" userId="48e65c9f34e137d0" providerId="LiveId" clId="{FECB290E-435E-482C-9D0D-537592CCF4EB}" dt="2020-04-10T08:46:27.424" v="462" actId="478"/>
          <ac:grpSpMkLst>
            <pc:docMk/>
            <pc:sldMk cId="2529177141" sldId="391"/>
            <ac:grpSpMk id="41" creationId="{8859BFC7-2D50-42B9-A9FB-61E5216CE54F}"/>
          </ac:grpSpMkLst>
        </pc:grpChg>
        <pc:grpChg chg="add del mod">
          <ac:chgData name="Kulinich Bohdan" userId="48e65c9f34e137d0" providerId="LiveId" clId="{FECB290E-435E-482C-9D0D-537592CCF4EB}" dt="2020-04-10T11:40:22.652" v="677" actId="478"/>
          <ac:grpSpMkLst>
            <pc:docMk/>
            <pc:sldMk cId="2529177141" sldId="391"/>
            <ac:grpSpMk id="61" creationId="{6D6AFDF8-0BF5-4194-899C-DFB5E1B961BA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79" creationId="{B3CB8CEF-1DD2-4D44-AFE4-784099E302A0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87" creationId="{DE3ADF8D-3622-419A-877D-29969855C695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91" creationId="{0229C676-C41A-4766-ABFF-C94AA4CB26C2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94" creationId="{521895EE-95D0-4242-9BF4-5FBD52882BC1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04" creationId="{D5A537C6-BCBD-448E-A3EC-D03F02677869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2" creationId="{78CD1232-8319-4DFB-BE36-B01466480FB1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6" creationId="{42571E9F-273E-466B-9015-5978CB5315E6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9" creationId="{B01BF332-516E-4956-BBA4-05FC135B350B}"/>
          </ac:grpSpMkLst>
        </pc:grpChg>
        <pc:picChg chg="mod">
          <ac:chgData name="Kulinich Bohdan" userId="48e65c9f34e137d0" providerId="LiveId" clId="{FECB290E-435E-482C-9D0D-537592CCF4EB}" dt="2020-04-10T16:02:43.918" v="689" actId="14429"/>
          <ac:picMkLst>
            <pc:docMk/>
            <pc:sldMk cId="2529177141" sldId="391"/>
            <ac:picMk id="48" creationId="{4B6EE639-CBC5-4D4C-BA17-601676F220A8}"/>
          </ac:picMkLst>
        </pc:pic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28" creationId="{1B1EFB3E-0F32-4891-9AFD-C6CCA4EA9D86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0" creationId="{A337E33F-84F4-4EB4-849B-7A307D6ADC76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1" creationId="{AC9DAABF-61FD-4C61-B90C-0BFC931BDA1D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2" creationId="{30D65633-A8D0-45FE-A145-230D955CEB6C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3" creationId="{2D8B9A5A-625E-40E5-B23D-E5B2A0592BA3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4" creationId="{B5687833-38A2-40F8-832C-05CD006DB015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0" creationId="{33AA7B08-9AD3-4546-A5D1-340FC1E34A01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4" creationId="{2369FF31-A436-438A-B582-CAB520D39250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5" creationId="{90123EC7-368A-4426-8349-3ED716586391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6" creationId="{C3EF72D5-3E7C-4AA7-AEAE-A6602007FDB4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2" creationId="{72AB106D-D1E5-4A2B-AB25-709BF730F49E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3" creationId="{25B883BD-2C97-40BB-AB2F-21721C3ABA13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4" creationId="{B1EA422C-ECCA-4EB5-9225-2E0798BF448D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5" creationId="{DE9A4065-ADB2-4AC3-8FD7-0CF001B5B09A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6" creationId="{FB960011-A42E-4E56-958A-906347E705F5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7" creationId="{8F041586-D4C4-4584-8467-2830A043C586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2" creationId="{3A11C15A-EF3A-46BD-84C9-368C2264A2FD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3" creationId="{5361BEF3-2921-4467-BF0F-7C860D0A03D0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4" creationId="{C0C357D8-B52B-439F-9563-9F3BFDD8F27E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5" creationId="{F24CC38F-5634-499A-AF6D-9685C92A7452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6" creationId="{87241080-394C-4CF1-AF3D-1E1CB1711ADA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90" creationId="{E8D518FB-18B3-4E6C-B888-97C55F674066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97" creationId="{B14C990A-1B87-4D8F-9A4A-5C8902670077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2" creationId="{8068D9BA-F76E-48D0-9CEF-CB4456083784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7" creationId="{774281A7-D088-423D-B68F-CB3E871AB4D0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8" creationId="{8D9FD44E-CA12-4DBD-AD65-B5E47EE81D08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9" creationId="{135AC7DF-C7EE-4BE7-A7E3-FBE88349093A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0" creationId="{EA8AB1B5-B592-4564-A461-B2DC653F5FD2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1" creationId="{18DF4047-66B6-4A7E-9ED1-609C041F58A2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5" creationId="{AF89EF9F-65B0-45F1-9A30-E2430F9D5FB0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22" creationId="{D71D67D1-F1AC-461C-B38C-BBB82AA852D3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1T06:15:51.653" v="853"/>
        <pc:sldMkLst>
          <pc:docMk/>
          <pc:sldMk cId="1540853477" sldId="392"/>
        </pc:sldMkLst>
        <pc:spChg chg="mod">
          <ac:chgData name="Kulinich Bohdan" userId="48e65c9f34e137d0" providerId="LiveId" clId="{FECB290E-435E-482C-9D0D-537592CCF4EB}" dt="2020-04-10T16:49:00.598" v="837" actId="1076"/>
          <ac:spMkLst>
            <pc:docMk/>
            <pc:sldMk cId="1540853477" sldId="392"/>
            <ac:spMk id="6" creationId="{4CD1B612-D16C-4F70-8335-78480BFE8EC8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9" creationId="{F1B48DB6-CC9A-4B5B-999D-0823B5B7AB19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2" creationId="{50BB34DE-E72C-4967-9727-3214854958D3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16" creationId="{E7836228-B9FA-4E3E-8434-328371A5C035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8" creationId="{D2865F32-42E9-460D-A544-01B8B8082173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9" creationId="{F4E2245C-724E-48DF-9CD3-E300858D0C86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3" creationId="{AA79E5A2-87F2-4297-A1BC-5BBF637A6679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4" creationId="{F3C2865C-E184-4C14-A2BD-4966184ECE7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5" creationId="{86A36579-3686-4DF3-9C73-6ACD7A7919D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6" creationId="{3E3AE617-4DD4-4280-94D2-50B0FEEA913A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7" creationId="{627CC5F4-4DC4-4022-9303-71E9D8DFC381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7" creationId="{7EA2A9E3-FA9C-4B08-8F2D-6ED05E9EABC3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8" creationId="{68383CD7-4271-4551-BF78-B3C470FB73B0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9" creationId="{28721394-1E5F-477B-B931-B6CA7DC3E17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30" creationId="{9280D371-D0C3-4C5F-8683-5CB72FFBB1F1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0" creationId="{E68A1C3A-70A8-415F-A2FE-A2D573B0099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31" creationId="{463C0FEF-9A08-43F9-9C68-10501EA4EB7B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1" creationId="{F98677BC-1DA2-43AA-B70F-DE89C8EB3094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2" creationId="{17C55649-9B87-45F4-9FB1-33BBA2277938}"/>
          </ac:spMkLst>
        </pc:spChg>
        <pc:spChg chg="del">
          <ac:chgData name="Kulinich Bohdan" userId="48e65c9f34e137d0" providerId="LiveId" clId="{FECB290E-435E-482C-9D0D-537592CCF4EB}" dt="2020-04-10T16:03:41.196" v="692" actId="478"/>
          <ac:spMkLst>
            <pc:docMk/>
            <pc:sldMk cId="1540853477" sldId="392"/>
            <ac:spMk id="35" creationId="{91FA5A2D-34B0-4984-AEA1-06F4558DEFA5}"/>
          </ac:spMkLst>
        </pc:spChg>
        <pc:spChg chg="del">
          <ac:chgData name="Kulinich Bohdan" userId="48e65c9f34e137d0" providerId="LiveId" clId="{FECB290E-435E-482C-9D0D-537592CCF4EB}" dt="2020-04-10T16:03:42.470" v="693" actId="478"/>
          <ac:spMkLst>
            <pc:docMk/>
            <pc:sldMk cId="1540853477" sldId="392"/>
            <ac:spMk id="64" creationId="{56B309EA-04FE-413C-8FF1-697654B8F9B9}"/>
          </ac:spMkLst>
        </pc:spChg>
        <pc:grpChg chg="del">
          <ac:chgData name="Kulinich Bohdan" userId="48e65c9f34e137d0" providerId="LiveId" clId="{FECB290E-435E-482C-9D0D-537592CCF4EB}" dt="2020-04-10T16:03:53.951" v="696" actId="478"/>
          <ac:grpSpMkLst>
            <pc:docMk/>
            <pc:sldMk cId="1540853477" sldId="392"/>
            <ac:grpSpMk id="10" creationId="{9074585F-B329-4756-A222-9DDA2831B578}"/>
          </ac:grpSpMkLst>
        </pc:grpChg>
        <pc:grpChg chg="del">
          <ac:chgData name="Kulinich Bohdan" userId="48e65c9f34e137d0" providerId="LiveId" clId="{FECB290E-435E-482C-9D0D-537592CCF4EB}" dt="2020-04-10T16:03:53.951" v="696" actId="478"/>
          <ac:grpSpMkLst>
            <pc:docMk/>
            <pc:sldMk cId="1540853477" sldId="392"/>
            <ac:grpSpMk id="13" creationId="{4D61EE91-FCFC-416E-8882-ABA56C1618AC}"/>
          </ac:grpSpMkLst>
        </pc:grpChg>
        <pc:picChg chg="mod">
          <ac:chgData name="Kulinich Bohdan" userId="48e65c9f34e137d0" providerId="LiveId" clId="{FECB290E-435E-482C-9D0D-537592CCF4EB}" dt="2020-04-10T16:03:55.385" v="697" actId="14429"/>
          <ac:picMkLst>
            <pc:docMk/>
            <pc:sldMk cId="1540853477" sldId="392"/>
            <ac:picMk id="131" creationId="{C6B5EE36-5CF9-46D0-983C-F86237C480B6}"/>
          </ac:picMkLst>
        </pc:pic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0" creationId="{5EB774BC-DCB9-4494-BE8A-16732FA7BC6E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1" creationId="{4F1733D2-A01C-46CC-BC5C-63E1F0CE86D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3" creationId="{1DF8297E-F28B-43E0-902E-480F16323529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4" creationId="{66E60148-563D-4B05-AC5B-E52595F2816F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5" creationId="{62C88DEC-3FB2-4458-B017-52FB9E37AAE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6" creationId="{05372146-437D-4755-A31B-420030859AC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7" creationId="{B7B532BB-F11D-4ADF-AC03-869A5FD55DBF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7" creationId="{D4E5B509-FCED-4187-A333-4E784B5B45E4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8" creationId="{A3946B1B-9A89-42D2-ACCA-CED409F0DCBC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9" creationId="{43C5386F-8044-4744-B4BD-15264D51FE2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0" creationId="{9D32C882-C547-46A6-A313-7923E950C593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0" creationId="{FA083F09-6D93-46D8-BE33-5358456B9B6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1" creationId="{137FDE08-3E5F-4E5A-BC5E-4F2BE43C1667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1" creationId="{456F31B8-6A23-4061-83FE-E52E2B2FD53C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2" creationId="{4ACA774E-92CA-475C-823B-75316B1B4853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2" creationId="{E6488AB3-7E5A-4C32-A062-12E0E364A02D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3" creationId="{8D278A8C-7392-493D-B1AF-DD8459223D0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4" creationId="{3B4E7BD4-1818-4FE3-8005-7292EE7D81FF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5" creationId="{AD3C4235-772D-40F2-9293-32CDC81EF723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6" creationId="{EC50F2B9-2EA1-43A5-8661-BBEBBBFF09A6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8" creationId="{9756E204-63CA-447D-8ACF-F7B07535660E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9" creationId="{945CF3C6-8B27-4F30-8A56-190B76D82D88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32" creationId="{55DB944B-80D2-4DC7-A221-C669784EF59D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33" creationId="{978B492F-8357-4B2C-945A-017B8AC1A9C0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1T07:05:46.104" v="1116"/>
        <pc:sldMkLst>
          <pc:docMk/>
          <pc:sldMk cId="2324379613" sldId="393"/>
        </pc:sldMkLst>
        <pc:spChg chg="mod">
          <ac:chgData name="Kulinich Bohdan" userId="48e65c9f34e137d0" providerId="LiveId" clId="{FECB290E-435E-482C-9D0D-537592CCF4EB}" dt="2020-04-11T07:05:19.485" v="1103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1T06:32:25.365" v="854" actId="478"/>
          <ac:spMkLst>
            <pc:docMk/>
            <pc:sldMk cId="2324379613" sldId="393"/>
            <ac:spMk id="32" creationId="{4CAA5BB6-77DC-4E0A-8F53-E179D5DBF265}"/>
          </ac:spMkLst>
        </pc:spChg>
        <pc:spChg chg="del">
          <ac:chgData name="Kulinich Bohdan" userId="48e65c9f34e137d0" providerId="LiveId" clId="{FECB290E-435E-482C-9D0D-537592CCF4EB}" dt="2020-04-11T06:32:28.340" v="856" actId="478"/>
          <ac:spMkLst>
            <pc:docMk/>
            <pc:sldMk cId="2324379613" sldId="393"/>
            <ac:spMk id="33" creationId="{B3F0A181-4025-4319-BC0D-2BBB60CB8402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4" creationId="{361BDC2F-1B14-4C75-AD4A-A23745B0F941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6" creationId="{4F00DADF-56AD-432C-B27F-24738CA0B158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8" creationId="{7960A3FB-4C0C-424E-B806-6B84715E9074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9" creationId="{8C7486F3-CBAB-417B-B915-033D6F681DB3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4" creationId="{E4D78396-E2AA-4B62-8BEB-0652264EB071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5" creationId="{2BD0828C-F029-43C8-AF0F-26487E90BC0C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6" creationId="{D6E09C08-A002-4086-8082-CA26B0C85CE7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7" creationId="{C3F879B4-D65D-4869-9E58-1DE9072733BF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8" creationId="{ED54D0BE-30CC-41DE-90C1-08F6E77FB7D2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57" creationId="{0F5581B3-8E96-4C91-AA11-606C2D85D505}"/>
          </ac:spMkLst>
        </pc:spChg>
        <pc:grpChg chg="del">
          <ac:chgData name="Kulinich Bohdan" userId="48e65c9f34e137d0" providerId="LiveId" clId="{FECB290E-435E-482C-9D0D-537592CCF4EB}" dt="2020-04-11T06:32:26.462" v="855" actId="478"/>
          <ac:grpSpMkLst>
            <pc:docMk/>
            <pc:sldMk cId="2324379613" sldId="393"/>
            <ac:grpSpMk id="18" creationId="{CB4C8FC0-5C69-4213-B59F-A70790C7EDAA}"/>
          </ac:grpSpMkLst>
        </pc:grpChg>
        <pc:grpChg chg="add mod">
          <ac:chgData name="Kulinich Bohdan" userId="48e65c9f34e137d0" providerId="LiveId" clId="{FECB290E-435E-482C-9D0D-537592CCF4EB}" dt="2020-04-11T07:05:07.863" v="1100" actId="1076"/>
          <ac:grpSpMkLst>
            <pc:docMk/>
            <pc:sldMk cId="2324379613" sldId="393"/>
            <ac:grpSpMk id="52" creationId="{0F11EBEF-07FC-4B3C-A333-62F837FF91A5}"/>
          </ac:grpSpMkLst>
        </pc:grpChg>
        <pc:graphicFrameChg chg="del">
          <ac:chgData name="Kulinich Bohdan" userId="48e65c9f34e137d0" providerId="LiveId" clId="{FECB290E-435E-482C-9D0D-537592CCF4EB}" dt="2020-04-11T06:32:28.340" v="856" actId="478"/>
          <ac:graphicFrameMkLst>
            <pc:docMk/>
            <pc:sldMk cId="2324379613" sldId="393"/>
            <ac:graphicFrameMk id="31" creationId="{B96287D2-8624-4A79-88B2-F34DFC3089DE}"/>
          </ac:graphicFrameMkLst>
        </pc:graphicFrameChg>
        <pc:picChg chg="add">
          <ac:chgData name="Kulinich Bohdan" userId="48e65c9f34e137d0" providerId="LiveId" clId="{FECB290E-435E-482C-9D0D-537592CCF4EB}" dt="2020-04-11T06:32:35.679" v="857"/>
          <ac:picMkLst>
            <pc:docMk/>
            <pc:sldMk cId="2324379613" sldId="393"/>
            <ac:picMk id="30" creationId="{23E373FC-257D-44E0-A3FC-F64FC09F01E1}"/>
          </ac:picMkLst>
        </pc:pic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35" creationId="{3B1C12EC-E400-4C56-8D0A-822891633D20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37" creationId="{08005EB8-CB06-4D7F-BAE4-76995FD0A656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0" creationId="{1BC28843-F70A-4AB9-8F64-850E1CB931BB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1" creationId="{93E6BB93-2D48-42E2-8104-7C84702DAC2B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2" creationId="{C3EFEC5E-571D-42DB-A32C-5389672E160C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3" creationId="{F7A33594-3679-4050-9715-2917A2FC88B6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9" creationId="{313652C4-31ED-4250-B64A-8A099FEF69E8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0" creationId="{CE546C94-153E-469E-9633-B3EEB2B1E60F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5" creationId="{3BBC060E-BCF7-43B2-8722-89BB254AA3B3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6" creationId="{FF0CA81C-C0BB-4A21-AAFD-04E5B0E77B50}"/>
          </ac:cxnSpMkLst>
        </pc:cxnChg>
      </pc:sldChg>
      <pc:sldChg chg="delSp modSp mod delAnim modAnim">
        <pc:chgData name="Kulinich Bohdan" userId="48e65c9f34e137d0" providerId="LiveId" clId="{FECB290E-435E-482C-9D0D-537592CCF4EB}" dt="2020-04-11T07:14:55.535" v="1305"/>
        <pc:sldMkLst>
          <pc:docMk/>
          <pc:sldMk cId="4071669346" sldId="394"/>
        </pc:sldMkLst>
        <pc:spChg chg="mod">
          <ac:chgData name="Kulinich Bohdan" userId="48e65c9f34e137d0" providerId="LiveId" clId="{FECB290E-435E-482C-9D0D-537592CCF4EB}" dt="2020-04-11T07:13:03.959" v="1253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FECB290E-435E-482C-9D0D-537592CCF4EB}" dt="2020-04-11T07:14:51.239" v="1304" actId="1076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FECB290E-435E-482C-9D0D-537592CCF4EB}" dt="2020-04-11T07:09:03.441" v="1121" actId="20577"/>
          <ac:spMkLst>
            <pc:docMk/>
            <pc:sldMk cId="4071669346" sldId="394"/>
            <ac:spMk id="33" creationId="{86CA2656-2203-4DD6-B4D2-1C62DDFD8844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2" creationId="{1251ECDD-1226-4302-B74B-B40BA7EA9054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3" creationId="{316B3A40-AA66-473A-ACA3-854BCDF1016B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4" creationId="{18AC838D-3D3F-4B1F-8C11-A6A52A4805FD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5" creationId="{8E4D046E-C780-45E8-A6A2-CDC5B7375BB3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6" creationId="{B2F6A968-FF6F-4B6B-A071-3014B8514F9C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9" creationId="{68F72722-4186-475B-A352-1346ED4FDCFF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70" creationId="{72DEAE68-DADA-44DE-A28F-EE59A0CA9824}"/>
          </ac:spMkLst>
        </pc:spChg>
        <pc:graphicFrameChg chg="mod">
          <ac:chgData name="Kulinich Bohdan" userId="48e65c9f34e137d0" providerId="LiveId" clId="{FECB290E-435E-482C-9D0D-537592CCF4EB}" dt="2020-04-11T07:14:44.775" v="1303" actId="16959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picChg chg="mod">
          <ac:chgData name="Kulinich Bohdan" userId="48e65c9f34e137d0" providerId="LiveId" clId="{FECB290E-435E-482C-9D0D-537592CCF4EB}" dt="2020-04-11T07:09:05.363" v="1122" actId="14429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3" creationId="{080139BB-F6CD-48AD-84AC-664B20C7243D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4" creationId="{BBCFE58E-576B-43F7-BC7F-4C91BEEB197A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5" creationId="{E2B60006-0174-4A4D-B48B-C793C055E40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6" creationId="{78C55FCC-5F7E-4B17-A35F-19384DDDCDA4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7" creationId="{05D6503C-97CE-407B-81DC-42E86C145690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8" creationId="{CF0848BE-0453-4B62-A49E-4FCD9A638481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9" creationId="{F8AA5705-1D1E-4D12-8FCA-1F7EC70EB323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0" creationId="{DF9F339D-2D42-4CB6-8B5C-EF4AA6250F7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1" creationId="{7DB1FA73-530E-4735-AE7D-381CF0364535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7" creationId="{408496EB-7C3A-41E4-BD79-221F8169228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8" creationId="{9118D657-0D12-4D7A-86E6-085D720D345C}"/>
          </ac:cxnSpMkLst>
        </pc:cxnChg>
      </pc:sldChg>
      <pc:sldChg chg="modSp mod">
        <pc:chgData name="Kulinich Bohdan" userId="48e65c9f34e137d0" providerId="LiveId" clId="{FECB290E-435E-482C-9D0D-537592CCF4EB}" dt="2020-04-11T19:02:18.265" v="1446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FECB290E-435E-482C-9D0D-537592CCF4EB}" dt="2020-04-11T18:57:32.803" v="1361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FECB290E-435E-482C-9D0D-537592CCF4EB}" dt="2020-04-11T19:00:14.100" v="1407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FECB290E-435E-482C-9D0D-537592CCF4EB}" dt="2020-04-11T19:01:18.423" v="1427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FECB290E-435E-482C-9D0D-537592CCF4EB}" dt="2020-04-11T19:02:18.265" v="144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FECB290E-435E-482C-9D0D-537592CCF4EB}" dt="2020-04-10T11:33:35.606" v="668"/>
        <pc:sldMkLst>
          <pc:docMk/>
          <pc:sldMk cId="1720957842" sldId="397"/>
        </pc:sldMkLst>
        <pc:spChg chg="mod">
          <ac:chgData name="Kulinich Bohdan" userId="48e65c9f34e137d0" providerId="LiveId" clId="{FECB290E-435E-482C-9D0D-537592CCF4EB}" dt="2020-04-10T05:21:45.354" v="443" actId="1076"/>
          <ac:spMkLst>
            <pc:docMk/>
            <pc:sldMk cId="1720957842" sldId="397"/>
            <ac:spMk id="6" creationId="{4CD1B612-D16C-4F70-8335-78480BFE8EC8}"/>
          </ac:spMkLst>
        </pc:spChg>
        <pc:spChg chg="add del">
          <ac:chgData name="Kulinich Bohdan" userId="48e65c9f34e137d0" providerId="LiveId" clId="{FECB290E-435E-482C-9D0D-537592CCF4EB}" dt="2020-04-10T05:34:24.153" v="456"/>
          <ac:spMkLst>
            <pc:docMk/>
            <pc:sldMk cId="1720957842" sldId="397"/>
            <ac:spMk id="38" creationId="{8BF138D4-3458-4779-8F5B-9B2710A86381}"/>
          </ac:spMkLst>
        </pc:spChg>
        <pc:spChg chg="add del">
          <ac:chgData name="Kulinich Bohdan" userId="48e65c9f34e137d0" providerId="LiveId" clId="{FECB290E-435E-482C-9D0D-537592CCF4EB}" dt="2020-04-10T05:34:24.153" v="456"/>
          <ac:spMkLst>
            <pc:docMk/>
            <pc:sldMk cId="1720957842" sldId="397"/>
            <ac:spMk id="40" creationId="{DF6D36A5-0F59-41FD-BD1E-AF97FB86A79F}"/>
          </ac:spMkLst>
        </pc:spChg>
        <pc:spChg chg="del">
          <ac:chgData name="Kulinich Bohdan" userId="48e65c9f34e137d0" providerId="LiveId" clId="{FECB290E-435E-482C-9D0D-537592CCF4EB}" dt="2020-04-10T05:20:38.069" v="291" actId="478"/>
          <ac:spMkLst>
            <pc:docMk/>
            <pc:sldMk cId="1720957842" sldId="397"/>
            <ac:spMk id="44" creationId="{860E53A2-DE5B-4EE7-8DFD-ACE0A6CBE52E}"/>
          </ac:spMkLst>
        </pc:spChg>
        <pc:spChg chg="del">
          <ac:chgData name="Kulinich Bohdan" userId="48e65c9f34e137d0" providerId="LiveId" clId="{FECB290E-435E-482C-9D0D-537592CCF4EB}" dt="2020-04-10T05:20:38.647" v="292" actId="478"/>
          <ac:spMkLst>
            <pc:docMk/>
            <pc:sldMk cId="1720957842" sldId="397"/>
            <ac:spMk id="46" creationId="{EB762F75-9670-4C9A-B1BD-C329071C7929}"/>
          </ac:spMkLst>
        </pc:spChg>
        <pc:spChg chg="add del mod">
          <ac:chgData name="Kulinich Bohdan" userId="48e65c9f34e137d0" providerId="LiveId" clId="{FECB290E-435E-482C-9D0D-537592CCF4EB}" dt="2020-04-10T05:34:28.363" v="460"/>
          <ac:spMkLst>
            <pc:docMk/>
            <pc:sldMk cId="1720957842" sldId="397"/>
            <ac:spMk id="48" creationId="{A36B04B1-A1E2-4232-B51C-00BF9D295167}"/>
          </ac:spMkLst>
        </pc:spChg>
        <pc:spChg chg="add del mod">
          <ac:chgData name="Kulinich Bohdan" userId="48e65c9f34e137d0" providerId="LiveId" clId="{FECB290E-435E-482C-9D0D-537592CCF4EB}" dt="2020-04-10T05:34:28.363" v="460"/>
          <ac:spMkLst>
            <pc:docMk/>
            <pc:sldMk cId="1720957842" sldId="397"/>
            <ac:spMk id="50" creationId="{8691A15B-9B83-44FF-84A7-6151C7DD726C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56" creationId="{F1CC9EFF-81A8-401D-BD34-44653229C772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58" creationId="{1518C69A-F7AC-4851-8AE4-8EEAD1F15D5D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4" creationId="{576F71E8-F80E-44FF-A848-C3CC359916CA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5" creationId="{11A1E600-1494-4048-A5CA-77A3E3ABF390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6" creationId="{EC68629D-7F22-4CF7-8A78-BD41BCCB9FE7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7" creationId="{77203D8B-D86A-4B9A-BE97-4F5E74786D63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8" creationId="{883A4C72-5F3B-4D5D-9089-5E0909EFF82B}"/>
          </ac:spMkLst>
        </pc:spChg>
        <pc:grpChg chg="del">
          <ac:chgData name="Kulinich Bohdan" userId="48e65c9f34e137d0" providerId="LiveId" clId="{FECB290E-435E-482C-9D0D-537592CCF4EB}" dt="2020-04-10T05:20:33.087" v="289" actId="478"/>
          <ac:grpSpMkLst>
            <pc:docMk/>
            <pc:sldMk cId="1720957842" sldId="397"/>
            <ac:grpSpMk id="73" creationId="{3E263500-62FF-46EA-A946-7BEE1C284C38}"/>
          </ac:grpSpMkLst>
        </pc:grpChg>
        <pc:picChg chg="mod">
          <ac:chgData name="Kulinich Bohdan" userId="48e65c9f34e137d0" providerId="LiveId" clId="{FECB290E-435E-482C-9D0D-537592CCF4EB}" dt="2020-04-10T05:34:22.201" v="455" actId="1076"/>
          <ac:picMkLst>
            <pc:docMk/>
            <pc:sldMk cId="1720957842" sldId="397"/>
            <ac:picMk id="45" creationId="{C64A4A21-E220-4BCD-8296-4368D3341346}"/>
          </ac:picMkLst>
        </pc:pic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39" creationId="{449ABB0C-EBFB-46AB-B8EB-0A1C138E1CE0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1" creationId="{57229D43-9B9D-4E50-B95D-4C4B478F8D97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2" creationId="{5665C98E-B106-4066-B328-DDB7CCECD72D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3" creationId="{B6A54683-7335-4FE0-98FB-DAB236B43373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7" creationId="{63FBBD33-262C-42F9-94F9-94D425DB2727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49" creationId="{BE8A4CE9-AEB4-4285-85F3-64013957727C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2" creationId="{05F24ABE-C4DE-43AC-B15C-7148549DCAC3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3" creationId="{042919EF-EA2B-4961-A67C-C637F56EDCE2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4" creationId="{7208A06C-A725-4F87-A71F-D8D4885D5E0C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5" creationId="{9FD24E2E-027B-4956-A324-4CFD6590C201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57" creationId="{5C2B2F10-9295-4DEB-9798-BECD0FBCB0D7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59" creationId="{C1206954-EDAD-458A-B370-F9E91AF9A775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0" creationId="{DA04AD42-2D95-48C9-8359-9B080CE4FF3A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1" creationId="{FE430F7E-FE9C-4161-A205-A5586FD7B4F6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2" creationId="{A86B8445-3D7C-4005-9B5F-BAA653BE6E53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3" creationId="{45A15931-0D9A-4FD4-A28B-4434200BF971}"/>
          </ac:cxnSpMkLst>
        </pc:cxnChg>
      </pc:sldChg>
      <pc:sldChg chg="del">
        <pc:chgData name="Kulinich Bohdan" userId="48e65c9f34e137d0" providerId="LiveId" clId="{FECB290E-435E-482C-9D0D-537592CCF4EB}" dt="2020-04-11T18:52:51.288" v="1307" actId="47"/>
        <pc:sldMkLst>
          <pc:docMk/>
          <pc:sldMk cId="2605040120" sldId="409"/>
        </pc:sldMkLst>
      </pc:sldChg>
      <pc:sldChg chg="del">
        <pc:chgData name="Kulinich Bohdan" userId="48e65c9f34e137d0" providerId="LiveId" clId="{FECB290E-435E-482C-9D0D-537592CCF4EB}" dt="2020-04-11T07:06:18.034" v="1117" actId="47"/>
        <pc:sldMkLst>
          <pc:docMk/>
          <pc:sldMk cId="1672877199" sldId="410"/>
        </pc:sldMkLst>
      </pc:sldChg>
      <pc:sldChg chg="add">
        <pc:chgData name="Kulinich Bohdan" userId="48e65c9f34e137d0" providerId="LiveId" clId="{FECB290E-435E-482C-9D0D-537592CCF4EB}" dt="2020-04-10T03:59:09.229" v="6"/>
        <pc:sldMkLst>
          <pc:docMk/>
          <pc:sldMk cId="453945130" sldId="411"/>
        </pc:sldMkLst>
      </pc:sldChg>
    </pc:docChg>
  </pc:docChgLst>
  <pc:docChgLst>
    <pc:chgData name="Kulinich Bohdan" userId="48e65c9f34e137d0" providerId="LiveId" clId="{E49A1410-7C8B-4ECB-8C7D-619E97D01A14}"/>
    <pc:docChg chg="custSel addSld delSld modSld">
      <pc:chgData name="Kulinich Bohdan" userId="48e65c9f34e137d0" providerId="LiveId" clId="{E49A1410-7C8B-4ECB-8C7D-619E97D01A14}" dt="2020-05-01T16:33:30.896" v="2104" actId="20577"/>
      <pc:docMkLst>
        <pc:docMk/>
      </pc:docMkLst>
      <pc:sldChg chg="modSp">
        <pc:chgData name="Kulinich Bohdan" userId="48e65c9f34e137d0" providerId="LiveId" clId="{E49A1410-7C8B-4ECB-8C7D-619E97D01A14}" dt="2020-04-30T06:54:08.017" v="1" actId="20577"/>
        <pc:sldMkLst>
          <pc:docMk/>
          <pc:sldMk cId="1088591982" sldId="256"/>
        </pc:sldMkLst>
        <pc:spChg chg="mod">
          <ac:chgData name="Kulinich Bohdan" userId="48e65c9f34e137d0" providerId="LiveId" clId="{E49A1410-7C8B-4ECB-8C7D-619E97D01A14}" dt="2020-04-30T06:54:08.017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add del modAnim">
        <pc:chgData name="Kulinich Bohdan" userId="48e65c9f34e137d0" providerId="LiveId" clId="{E49A1410-7C8B-4ECB-8C7D-619E97D01A14}" dt="2020-05-01T09:08:08.096" v="819" actId="47"/>
        <pc:sldMkLst>
          <pc:docMk/>
          <pc:sldMk cId="2889811499" sldId="366"/>
        </pc:sldMkLst>
        <pc:spChg chg="mod">
          <ac:chgData name="Kulinich Bohdan" userId="48e65c9f34e137d0" providerId="LiveId" clId="{E49A1410-7C8B-4ECB-8C7D-619E97D01A14}" dt="2020-04-30T06:54:36.021" v="19" actId="20577"/>
          <ac:spMkLst>
            <pc:docMk/>
            <pc:sldMk cId="2889811499" sldId="366"/>
            <ac:spMk id="4" creationId="{00000000-0000-0000-0000-000000000000}"/>
          </ac:spMkLst>
        </pc:spChg>
      </pc:sldChg>
      <pc:sldChg chg="addSp modSp mod modAnim">
        <pc:chgData name="Kulinich Bohdan" userId="48e65c9f34e137d0" providerId="LiveId" clId="{E49A1410-7C8B-4ECB-8C7D-619E97D01A14}" dt="2020-04-30T07:03:57.947" v="190"/>
        <pc:sldMkLst>
          <pc:docMk/>
          <pc:sldMk cId="1851933935" sldId="387"/>
        </pc:sldMkLst>
        <pc:spChg chg="mod">
          <ac:chgData name="Kulinich Bohdan" userId="48e65c9f34e137d0" providerId="LiveId" clId="{E49A1410-7C8B-4ECB-8C7D-619E97D01A14}" dt="2020-04-30T07:01:09.380" v="185" actId="14100"/>
          <ac:spMkLst>
            <pc:docMk/>
            <pc:sldMk cId="1851933935" sldId="387"/>
            <ac:spMk id="6" creationId="{4CD1B612-D16C-4F70-8335-78480BFE8EC8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0" creationId="{64C526EC-A042-432A-B24D-3BACA92ADB8A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1" creationId="{F24B9799-F53B-45C3-B3B6-7C444D0F3BC8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2" creationId="{BE89FBF7-C05C-4E34-AD8E-EAC303D99BE0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4" creationId="{0FB6F5BF-0E0B-41D4-9006-58634B4A063D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5" creationId="{4CF033BA-0C66-4363-BD1C-AA90F317546F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6" creationId="{25049480-8BCC-4511-8EC6-69C563A31C66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17" creationId="{A96BB683-2C5D-41E8-81B1-0668D966A12E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21" creationId="{E73B4145-0E27-4038-94C5-7D382A2638A5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22" creationId="{919B5462-B063-4D5E-BFE1-21AD2819DBB4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23" creationId="{86BC509C-5AC5-4BE6-912A-3DE1CAABADC2}"/>
          </ac:spMkLst>
        </pc:spChg>
        <pc:spChg chg="add mod">
          <ac:chgData name="Kulinich Bohdan" userId="48e65c9f34e137d0" providerId="LiveId" clId="{E49A1410-7C8B-4ECB-8C7D-619E97D01A14}" dt="2020-04-30T07:03:49.428" v="189" actId="1076"/>
          <ac:spMkLst>
            <pc:docMk/>
            <pc:sldMk cId="1851933935" sldId="387"/>
            <ac:spMk id="24" creationId="{54A51F06-6194-47E6-BE34-AA1909DB366C}"/>
          </ac:spMkLst>
        </pc:spChg>
        <pc:grpChg chg="add mod">
          <ac:chgData name="Kulinich Bohdan" userId="48e65c9f34e137d0" providerId="LiveId" clId="{E49A1410-7C8B-4ECB-8C7D-619E97D01A14}" dt="2020-04-30T07:03:49.428" v="189" actId="1076"/>
          <ac:grpSpMkLst>
            <pc:docMk/>
            <pc:sldMk cId="1851933935" sldId="387"/>
            <ac:grpSpMk id="18" creationId="{5BB671C6-7602-470F-B2B5-96007251574A}"/>
          </ac:grpSpMkLst>
        </pc:grpChg>
        <pc:cxnChg chg="add mod">
          <ac:chgData name="Kulinich Bohdan" userId="48e65c9f34e137d0" providerId="LiveId" clId="{E49A1410-7C8B-4ECB-8C7D-619E97D01A14}" dt="2020-04-30T07:03:49.428" v="189" actId="1076"/>
          <ac:cxnSpMkLst>
            <pc:docMk/>
            <pc:sldMk cId="1851933935" sldId="387"/>
            <ac:cxnSpMk id="8" creationId="{60B5A8B9-E1F8-40F1-AC0B-25D98C87259C}"/>
          </ac:cxnSpMkLst>
        </pc:cxnChg>
        <pc:cxnChg chg="add mod">
          <ac:chgData name="Kulinich Bohdan" userId="48e65c9f34e137d0" providerId="LiveId" clId="{E49A1410-7C8B-4ECB-8C7D-619E97D01A14}" dt="2020-04-30T07:03:49.428" v="189" actId="1076"/>
          <ac:cxnSpMkLst>
            <pc:docMk/>
            <pc:sldMk cId="1851933935" sldId="387"/>
            <ac:cxnSpMk id="9" creationId="{EFEC985D-067F-4641-A320-C86092E54B43}"/>
          </ac:cxnSpMkLst>
        </pc:cxnChg>
        <pc:cxnChg chg="add mod">
          <ac:chgData name="Kulinich Bohdan" userId="48e65c9f34e137d0" providerId="LiveId" clId="{E49A1410-7C8B-4ECB-8C7D-619E97D01A14}" dt="2020-04-30T07:03:49.428" v="189" actId="1076"/>
          <ac:cxnSpMkLst>
            <pc:docMk/>
            <pc:sldMk cId="1851933935" sldId="387"/>
            <ac:cxnSpMk id="13" creationId="{BF04DC26-35DC-4774-B1D5-DA13BCA6C7AF}"/>
          </ac:cxnSpMkLst>
        </pc:cxnChg>
      </pc:sldChg>
      <pc:sldChg chg="addSp delSp modSp mod delAnim modAnim">
        <pc:chgData name="Kulinich Bohdan" userId="48e65c9f34e137d0" providerId="LiveId" clId="{E49A1410-7C8B-4ECB-8C7D-619E97D01A14}" dt="2020-05-01T08:14:44.249" v="533"/>
        <pc:sldMkLst>
          <pc:docMk/>
          <pc:sldMk cId="273846800" sldId="389"/>
        </pc:sldMkLst>
        <pc:spChg chg="mod">
          <ac:chgData name="Kulinich Bohdan" userId="48e65c9f34e137d0" providerId="LiveId" clId="{E49A1410-7C8B-4ECB-8C7D-619E97D01A14}" dt="2020-05-01T08:12:06.616" v="530" actId="14100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3" creationId="{4A00E0CA-1554-426A-890D-0BB420CA069B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4" creationId="{6C91FF39-F5E0-4B00-80A0-D5942C1AB948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5" creationId="{798589B9-4C86-4532-B3F0-FA5E5C738C40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6" creationId="{F91F7F59-2D86-4F98-A740-E8B6BF18C262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7" creationId="{D0BF8907-FB6B-4594-B891-0BC17A35E33B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8" creationId="{B99D8BB4-1942-428D-B2D5-57B1ED98848A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19" creationId="{BD93B265-0B16-4D2B-82B6-B3DFFFB3401B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0" creationId="{F60376C9-CAB2-4556-99FC-0BEB8B6CAF96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1" creationId="{97048D0C-FCD7-4210-A70C-82621B36716E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3" creationId="{3F7F13D6-9AF3-43C2-AA75-633D81B78BFF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4" creationId="{44207633-C7A7-4C9E-AE6A-D9D1C7F16207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5" creationId="{DFE1C048-4A3F-4515-B5CB-04A9ECD28605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6" creationId="{68EE5531-8063-4110-9E7F-FCAFDFB657B9}"/>
          </ac:spMkLst>
        </pc:spChg>
        <pc:spChg chg="add mod">
          <ac:chgData name="Kulinich Bohdan" userId="48e65c9f34e137d0" providerId="LiveId" clId="{E49A1410-7C8B-4ECB-8C7D-619E97D01A14}" dt="2020-05-01T08:14:39.919" v="532" actId="1076"/>
          <ac:spMkLst>
            <pc:docMk/>
            <pc:sldMk cId="273846800" sldId="389"/>
            <ac:spMk id="27" creationId="{299B2670-0ECB-4D24-9BEC-3CC77BFC2625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27" creationId="{69F6DA8D-1F98-4F84-A1AD-D6F7957F5E24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28" creationId="{D4131F0F-38A5-478F-8B6C-3DBB04072D00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29" creationId="{745F3FF6-5333-4B94-AF7F-48D852E317BC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0" creationId="{8FCA6FDA-AAEE-47A0-B2BE-EA0D44D1164F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1" creationId="{AE661BB8-58D2-4F19-94C5-8BD85D9C29A8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2" creationId="{848AD540-20C0-40DC-BA98-53706281B2D1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3" creationId="{E0FE0C57-4986-457D-8EC9-9BB5677068EB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7" creationId="{57D91E56-BA6E-4BA1-96CF-8BF50F49D5EF}"/>
          </ac:spMkLst>
        </pc:spChg>
        <pc:spChg chg="del">
          <ac:chgData name="Kulinich Bohdan" userId="48e65c9f34e137d0" providerId="LiveId" clId="{E49A1410-7C8B-4ECB-8C7D-619E97D01A14}" dt="2020-04-30T07:42:28.917" v="351" actId="478"/>
          <ac:spMkLst>
            <pc:docMk/>
            <pc:sldMk cId="273846800" sldId="389"/>
            <ac:spMk id="38" creationId="{26AE7859-1C2A-4AAC-AF54-E63E93793E49}"/>
          </ac:spMkLst>
        </pc:spChg>
        <pc:grpChg chg="del">
          <ac:chgData name="Kulinich Bohdan" userId="48e65c9f34e137d0" providerId="LiveId" clId="{E49A1410-7C8B-4ECB-8C7D-619E97D01A14}" dt="2020-04-30T07:42:28.917" v="351" actId="478"/>
          <ac:grpSpMkLst>
            <pc:docMk/>
            <pc:sldMk cId="273846800" sldId="389"/>
            <ac:grpSpMk id="34" creationId="{49C43F2D-D495-4321-B860-424C7F88A032}"/>
          </ac:grpSpMkLst>
        </pc:grpChg>
        <pc:picChg chg="mod">
          <ac:chgData name="Kulinich Bohdan" userId="48e65c9f34e137d0" providerId="LiveId" clId="{E49A1410-7C8B-4ECB-8C7D-619E97D01A14}" dt="2020-04-30T07:42:30.337" v="352" actId="14429"/>
          <ac:picMkLst>
            <pc:docMk/>
            <pc:sldMk cId="273846800" sldId="389"/>
            <ac:picMk id="22" creationId="{DD80CFB3-83E7-491F-9A27-E4B032CA4F7D}"/>
          </ac:picMkLst>
        </pc:picChg>
        <pc:cxnChg chg="add mod">
          <ac:chgData name="Kulinich Bohdan" userId="48e65c9f34e137d0" providerId="LiveId" clId="{E49A1410-7C8B-4ECB-8C7D-619E97D01A14}" dt="2020-05-01T08:14:39.919" v="532" actId="1076"/>
          <ac:cxnSpMkLst>
            <pc:docMk/>
            <pc:sldMk cId="273846800" sldId="389"/>
            <ac:cxnSpMk id="8" creationId="{B7DBD551-267C-45D7-9D9A-10B7D8104FEA}"/>
          </ac:cxnSpMkLst>
        </pc:cxnChg>
        <pc:cxnChg chg="add mod">
          <ac:chgData name="Kulinich Bohdan" userId="48e65c9f34e137d0" providerId="LiveId" clId="{E49A1410-7C8B-4ECB-8C7D-619E97D01A14}" dt="2020-05-01T08:14:39.919" v="532" actId="1076"/>
          <ac:cxnSpMkLst>
            <pc:docMk/>
            <pc:sldMk cId="273846800" sldId="389"/>
            <ac:cxnSpMk id="9" creationId="{2D66BF59-54AF-4943-8194-135DB9261890}"/>
          </ac:cxnSpMkLst>
        </pc:cxnChg>
        <pc:cxnChg chg="add mod">
          <ac:chgData name="Kulinich Bohdan" userId="48e65c9f34e137d0" providerId="LiveId" clId="{E49A1410-7C8B-4ECB-8C7D-619E97D01A14}" dt="2020-05-01T08:14:39.919" v="532" actId="1076"/>
          <ac:cxnSpMkLst>
            <pc:docMk/>
            <pc:sldMk cId="273846800" sldId="389"/>
            <ac:cxnSpMk id="10" creationId="{D832AE9F-3E5F-4B22-BF6C-3399A6BEA172}"/>
          </ac:cxnSpMkLst>
        </pc:cxnChg>
        <pc:cxnChg chg="add mod">
          <ac:chgData name="Kulinich Bohdan" userId="48e65c9f34e137d0" providerId="LiveId" clId="{E49A1410-7C8B-4ECB-8C7D-619E97D01A14}" dt="2020-05-01T08:14:39.919" v="532" actId="1076"/>
          <ac:cxnSpMkLst>
            <pc:docMk/>
            <pc:sldMk cId="273846800" sldId="389"/>
            <ac:cxnSpMk id="11" creationId="{14780F4B-605C-4941-9169-59CE2E732C4E}"/>
          </ac:cxnSpMkLst>
        </pc:cxnChg>
        <pc:cxnChg chg="add mod">
          <ac:chgData name="Kulinich Bohdan" userId="48e65c9f34e137d0" providerId="LiveId" clId="{E49A1410-7C8B-4ECB-8C7D-619E97D01A14}" dt="2020-05-01T08:14:39.919" v="532" actId="1076"/>
          <ac:cxnSpMkLst>
            <pc:docMk/>
            <pc:sldMk cId="273846800" sldId="389"/>
            <ac:cxnSpMk id="12" creationId="{C99FD620-516F-4C0A-BF03-2FF84CE498DC}"/>
          </ac:cxnSpMkLst>
        </pc:cxnChg>
        <pc:cxnChg chg="del">
          <ac:chgData name="Kulinich Bohdan" userId="48e65c9f34e137d0" providerId="LiveId" clId="{E49A1410-7C8B-4ECB-8C7D-619E97D01A14}" dt="2020-04-30T07:42:28.917" v="351" actId="478"/>
          <ac:cxnSpMkLst>
            <pc:docMk/>
            <pc:sldMk cId="273846800" sldId="389"/>
            <ac:cxnSpMk id="24" creationId="{FE38D677-F0CF-466C-9F3D-5A5510AFB011}"/>
          </ac:cxnSpMkLst>
        </pc:cxnChg>
        <pc:cxnChg chg="del">
          <ac:chgData name="Kulinich Bohdan" userId="48e65c9f34e137d0" providerId="LiveId" clId="{E49A1410-7C8B-4ECB-8C7D-619E97D01A14}" dt="2020-04-30T07:42:28.917" v="351" actId="478"/>
          <ac:cxnSpMkLst>
            <pc:docMk/>
            <pc:sldMk cId="273846800" sldId="389"/>
            <ac:cxnSpMk id="25" creationId="{929D6BF5-478D-458C-ACE5-87AE4B68F6DA}"/>
          </ac:cxnSpMkLst>
        </pc:cxnChg>
        <pc:cxnChg chg="del">
          <ac:chgData name="Kulinich Bohdan" userId="48e65c9f34e137d0" providerId="LiveId" clId="{E49A1410-7C8B-4ECB-8C7D-619E97D01A14}" dt="2020-04-30T07:42:28.917" v="351" actId="478"/>
          <ac:cxnSpMkLst>
            <pc:docMk/>
            <pc:sldMk cId="273846800" sldId="389"/>
            <ac:cxnSpMk id="26" creationId="{640A4859-6021-49A2-94F2-D5030500934E}"/>
          </ac:cxnSpMkLst>
        </pc:cxnChg>
      </pc:sldChg>
      <pc:sldChg chg="addSp delSp modSp mod delAnim modAnim">
        <pc:chgData name="Kulinich Bohdan" userId="48e65c9f34e137d0" providerId="LiveId" clId="{E49A1410-7C8B-4ECB-8C7D-619E97D01A14}" dt="2020-05-01T09:15:41.961" v="957" actId="14100"/>
        <pc:sldMkLst>
          <pc:docMk/>
          <pc:sldMk cId="2529177141" sldId="391"/>
        </pc:sldMkLst>
        <pc:spChg chg="mod">
          <ac:chgData name="Kulinich Bohdan" userId="48e65c9f34e137d0" providerId="LiveId" clId="{E49A1410-7C8B-4ECB-8C7D-619E97D01A14}" dt="2020-05-01T09:15:41.961" v="957" actId="14100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31" creationId="{8EAFA9B1-3BD3-4456-8CA7-AF005F5E9F19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32" creationId="{1DE9E48C-0002-44E1-ADD3-31DA9C9D34E6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33" creationId="{79DF5C6E-26F9-4AA7-BC66-D465983624F4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35" creationId="{8782FB34-0396-45EC-BACC-3F7F077C9813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39" creationId="{326390AE-BFA9-42CA-A975-ECF7F4EF70C4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40" creationId="{C1E4E653-1CCF-4064-9977-79FB2BB96DD1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45" creationId="{26EC9A9D-2DF6-4DBD-BFEB-791C0C020F43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46" creationId="{CC31A4B1-B6B9-458F-A2E4-235E8D1A9C19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50" creationId="{18E256F6-6F38-4AC2-8897-2E75367D2F70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52" creationId="{55E35ED5-2866-4F7B-883E-313F12BA72B8}"/>
          </ac:spMkLst>
        </pc:spChg>
        <pc:spChg chg="add mod">
          <ac:chgData name="Kulinich Bohdan" userId="48e65c9f34e137d0" providerId="LiveId" clId="{E49A1410-7C8B-4ECB-8C7D-619E97D01A14}" dt="2020-05-01T09:14:28.897" v="841" actId="1076"/>
          <ac:spMkLst>
            <pc:docMk/>
            <pc:sldMk cId="2529177141" sldId="391"/>
            <ac:spMk id="53" creationId="{F6A38ADD-6BE3-47B4-AC97-0CD4CFE3B47A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58" creationId="{39ACE91C-0776-4CCD-9E58-EA953024ADFF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3" creationId="{37A0D388-CA9B-486F-9285-3A3A79A7412F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4" creationId="{77565045-EEE8-4BB9-ADA2-02A72B54AA64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6" creationId="{8865F728-6C6D-4954-8CA4-A6247D60A171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7" creationId="{D56CFDB9-2919-495F-97AC-1F246E38422F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8" creationId="{7D518776-BECA-4C6F-8BF5-BD1668825DED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69" creationId="{13375F71-5F51-469A-B479-1B36157D2765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73" creationId="{6054CDC2-E22D-40DC-BD18-652F5EF0AEF2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74" creationId="{89C03E08-43B9-40EC-92AC-088EFAB9356E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75" creationId="{DD9723E3-8D0E-42D1-9D55-0502067F651D}"/>
          </ac:spMkLst>
        </pc:spChg>
        <pc:spChg chg="del">
          <ac:chgData name="Kulinich Bohdan" userId="48e65c9f34e137d0" providerId="LiveId" clId="{E49A1410-7C8B-4ECB-8C7D-619E97D01A14}" dt="2020-05-01T09:09:25.191" v="821" actId="478"/>
          <ac:spMkLst>
            <pc:docMk/>
            <pc:sldMk cId="2529177141" sldId="391"/>
            <ac:spMk id="76" creationId="{85BEB68D-E8A4-4920-8AFE-9DA29305D521}"/>
          </ac:spMkLst>
        </pc:spChg>
        <pc:grpChg chg="add mod">
          <ac:chgData name="Kulinich Bohdan" userId="48e65c9f34e137d0" providerId="LiveId" clId="{E49A1410-7C8B-4ECB-8C7D-619E97D01A14}" dt="2020-05-01T09:14:28.897" v="841" actId="1076"/>
          <ac:grpSpMkLst>
            <pc:docMk/>
            <pc:sldMk cId="2529177141" sldId="391"/>
            <ac:grpSpMk id="36" creationId="{1F0ECDAD-43B5-4996-820C-C93AD0F1B9DE}"/>
          </ac:grpSpMkLst>
        </pc:grpChg>
        <pc:grpChg chg="add mod">
          <ac:chgData name="Kulinich Bohdan" userId="48e65c9f34e137d0" providerId="LiveId" clId="{E49A1410-7C8B-4ECB-8C7D-619E97D01A14}" dt="2020-05-01T09:14:28.897" v="841" actId="1076"/>
          <ac:grpSpMkLst>
            <pc:docMk/>
            <pc:sldMk cId="2529177141" sldId="391"/>
            <ac:grpSpMk id="42" creationId="{974F4B35-E7B9-4ED1-A34A-00E57C6FC517}"/>
          </ac:grpSpMkLst>
        </pc:grpChg>
        <pc:grpChg chg="del">
          <ac:chgData name="Kulinich Bohdan" userId="48e65c9f34e137d0" providerId="LiveId" clId="{E49A1410-7C8B-4ECB-8C7D-619E97D01A14}" dt="2020-05-01T09:09:25.191" v="821" actId="478"/>
          <ac:grpSpMkLst>
            <pc:docMk/>
            <pc:sldMk cId="2529177141" sldId="391"/>
            <ac:grpSpMk id="59" creationId="{3D940432-ADC7-4588-9298-9304465C7C4C}"/>
          </ac:grpSpMkLst>
        </pc:grpChg>
        <pc:grpChg chg="del">
          <ac:chgData name="Kulinich Bohdan" userId="48e65c9f34e137d0" providerId="LiveId" clId="{E49A1410-7C8B-4ECB-8C7D-619E97D01A14}" dt="2020-05-01T09:09:25.191" v="821" actId="478"/>
          <ac:grpSpMkLst>
            <pc:docMk/>
            <pc:sldMk cId="2529177141" sldId="391"/>
            <ac:grpSpMk id="70" creationId="{D6CD7B14-517E-4E8F-AC17-C87609D78E4C}"/>
          </ac:grpSpMkLst>
        </pc:grpChg>
        <pc:picChg chg="mod">
          <ac:chgData name="Kulinich Bohdan" userId="48e65c9f34e137d0" providerId="LiveId" clId="{E49A1410-7C8B-4ECB-8C7D-619E97D01A14}" dt="2020-05-01T09:09:27.166" v="822" actId="14429"/>
          <ac:picMkLst>
            <pc:docMk/>
            <pc:sldMk cId="2529177141" sldId="391"/>
            <ac:picMk id="48" creationId="{4B6EE639-CBC5-4D4C-BA17-601676F220A8}"/>
          </ac:picMkLst>
        </pc:pic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29" creationId="{128B922F-4C5E-4BD4-9A4F-CDA7C6EDC782}"/>
          </ac:cxnSpMkLst>
        </pc:cxn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30" creationId="{CA8A4939-F5B2-4DC4-B93C-72E32E1DD5F8}"/>
          </ac:cxnSpMkLst>
        </pc:cxn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34" creationId="{B3658030-0227-4EDC-B78C-42B14806453C}"/>
          </ac:cxnSpMkLst>
        </pc:cxn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41" creationId="{9135E726-D94C-4CB4-9223-C36441200D98}"/>
          </ac:cxnSpMkLst>
        </pc:cxn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47" creationId="{F8DD25DF-10AB-4749-9D08-05D16894AEBD}"/>
          </ac:cxnSpMkLst>
        </pc:cxnChg>
        <pc:cxnChg chg="add mod">
          <ac:chgData name="Kulinich Bohdan" userId="48e65c9f34e137d0" providerId="LiveId" clId="{E49A1410-7C8B-4ECB-8C7D-619E97D01A14}" dt="2020-05-01T09:14:28.897" v="841" actId="1076"/>
          <ac:cxnSpMkLst>
            <pc:docMk/>
            <pc:sldMk cId="2529177141" sldId="391"/>
            <ac:cxnSpMk id="49" creationId="{4AA69FEE-9B87-4722-8D3A-DB61A723F86F}"/>
          </ac:cxnSpMkLst>
        </pc:cxnChg>
        <pc:cxnChg chg="del">
          <ac:chgData name="Kulinich Bohdan" userId="48e65c9f34e137d0" providerId="LiveId" clId="{E49A1410-7C8B-4ECB-8C7D-619E97D01A14}" dt="2020-05-01T09:09:25.191" v="821" actId="478"/>
          <ac:cxnSpMkLst>
            <pc:docMk/>
            <pc:sldMk cId="2529177141" sldId="391"/>
            <ac:cxnSpMk id="56" creationId="{F92A0AA3-65E3-4CFC-BED7-9C4BE2A7D023}"/>
          </ac:cxnSpMkLst>
        </pc:cxnChg>
        <pc:cxnChg chg="del">
          <ac:chgData name="Kulinich Bohdan" userId="48e65c9f34e137d0" providerId="LiveId" clId="{E49A1410-7C8B-4ECB-8C7D-619E97D01A14}" dt="2020-05-01T09:09:25.191" v="821" actId="478"/>
          <ac:cxnSpMkLst>
            <pc:docMk/>
            <pc:sldMk cId="2529177141" sldId="391"/>
            <ac:cxnSpMk id="57" creationId="{3ADEB2F7-6B90-47D0-9930-ACBA5951AD77}"/>
          </ac:cxnSpMkLst>
        </pc:cxnChg>
        <pc:cxnChg chg="del">
          <ac:chgData name="Kulinich Bohdan" userId="48e65c9f34e137d0" providerId="LiveId" clId="{E49A1410-7C8B-4ECB-8C7D-619E97D01A14}" dt="2020-05-01T09:09:25.191" v="821" actId="478"/>
          <ac:cxnSpMkLst>
            <pc:docMk/>
            <pc:sldMk cId="2529177141" sldId="391"/>
            <ac:cxnSpMk id="65" creationId="{E497F9F8-332A-4EBC-9640-D35F4B630A28}"/>
          </ac:cxnSpMkLst>
        </pc:cxnChg>
      </pc:sldChg>
      <pc:sldChg chg="addSp delSp modSp mod delAnim modAnim">
        <pc:chgData name="Kulinich Bohdan" userId="48e65c9f34e137d0" providerId="LiveId" clId="{E49A1410-7C8B-4ECB-8C7D-619E97D01A14}" dt="2020-05-01T09:37:00.969" v="1184"/>
        <pc:sldMkLst>
          <pc:docMk/>
          <pc:sldMk cId="1540853477" sldId="392"/>
        </pc:sldMkLst>
        <pc:spChg chg="mod">
          <ac:chgData name="Kulinich Bohdan" userId="48e65c9f34e137d0" providerId="LiveId" clId="{E49A1410-7C8B-4ECB-8C7D-619E97D01A14}" dt="2020-05-01T09:34:33.515" v="1178" actId="20577"/>
          <ac:spMkLst>
            <pc:docMk/>
            <pc:sldMk cId="1540853477" sldId="392"/>
            <ac:spMk id="6" creationId="{4CD1B612-D16C-4F70-8335-78480BFE8EC8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32" creationId="{3E9214A8-C293-42E1-9E96-07E579690FB7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33" creationId="{D9035CD9-E0F3-4CF7-A568-1F1506C7821F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35" creationId="{0C1525D7-D006-4D10-99BD-FBFF992FD7B5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37" creationId="{136D0028-E326-4993-ADD3-A901EDC2F845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39" creationId="{0E1AAB08-1B63-4D05-9EBE-F755EA036161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45" creationId="{32F90DA0-4745-425C-A2BF-9F01FB1906AC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46" creationId="{09DFDCF4-3F7D-4214-B505-8F8FDC1FDE36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47" creationId="{1BA12226-671C-49DB-926E-2BFD468F7D28}"/>
          </ac:spMkLst>
        </pc:spChg>
        <pc:spChg chg="add del mod">
          <ac:chgData name="Kulinich Bohdan" userId="48e65c9f34e137d0" providerId="LiveId" clId="{E49A1410-7C8B-4ECB-8C7D-619E97D01A14}" dt="2020-05-01T09:36:47.920" v="1180" actId="478"/>
          <ac:spMkLst>
            <pc:docMk/>
            <pc:sldMk cId="1540853477" sldId="392"/>
            <ac:spMk id="48" creationId="{792EED94-3050-4B53-B347-06CABA247D18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49" creationId="{45A1DECE-9F42-41CE-8BB0-8FA7F2B1CADB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53" creationId="{BAE9C6BB-B957-496A-9C4B-EF8B7C873F9F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54" creationId="{96547716-CDA2-4425-B576-1D823CCF4C12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56" creationId="{FC5F9C6E-46FC-4C1A-808A-0DAACE1D4CA4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58" creationId="{40ED0DEF-EE11-49BC-9E45-FFC8784573A8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60" creationId="{3B66C99C-B6AF-47F8-8786-A71C536DC3D6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66" creationId="{DDA1BE26-A53E-4A04-B9B6-183A339BC7EA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67" creationId="{8685C39D-E411-4455-B1B0-941D9A895F58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68" creationId="{F23D48FF-E1E5-4DC4-B3EB-ECE1254CF48B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69" creationId="{BB206EAE-4957-428D-8318-F7F6B05C32AE}"/>
          </ac:spMkLst>
        </pc:spChg>
        <pc:spChg chg="add mod">
          <ac:chgData name="Kulinich Bohdan" userId="48e65c9f34e137d0" providerId="LiveId" clId="{E49A1410-7C8B-4ECB-8C7D-619E97D01A14}" dt="2020-05-01T09:36:52.730" v="1182" actId="1076"/>
          <ac:spMkLst>
            <pc:docMk/>
            <pc:sldMk cId="1540853477" sldId="392"/>
            <ac:spMk id="70" creationId="{12F67A3A-94C0-47F5-913D-01B560D6E925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73" creationId="{85E0B62E-2AE4-4C88-8976-E1AE587CD879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74" creationId="{250AB00B-D40B-4B01-89E6-3F6F09C9B2FB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76" creationId="{805C7B32-0ACE-46EA-AA2B-8F76ED3054AD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84" creationId="{BAEE3B78-B428-4341-B465-38E3A2D6A38C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85" creationId="{E304D06C-EBB9-4209-A5C8-0F319578D3A5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86" creationId="{BB4E7A96-671C-4714-BFB7-434BB33EDE21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89" creationId="{48A3B7C8-5A93-47A8-8F65-094F285055A0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90" creationId="{5174797B-756A-4D30-951A-DBDED4FE4820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91" creationId="{6EDA1D7E-8FD4-4C97-9C18-A05A75C30886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92" creationId="{352A895C-11FA-490C-8D87-9116E6EF2239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93" creationId="{92CC7C55-B361-47EA-84BA-0724E5C6C201}"/>
          </ac:spMkLst>
        </pc:spChg>
        <pc:spChg chg="del">
          <ac:chgData name="Kulinich Bohdan" userId="48e65c9f34e137d0" providerId="LiveId" clId="{E49A1410-7C8B-4ECB-8C7D-619E97D01A14}" dt="2020-05-01T09:22:45.473" v="959" actId="478"/>
          <ac:spMkLst>
            <pc:docMk/>
            <pc:sldMk cId="1540853477" sldId="392"/>
            <ac:spMk id="94" creationId="{1DAF7A4C-0670-49B5-83AB-F035F28849BE}"/>
          </ac:spMkLst>
        </pc:spChg>
        <pc:grpChg chg="del">
          <ac:chgData name="Kulinich Bohdan" userId="48e65c9f34e137d0" providerId="LiveId" clId="{E49A1410-7C8B-4ECB-8C7D-619E97D01A14}" dt="2020-05-01T09:22:45.473" v="959" actId="478"/>
          <ac:grpSpMkLst>
            <pc:docMk/>
            <pc:sldMk cId="1540853477" sldId="392"/>
            <ac:grpSpMk id="81" creationId="{420427D4-6483-4521-8735-007295EC0D07}"/>
          </ac:grpSpMkLst>
        </pc:grpChg>
        <pc:picChg chg="mod">
          <ac:chgData name="Kulinich Bohdan" userId="48e65c9f34e137d0" providerId="LiveId" clId="{E49A1410-7C8B-4ECB-8C7D-619E97D01A14}" dt="2020-05-01T09:36:55.210" v="1183" actId="14429"/>
          <ac:picMkLst>
            <pc:docMk/>
            <pc:sldMk cId="1540853477" sldId="392"/>
            <ac:picMk id="131" creationId="{C6B5EE36-5CF9-46D0-983C-F86237C480B6}"/>
          </ac:picMkLst>
        </pc:pic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30" creationId="{9EBAFF9A-BEA1-4231-861C-EDB962CB89DE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31" creationId="{A783D616-EDF6-484E-8C7F-169E60018C05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34" creationId="{3713BA98-F801-491C-A447-193F853198CB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36" creationId="{04E30383-8974-46F9-823D-67FCC59F977D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38" creationId="{F8371977-9693-4BBE-86FC-BAEBE5325165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40" creationId="{B4E648CD-9BB4-4E35-BDD8-6BDF1905C39C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41" creationId="{A44CA036-4A03-42A0-BE7B-B33CF1DED7E8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42" creationId="{289A0187-844E-46B1-8F4A-4A99D2F28C31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43" creationId="{11BF58DB-BF0F-4918-9012-E1E26C3FF13D}"/>
          </ac:cxnSpMkLst>
        </pc:cxnChg>
        <pc:cxnChg chg="add del mod">
          <ac:chgData name="Kulinich Bohdan" userId="48e65c9f34e137d0" providerId="LiveId" clId="{E49A1410-7C8B-4ECB-8C7D-619E97D01A14}" dt="2020-05-01T09:36:47.920" v="1180" actId="478"/>
          <ac:cxnSpMkLst>
            <pc:docMk/>
            <pc:sldMk cId="1540853477" sldId="392"/>
            <ac:cxnSpMk id="44" creationId="{5F9EE23B-6E31-4B9A-9765-331EA4C05D7A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50" creationId="{77BF59FC-5D86-448F-AE5E-37555A7D7AE8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52" creationId="{D58B848B-6339-4D6E-8CCD-315877BAD557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55" creationId="{35F8D77F-86EE-4940-BD4A-06DC352E0B7F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57" creationId="{94A5DDEE-18C3-4DD3-BA1A-B6AD46AA26D4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59" creationId="{38053DA4-383F-405D-9B9B-4A28FF88A111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61" creationId="{035E85BC-ABC3-4BC2-9AD5-167CC4B43139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62" creationId="{90443EB4-93DB-4320-ADDA-9E742C4E253A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63" creationId="{FBF39EF2-0555-4C29-8460-896D18CFCA4F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64" creationId="{A78A8732-133A-43AA-8B86-8190BA0C3E8E}"/>
          </ac:cxnSpMkLst>
        </pc:cxnChg>
        <pc:cxnChg chg="add mod">
          <ac:chgData name="Kulinich Bohdan" userId="48e65c9f34e137d0" providerId="LiveId" clId="{E49A1410-7C8B-4ECB-8C7D-619E97D01A14}" dt="2020-05-01T09:36:52.730" v="1182" actId="1076"/>
          <ac:cxnSpMkLst>
            <pc:docMk/>
            <pc:sldMk cId="1540853477" sldId="392"/>
            <ac:cxnSpMk id="65" creationId="{7ADA38A1-091C-4DD9-90A6-0723A5CF9417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75" creationId="{4FF4777E-CC5E-4E2E-8730-E29C5450424B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77" creationId="{8F4ED699-6425-48CB-AE0A-EE5973E0BC84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78" creationId="{EFC4F827-07DD-4D9D-BA90-D4FE53924F6C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79" creationId="{5C78006F-B8F5-4296-A6DF-EEE94740B6B4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80" creationId="{4D46D498-1856-4413-9749-FBFF2785C74A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87" creationId="{B1B08CE4-12A0-44B5-9C19-D4F8313CC445}"/>
          </ac:cxnSpMkLst>
        </pc:cxnChg>
        <pc:cxnChg chg="del">
          <ac:chgData name="Kulinich Bohdan" userId="48e65c9f34e137d0" providerId="LiveId" clId="{E49A1410-7C8B-4ECB-8C7D-619E97D01A14}" dt="2020-05-01T09:22:45.473" v="959" actId="478"/>
          <ac:cxnSpMkLst>
            <pc:docMk/>
            <pc:sldMk cId="1540853477" sldId="392"/>
            <ac:cxnSpMk id="88" creationId="{5ED83B22-7EAE-479D-A14F-41C721FE8143}"/>
          </ac:cxnSpMkLst>
        </pc:cxnChg>
      </pc:sldChg>
      <pc:sldChg chg="addSp delSp modSp mod delAnim modAnim">
        <pc:chgData name="Kulinich Bohdan" userId="48e65c9f34e137d0" providerId="LiveId" clId="{E49A1410-7C8B-4ECB-8C7D-619E97D01A14}" dt="2020-05-01T14:31:28.287" v="1604"/>
        <pc:sldMkLst>
          <pc:docMk/>
          <pc:sldMk cId="2324379613" sldId="393"/>
        </pc:sldMkLst>
        <pc:spChg chg="mod">
          <ac:chgData name="Kulinich Bohdan" userId="48e65c9f34e137d0" providerId="LiveId" clId="{E49A1410-7C8B-4ECB-8C7D-619E97D01A14}" dt="2020-05-01T14:19:49.744" v="1536" actId="14100"/>
          <ac:spMkLst>
            <pc:docMk/>
            <pc:sldMk cId="2324379613" sldId="393"/>
            <ac:spMk id="6" creationId="{4CD1B612-D16C-4F70-8335-78480BFE8EC8}"/>
          </ac:spMkLst>
        </pc:spChg>
        <pc:spChg chg="mod">
          <ac:chgData name="Kulinich Bohdan" userId="48e65c9f34e137d0" providerId="LiveId" clId="{E49A1410-7C8B-4ECB-8C7D-619E97D01A14}" dt="2020-05-01T14:18:09.491" v="1438" actId="20577"/>
          <ac:spMkLst>
            <pc:docMk/>
            <pc:sldMk cId="2324379613" sldId="393"/>
            <ac:spMk id="31" creationId="{DCA96140-66D5-478E-89DC-1738BE2E8F38}"/>
          </ac:spMkLst>
        </pc:spChg>
        <pc:spChg chg="add mod">
          <ac:chgData name="Kulinich Bohdan" userId="48e65c9f34e137d0" providerId="LiveId" clId="{E49A1410-7C8B-4ECB-8C7D-619E97D01A14}" dt="2020-05-01T14:21:06.954" v="1540" actId="1076"/>
          <ac:spMkLst>
            <pc:docMk/>
            <pc:sldMk cId="2324379613" sldId="393"/>
            <ac:spMk id="33" creationId="{25082435-AB0B-44C2-9625-4EF1D319EDB6}"/>
          </ac:spMkLst>
        </pc:spChg>
        <pc:spChg chg="add mod">
          <ac:chgData name="Kulinich Bohdan" userId="48e65c9f34e137d0" providerId="LiveId" clId="{E49A1410-7C8B-4ECB-8C7D-619E97D01A14}" dt="2020-05-01T14:21:06.954" v="1540" actId="1076"/>
          <ac:spMkLst>
            <pc:docMk/>
            <pc:sldMk cId="2324379613" sldId="393"/>
            <ac:spMk id="34" creationId="{7AE4C5C4-A666-4E11-BF28-8EF981413F28}"/>
          </ac:spMkLst>
        </pc:spChg>
        <pc:spChg chg="add mod">
          <ac:chgData name="Kulinich Bohdan" userId="48e65c9f34e137d0" providerId="LiveId" clId="{E49A1410-7C8B-4ECB-8C7D-619E97D01A14}" dt="2020-05-01T14:21:06.954" v="1540" actId="1076"/>
          <ac:spMkLst>
            <pc:docMk/>
            <pc:sldMk cId="2324379613" sldId="393"/>
            <ac:spMk id="35" creationId="{6479D442-AA90-46D9-BB6F-2DAA54C7F75E}"/>
          </ac:spMkLst>
        </pc:spChg>
        <pc:spChg chg="add mod">
          <ac:chgData name="Kulinich Bohdan" userId="48e65c9f34e137d0" providerId="LiveId" clId="{E49A1410-7C8B-4ECB-8C7D-619E97D01A14}" dt="2020-05-01T14:21:06.954" v="1540" actId="1076"/>
          <ac:spMkLst>
            <pc:docMk/>
            <pc:sldMk cId="2324379613" sldId="393"/>
            <ac:spMk id="36" creationId="{E1AD383D-F00F-4A88-9255-153DD7E60BFA}"/>
          </ac:spMkLst>
        </pc:spChg>
        <pc:spChg chg="add mod">
          <ac:chgData name="Kulinich Bohdan" userId="48e65c9f34e137d0" providerId="LiveId" clId="{E49A1410-7C8B-4ECB-8C7D-619E97D01A14}" dt="2020-05-01T14:21:06.954" v="1540" actId="1076"/>
          <ac:spMkLst>
            <pc:docMk/>
            <pc:sldMk cId="2324379613" sldId="393"/>
            <ac:spMk id="37" creationId="{A2D28CE4-687F-455C-9603-D2407C4476D8}"/>
          </ac:spMkLst>
        </pc:spChg>
        <pc:spChg chg="add mod">
          <ac:chgData name="Kulinich Bohdan" userId="48e65c9f34e137d0" providerId="LiveId" clId="{E49A1410-7C8B-4ECB-8C7D-619E97D01A14}" dt="2020-05-01T14:23:23.264" v="1603" actId="14100"/>
          <ac:spMkLst>
            <pc:docMk/>
            <pc:sldMk cId="2324379613" sldId="393"/>
            <ac:spMk id="39" creationId="{DFC1D428-69B1-4091-BBAB-F356D7A82E83}"/>
          </ac:spMkLst>
        </pc:spChg>
        <pc:spChg chg="mod">
          <ac:chgData name="Kulinich Bohdan" userId="48e65c9f34e137d0" providerId="LiveId" clId="{E49A1410-7C8B-4ECB-8C7D-619E97D01A14}" dt="2020-05-01T14:18:06.632" v="143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06" creationId="{CC73D1D1-2339-496B-9790-5EFBB4F74610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07" creationId="{8D8DF4B3-1F48-451A-808E-843696FAEEB4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08" creationId="{DB1BD18D-FADA-4CD1-B9F9-F62D11C25F04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09" creationId="{DC7A35D6-40C0-4D69-B692-9932E9E3C8B2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10" creationId="{FC63DFCF-7987-44C1-BAB7-01B8DFD1859F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11" creationId="{5313EA01-D425-486E-A447-CB42C955CDA1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17" creationId="{D8AE3FDC-B173-4BAD-8E13-96664E44841C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20" creationId="{553893A8-0FFE-4C6F-9659-6A00CC98ED1C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23" creationId="{FCEB73E6-4C0C-4DB8-9ACB-283EE0BF0CE3}"/>
          </ac:spMkLst>
        </pc:spChg>
        <pc:spChg chg="del">
          <ac:chgData name="Kulinich Bohdan" userId="48e65c9f34e137d0" providerId="LiveId" clId="{E49A1410-7C8B-4ECB-8C7D-619E97D01A14}" dt="2020-05-01T14:18:18.535" v="1440" actId="478"/>
          <ac:spMkLst>
            <pc:docMk/>
            <pc:sldMk cId="2324379613" sldId="393"/>
            <ac:spMk id="124" creationId="{FF49274C-301B-4198-BE86-3202646A85F1}"/>
          </ac:spMkLst>
        </pc:spChg>
        <pc:grpChg chg="del">
          <ac:chgData name="Kulinich Bohdan" userId="48e65c9f34e137d0" providerId="LiveId" clId="{E49A1410-7C8B-4ECB-8C7D-619E97D01A14}" dt="2020-05-01T14:18:18.535" v="1440" actId="478"/>
          <ac:grpSpMkLst>
            <pc:docMk/>
            <pc:sldMk cId="2324379613" sldId="393"/>
            <ac:grpSpMk id="127" creationId="{A5783535-4239-4A86-A703-9F7087E85313}"/>
          </ac:grpSpMkLst>
        </pc:grpChg>
        <pc:graphicFrameChg chg="add mod modGraphic">
          <ac:chgData name="Kulinich Bohdan" userId="48e65c9f34e137d0" providerId="LiveId" clId="{E49A1410-7C8B-4ECB-8C7D-619E97D01A14}" dt="2020-05-01T14:23:03.073" v="1599"/>
          <ac:graphicFrameMkLst>
            <pc:docMk/>
            <pc:sldMk cId="2324379613" sldId="393"/>
            <ac:graphicFrameMk id="38" creationId="{1F86AFB0-EB69-49AE-8DDF-32CD737270AC}"/>
          </ac:graphicFrameMkLst>
        </pc:graphicFrameChg>
        <pc:picChg chg="del mod">
          <ac:chgData name="Kulinich Bohdan" userId="48e65c9f34e137d0" providerId="LiveId" clId="{E49A1410-7C8B-4ECB-8C7D-619E97D01A14}" dt="2020-05-01T14:21:03.364" v="1538" actId="478"/>
          <ac:picMkLst>
            <pc:docMk/>
            <pc:sldMk cId="2324379613" sldId="393"/>
            <ac:picMk id="30" creationId="{23E373FC-257D-44E0-A3FC-F64FC09F01E1}"/>
          </ac:picMkLst>
        </pc:pic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2" creationId="{94F1E451-AE25-47FD-9B7C-08EB132910F4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3" creationId="{9E2292FC-01D0-4C52-8D46-2F740815DC55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4" creationId="{1ED998DA-DD67-4CA2-B499-3ECA126C8DCD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5" creationId="{68AA0C94-B8BE-49D0-BF28-DE4A054D0EC6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6" creationId="{4BE3A7AA-D24B-4DD0-BC21-E9783C18B248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8" creationId="{2F8AEA3B-DA0F-420B-AE20-8D4569805E7F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19" creationId="{ECD5F90A-6092-49D7-8CFB-83AF85854026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21" creationId="{A6A75A65-BF4E-45D1-AD1A-6044C20669F5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22" creationId="{29AFB49D-B605-4563-998A-2311F12F5D1C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25" creationId="{C305ABC6-B429-40E8-B06C-B386E8FA131F}"/>
          </ac:cxnSpMkLst>
        </pc:cxnChg>
        <pc:cxnChg chg="del">
          <ac:chgData name="Kulinich Bohdan" userId="48e65c9f34e137d0" providerId="LiveId" clId="{E49A1410-7C8B-4ECB-8C7D-619E97D01A14}" dt="2020-05-01T14:18:18.535" v="1440" actId="478"/>
          <ac:cxnSpMkLst>
            <pc:docMk/>
            <pc:sldMk cId="2324379613" sldId="393"/>
            <ac:cxnSpMk id="126" creationId="{5D338993-B0B4-472C-BDC1-4E00B70DA812}"/>
          </ac:cxnSpMkLst>
        </pc:cxnChg>
      </pc:sldChg>
      <pc:sldChg chg="addSp delSp modSp mod delAnim modAnim">
        <pc:chgData name="Kulinich Bohdan" userId="48e65c9f34e137d0" providerId="LiveId" clId="{E49A1410-7C8B-4ECB-8C7D-619E97D01A14}" dt="2020-05-01T16:07:06.174" v="1984" actId="20577"/>
        <pc:sldMkLst>
          <pc:docMk/>
          <pc:sldMk cId="4071669346" sldId="394"/>
        </pc:sldMkLst>
        <pc:spChg chg="mod">
          <ac:chgData name="Kulinich Bohdan" userId="48e65c9f34e137d0" providerId="LiveId" clId="{E49A1410-7C8B-4ECB-8C7D-619E97D01A14}" dt="2020-05-01T16:07:06.174" v="1984" actId="20577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3" creationId="{CAE820E1-3B69-481E-8E57-52AB6B122311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4" creationId="{72908940-C959-49E1-8174-34FB816272FE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5" creationId="{7B614F3F-713D-492C-A8E4-374CD9B41644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7" creationId="{95249301-C8CC-46B2-8BFF-5657DF3FDE87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8" creationId="{78FB33BA-94B9-4B13-8EC1-39927DFCFFE6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19" creationId="{21590E7A-6462-4F22-A06A-FCD541B4FCB8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20" creationId="{C069D7E5-A4E5-4DAA-AD7B-D7AAD2071DB5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24" creationId="{EFBD8AA0-D172-4850-9867-91319A594423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25" creationId="{438F5160-8C84-4912-9FF9-BE005EDC7691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26" creationId="{CC591043-C75B-4097-B44E-FAF6F4DE6EC7}"/>
          </ac:spMkLst>
        </pc:spChg>
        <pc:spChg chg="del">
          <ac:chgData name="Kulinich Bohdan" userId="48e65c9f34e137d0" providerId="LiveId" clId="{E49A1410-7C8B-4ECB-8C7D-619E97D01A14}" dt="2020-05-01T14:32:14.827" v="1608" actId="478"/>
          <ac:spMkLst>
            <pc:docMk/>
            <pc:sldMk cId="4071669346" sldId="394"/>
            <ac:spMk id="27" creationId="{2CB11C83-959C-4304-A9AE-F6DD367AE1A4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28" creationId="{2F7F45AB-D68C-4F44-9B3C-13DC96C52C64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29" creationId="{03BBF169-40D0-4D4C-8EC2-A3101EE058F5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30" creationId="{4B2D76D6-295D-4C43-9F34-855052C85879}"/>
          </ac:spMkLst>
        </pc:spChg>
        <pc:spChg chg="del">
          <ac:chgData name="Kulinich Bohdan" userId="48e65c9f34e137d0" providerId="LiveId" clId="{E49A1410-7C8B-4ECB-8C7D-619E97D01A14}" dt="2020-05-01T16:00:54.113" v="1749" actId="478"/>
          <ac:spMkLst>
            <pc:docMk/>
            <pc:sldMk cId="4071669346" sldId="394"/>
            <ac:spMk id="32" creationId="{633AD71F-4486-4CA4-BEBA-8213971EB3FE}"/>
          </ac:spMkLst>
        </pc:spChg>
        <pc:spChg chg="del">
          <ac:chgData name="Kulinich Bohdan" userId="48e65c9f34e137d0" providerId="LiveId" clId="{E49A1410-7C8B-4ECB-8C7D-619E97D01A14}" dt="2020-05-01T16:00:53.023" v="1748" actId="478"/>
          <ac:spMkLst>
            <pc:docMk/>
            <pc:sldMk cId="4071669346" sldId="394"/>
            <ac:spMk id="33" creationId="{86CA2656-2203-4DD6-B4D2-1C62DDFD8844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34" creationId="{6D119E1C-8BC0-4919-9D0C-99A275CC0FFD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35" creationId="{0F1FB07F-B389-421D-806B-7651FFB9562F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0" creationId="{270637C5-0067-4AA1-B665-E4CF61D8B41C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1" creationId="{2869EA33-B210-4798-BDA8-BAC12AF74FC8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2" creationId="{361D8793-6250-43DE-967E-1C60C36D930E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3" creationId="{BA9420E2-BFB6-402F-85CE-325C5BDBB32E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4" creationId="{90CC5D32-3D25-4501-B14E-AD70EC9CD93E}"/>
          </ac:spMkLst>
        </pc:spChg>
        <pc:spChg chg="add mod">
          <ac:chgData name="Kulinich Bohdan" userId="48e65c9f34e137d0" providerId="LiveId" clId="{E49A1410-7C8B-4ECB-8C7D-619E97D01A14}" dt="2020-05-01T16:04:36.970" v="1969" actId="1076"/>
          <ac:spMkLst>
            <pc:docMk/>
            <pc:sldMk cId="4071669346" sldId="394"/>
            <ac:spMk id="45" creationId="{9FA55783-6515-409C-8442-521CAC1DBF62}"/>
          </ac:spMkLst>
        </pc:spChg>
        <pc:spChg chg="mod">
          <ac:chgData name="Kulinich Bohdan" userId="48e65c9f34e137d0" providerId="LiveId" clId="{E49A1410-7C8B-4ECB-8C7D-619E97D01A14}" dt="2020-05-01T14:32:04.488" v="1605" actId="20577"/>
          <ac:spMkLst>
            <pc:docMk/>
            <pc:sldMk cId="4071669346" sldId="394"/>
            <ac:spMk id="51" creationId="{86BC9140-E395-435D-A852-213A1317C46C}"/>
          </ac:spMkLst>
        </pc:spChg>
        <pc:grpChg chg="del">
          <ac:chgData name="Kulinich Bohdan" userId="48e65c9f34e137d0" providerId="LiveId" clId="{E49A1410-7C8B-4ECB-8C7D-619E97D01A14}" dt="2020-05-01T14:32:14.827" v="1608" actId="478"/>
          <ac:grpSpMkLst>
            <pc:docMk/>
            <pc:sldMk cId="4071669346" sldId="394"/>
            <ac:grpSpMk id="21" creationId="{2386A27B-7645-49DD-9951-3CC707289B6A}"/>
          </ac:grpSpMkLst>
        </pc:grpChg>
        <pc:graphicFrameChg chg="del">
          <ac:chgData name="Kulinich Bohdan" userId="48e65c9f34e137d0" providerId="LiveId" clId="{E49A1410-7C8B-4ECB-8C7D-619E97D01A14}" dt="2020-05-01T16:00:57.283" v="1750" actId="478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picChg chg="mod">
          <ac:chgData name="Kulinich Bohdan" userId="48e65c9f34e137d0" providerId="LiveId" clId="{E49A1410-7C8B-4ECB-8C7D-619E97D01A14}" dt="2020-05-01T14:32:15.998" v="1609" actId="14429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E49A1410-7C8B-4ECB-8C7D-619E97D01A14}" dt="2020-05-01T14:32:14.827" v="1608" actId="478"/>
          <ac:cxnSpMkLst>
            <pc:docMk/>
            <pc:sldMk cId="4071669346" sldId="394"/>
            <ac:cxnSpMk id="11" creationId="{6DDCBCB3-76FB-4878-83A8-B47388E32506}"/>
          </ac:cxnSpMkLst>
        </pc:cxnChg>
        <pc:cxnChg chg="del">
          <ac:chgData name="Kulinich Bohdan" userId="48e65c9f34e137d0" providerId="LiveId" clId="{E49A1410-7C8B-4ECB-8C7D-619E97D01A14}" dt="2020-05-01T14:32:14.827" v="1608" actId="478"/>
          <ac:cxnSpMkLst>
            <pc:docMk/>
            <pc:sldMk cId="4071669346" sldId="394"/>
            <ac:cxnSpMk id="12" creationId="{0A437878-DE9F-4FE8-866D-13B87867C454}"/>
          </ac:cxnSpMkLst>
        </pc:cxnChg>
        <pc:cxnChg chg="del">
          <ac:chgData name="Kulinich Bohdan" userId="48e65c9f34e137d0" providerId="LiveId" clId="{E49A1410-7C8B-4ECB-8C7D-619E97D01A14}" dt="2020-05-01T14:32:14.827" v="1608" actId="478"/>
          <ac:cxnSpMkLst>
            <pc:docMk/>
            <pc:sldMk cId="4071669346" sldId="394"/>
            <ac:cxnSpMk id="16" creationId="{107FFD8B-94C6-4E76-8875-45D6ADB8259E}"/>
          </ac:cxnSpMkLst>
        </pc:cxnChg>
        <pc:cxnChg chg="add mod">
          <ac:chgData name="Kulinich Bohdan" userId="48e65c9f34e137d0" providerId="LiveId" clId="{E49A1410-7C8B-4ECB-8C7D-619E97D01A14}" dt="2020-05-01T16:04:36.970" v="1969" actId="1076"/>
          <ac:cxnSpMkLst>
            <pc:docMk/>
            <pc:sldMk cId="4071669346" sldId="394"/>
            <ac:cxnSpMk id="36" creationId="{2A166837-0029-491C-8CDF-7B436FF319CC}"/>
          </ac:cxnSpMkLst>
        </pc:cxnChg>
        <pc:cxnChg chg="add mod">
          <ac:chgData name="Kulinich Bohdan" userId="48e65c9f34e137d0" providerId="LiveId" clId="{E49A1410-7C8B-4ECB-8C7D-619E97D01A14}" dt="2020-05-01T16:04:36.970" v="1969" actId="1076"/>
          <ac:cxnSpMkLst>
            <pc:docMk/>
            <pc:sldMk cId="4071669346" sldId="394"/>
            <ac:cxnSpMk id="37" creationId="{527A51CF-D2EA-41F8-A84A-219A8B892AFC}"/>
          </ac:cxnSpMkLst>
        </pc:cxnChg>
        <pc:cxnChg chg="add mod">
          <ac:chgData name="Kulinich Bohdan" userId="48e65c9f34e137d0" providerId="LiveId" clId="{E49A1410-7C8B-4ECB-8C7D-619E97D01A14}" dt="2020-05-01T16:04:36.970" v="1969" actId="1076"/>
          <ac:cxnSpMkLst>
            <pc:docMk/>
            <pc:sldMk cId="4071669346" sldId="394"/>
            <ac:cxnSpMk id="38" creationId="{F463AB65-6541-4DD6-B43F-6C84710BD903}"/>
          </ac:cxnSpMkLst>
        </pc:cxnChg>
        <pc:cxnChg chg="add mod">
          <ac:chgData name="Kulinich Bohdan" userId="48e65c9f34e137d0" providerId="LiveId" clId="{E49A1410-7C8B-4ECB-8C7D-619E97D01A14}" dt="2020-05-01T16:04:36.970" v="1969" actId="1076"/>
          <ac:cxnSpMkLst>
            <pc:docMk/>
            <pc:sldMk cId="4071669346" sldId="394"/>
            <ac:cxnSpMk id="39" creationId="{614296CA-0011-43A7-AC67-7568CA5E79B3}"/>
          </ac:cxnSpMkLst>
        </pc:cxnChg>
      </pc:sldChg>
      <pc:sldChg chg="modSp mod">
        <pc:chgData name="Kulinich Bohdan" userId="48e65c9f34e137d0" providerId="LiveId" clId="{E49A1410-7C8B-4ECB-8C7D-619E97D01A14}" dt="2020-05-01T16:33:30.896" v="2104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E49A1410-7C8B-4ECB-8C7D-619E97D01A14}" dt="2020-05-01T16:26:15.425" v="2052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E49A1410-7C8B-4ECB-8C7D-619E97D01A14}" dt="2020-05-01T16:27:58.056" v="2072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E49A1410-7C8B-4ECB-8C7D-619E97D01A14}" dt="2020-05-01T16:31:09.686" v="2090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E49A1410-7C8B-4ECB-8C7D-619E97D01A14}" dt="2020-05-01T16:33:30.896" v="2104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E49A1410-7C8B-4ECB-8C7D-619E97D01A14}" dt="2020-05-01T08:29:00.053" v="739"/>
        <pc:sldMkLst>
          <pc:docMk/>
          <pc:sldMk cId="1720957842" sldId="397"/>
        </pc:sldMkLst>
        <pc:spChg chg="mod">
          <ac:chgData name="Kulinich Bohdan" userId="48e65c9f34e137d0" providerId="LiveId" clId="{E49A1410-7C8B-4ECB-8C7D-619E97D01A14}" dt="2020-05-01T08:27:47.938" v="736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23" creationId="{62AF6D47-53E2-4B1B-9685-EBF22E50B0AF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24" creationId="{CCF07D66-8F44-4DE8-99D7-9DCEC3F87F26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25" creationId="{6653A94A-C38A-421E-AE29-59A7FCBBB7A6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26" creationId="{5832955E-9B9C-4C38-A6EF-1D7D7FAFA83E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29" creationId="{C606E2A4-0182-43EB-B6C4-A487F51A2D14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3" creationId="{3786007E-D787-4D57-9913-5987CB65BE38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4" creationId="{94E0DCB5-1E9C-43AA-8AFD-EC054BC994CF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5" creationId="{B8C88A8A-DD80-482B-AACA-D03DAA11AD33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6" creationId="{B8096279-3606-42D0-91B4-6ED85F578DF0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7" creationId="{626B5BE4-D545-4471-9B84-E144602BE613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8" creationId="{16EC84F6-9559-4F5C-9628-155ABEED1BE9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39" creationId="{F4879524-04C3-463C-8F91-50372EF971B0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40" creationId="{64D91250-2D76-47A3-9DC8-5B6E578965A9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41" creationId="{B7EAE3A9-B32D-476F-A4CE-0391D79BCC4F}"/>
          </ac:spMkLst>
        </pc:spChg>
        <pc:spChg chg="del">
          <ac:chgData name="Kulinich Bohdan" userId="48e65c9f34e137d0" providerId="LiveId" clId="{E49A1410-7C8B-4ECB-8C7D-619E97D01A14}" dt="2020-05-01T08:25:24.557" v="535" actId="478"/>
          <ac:spMkLst>
            <pc:docMk/>
            <pc:sldMk cId="1720957842" sldId="397"/>
            <ac:spMk id="42" creationId="{8E0E724E-F31C-4F48-A994-A4C84D03C597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46" creationId="{AEB02AD5-0846-4D4A-923E-362C7831A1A1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47" creationId="{79BD5D7D-216B-42AA-9AD0-AFE1B0F9EBAF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49" creationId="{E61A3C11-0C4B-4473-B9B0-14863CF8DCAA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0" creationId="{2A856688-CE03-4A88-9718-C02D341C3DD8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2" creationId="{3D6676F3-9769-45FD-8F66-3B897DA831F4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3" creationId="{24A65D29-EDBB-43B7-AF80-F1BF548D979D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7" creationId="{441F9E8F-630A-40E4-B50F-013B18D7620F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8" creationId="{4605B5B2-72A1-4C52-946E-25D6345BA62F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59" creationId="{01AAA43F-1B76-4559-A01E-648E9ACB04F7}"/>
          </ac:spMkLst>
        </pc:spChg>
        <pc:spChg chg="add mod">
          <ac:chgData name="Kulinich Bohdan" userId="48e65c9f34e137d0" providerId="LiveId" clId="{E49A1410-7C8B-4ECB-8C7D-619E97D01A14}" dt="2020-05-01T08:28:55.183" v="738" actId="1076"/>
          <ac:spMkLst>
            <pc:docMk/>
            <pc:sldMk cId="1720957842" sldId="397"/>
            <ac:spMk id="60" creationId="{ED92E47D-AEDB-4852-80CB-02E5536E32F7}"/>
          </ac:spMkLst>
        </pc:spChg>
        <pc:grpChg chg="add mod">
          <ac:chgData name="Kulinich Bohdan" userId="48e65c9f34e137d0" providerId="LiveId" clId="{E49A1410-7C8B-4ECB-8C7D-619E97D01A14}" dt="2020-05-01T08:28:55.183" v="738" actId="1076"/>
          <ac:grpSpMkLst>
            <pc:docMk/>
            <pc:sldMk cId="1720957842" sldId="397"/>
            <ac:grpSpMk id="54" creationId="{9D59610F-8402-47C2-9A9E-7CCB4FDC9F34}"/>
          </ac:grpSpMkLst>
        </pc:grpChg>
        <pc:picChg chg="mod">
          <ac:chgData name="Kulinich Bohdan" userId="48e65c9f34e137d0" providerId="LiveId" clId="{E49A1410-7C8B-4ECB-8C7D-619E97D01A14}" dt="2020-05-01T08:25:26.087" v="536" actId="14429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21" creationId="{2D82B0E0-0A19-479D-9030-C47D707F4996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22" creationId="{D1CDCD96-7CEB-4E04-96F1-6ABFECF51947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27" creationId="{D3A1DCF7-55D6-492F-BAA4-B2F28FE1BB12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28" creationId="{17E490F7-DA83-41E8-A9BC-936D1499E86C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30" creationId="{E69A8E92-46BB-42B8-869D-21E8A393281B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31" creationId="{0AFC4733-4B99-4E1A-91F5-311D4F715C4D}"/>
          </ac:cxnSpMkLst>
        </pc:cxnChg>
        <pc:cxnChg chg="del">
          <ac:chgData name="Kulinich Bohdan" userId="48e65c9f34e137d0" providerId="LiveId" clId="{E49A1410-7C8B-4ECB-8C7D-619E97D01A14}" dt="2020-05-01T08:25:24.557" v="535" actId="478"/>
          <ac:cxnSpMkLst>
            <pc:docMk/>
            <pc:sldMk cId="1720957842" sldId="397"/>
            <ac:cxnSpMk id="32" creationId="{CE50DF0B-815C-4609-9348-E3C68A03D41D}"/>
          </ac:cxnSpMkLst>
        </pc:cxnChg>
        <pc:cxnChg chg="add mod">
          <ac:chgData name="Kulinich Bohdan" userId="48e65c9f34e137d0" providerId="LiveId" clId="{E49A1410-7C8B-4ECB-8C7D-619E97D01A14}" dt="2020-05-01T08:28:55.183" v="738" actId="1076"/>
          <ac:cxnSpMkLst>
            <pc:docMk/>
            <pc:sldMk cId="1720957842" sldId="397"/>
            <ac:cxnSpMk id="43" creationId="{C21054C0-1F83-422C-8669-6AA0C52E2F09}"/>
          </ac:cxnSpMkLst>
        </pc:cxnChg>
        <pc:cxnChg chg="add mod">
          <ac:chgData name="Kulinich Bohdan" userId="48e65c9f34e137d0" providerId="LiveId" clId="{E49A1410-7C8B-4ECB-8C7D-619E97D01A14}" dt="2020-05-01T08:28:55.183" v="738" actId="1076"/>
          <ac:cxnSpMkLst>
            <pc:docMk/>
            <pc:sldMk cId="1720957842" sldId="397"/>
            <ac:cxnSpMk id="44" creationId="{605C554D-D17F-4FD3-A684-8BB6C38D65A9}"/>
          </ac:cxnSpMkLst>
        </pc:cxnChg>
        <pc:cxnChg chg="add mod">
          <ac:chgData name="Kulinich Bohdan" userId="48e65c9f34e137d0" providerId="LiveId" clId="{E49A1410-7C8B-4ECB-8C7D-619E97D01A14}" dt="2020-05-01T08:28:55.183" v="738" actId="1076"/>
          <ac:cxnSpMkLst>
            <pc:docMk/>
            <pc:sldMk cId="1720957842" sldId="397"/>
            <ac:cxnSpMk id="48" creationId="{3A21E368-3A79-41A4-8F5B-FA51D76AFF03}"/>
          </ac:cxnSpMkLst>
        </pc:cxnChg>
      </pc:sldChg>
      <pc:sldChg chg="del">
        <pc:chgData name="Kulinich Bohdan" userId="48e65c9f34e137d0" providerId="LiveId" clId="{E49A1410-7C8B-4ECB-8C7D-619E97D01A14}" dt="2020-04-30T07:20:59.617" v="192" actId="47"/>
        <pc:sldMkLst>
          <pc:docMk/>
          <pc:sldMk cId="2254400133" sldId="398"/>
        </pc:sldMkLst>
      </pc:sldChg>
      <pc:sldChg chg="addSp delSp modSp add mod delAnim modAnim">
        <pc:chgData name="Kulinich Bohdan" userId="48e65c9f34e137d0" providerId="LiveId" clId="{E49A1410-7C8B-4ECB-8C7D-619E97D01A14}" dt="2020-04-30T07:29:39.680" v="349"/>
        <pc:sldMkLst>
          <pc:docMk/>
          <pc:sldMk cId="2656914115" sldId="399"/>
        </pc:sldMkLst>
        <pc:spChg chg="mod">
          <ac:chgData name="Kulinich Bohdan" userId="48e65c9f34e137d0" providerId="LiveId" clId="{E49A1410-7C8B-4ECB-8C7D-619E97D01A14}" dt="2020-04-30T07:24:01.267" v="346" actId="20577"/>
          <ac:spMkLst>
            <pc:docMk/>
            <pc:sldMk cId="2656914115" sldId="399"/>
            <ac:spMk id="6" creationId="{4CD1B612-D16C-4F70-8335-78480BFE8EC8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0" creationId="{64C526EC-A042-432A-B24D-3BACA92ADB8A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1" creationId="{F24B9799-F53B-45C3-B3B6-7C444D0F3BC8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2" creationId="{BE89FBF7-C05C-4E34-AD8E-EAC303D99BE0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4" creationId="{0FB6F5BF-0E0B-41D4-9006-58634B4A063D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5" creationId="{4CF033BA-0C66-4363-BD1C-AA90F317546F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6" creationId="{25049480-8BCC-4511-8EC6-69C563A31C66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17" creationId="{A96BB683-2C5D-41E8-81B1-0668D966A12E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21" creationId="{E73B4145-0E27-4038-94C5-7D382A2638A5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22" creationId="{919B5462-B063-4D5E-BFE1-21AD2819DBB4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23" creationId="{86BC509C-5AC5-4BE6-912A-3DE1CAABADC2}"/>
          </ac:spMkLst>
        </pc:spChg>
        <pc:spChg chg="del">
          <ac:chgData name="Kulinich Bohdan" userId="48e65c9f34e137d0" providerId="LiveId" clId="{E49A1410-7C8B-4ECB-8C7D-619E97D01A14}" dt="2020-04-30T07:21:10.592" v="195" actId="478"/>
          <ac:spMkLst>
            <pc:docMk/>
            <pc:sldMk cId="2656914115" sldId="399"/>
            <ac:spMk id="24" creationId="{54A51F06-6194-47E6-BE34-AA1909DB366C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27" creationId="{E01A41C5-A33C-4C9C-B1CF-2BC407B8F80F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28" creationId="{A123CAE2-C8D7-4A77-BC94-9605DD99B0CD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29" creationId="{79B7D7A3-4957-4D1D-9DBA-C170C173D3FC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1" creationId="{0628EB1D-AC18-48F6-8D99-CC27065355C0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2" creationId="{006D9594-B9F7-436D-AAA7-F5B5B9D49CC5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3" creationId="{B2A2A33A-EC7E-49C4-AA5E-0C8AAD9C3062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4" creationId="{86A4C0BF-A467-4310-9552-F46CB71343C0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8" creationId="{74EDF3CF-F50E-4750-AA96-892D48125C41}"/>
          </ac:spMkLst>
        </pc:spChg>
        <pc:spChg chg="add mod">
          <ac:chgData name="Kulinich Bohdan" userId="48e65c9f34e137d0" providerId="LiveId" clId="{E49A1410-7C8B-4ECB-8C7D-619E97D01A14}" dt="2020-04-30T07:29:35.270" v="348" actId="1076"/>
          <ac:spMkLst>
            <pc:docMk/>
            <pc:sldMk cId="2656914115" sldId="399"/>
            <ac:spMk id="39" creationId="{05C7358E-78EE-4714-8AF2-87281F4738F4}"/>
          </ac:spMkLst>
        </pc:spChg>
        <pc:spChg chg="mod">
          <ac:chgData name="Kulinich Bohdan" userId="48e65c9f34e137d0" providerId="LiveId" clId="{E49A1410-7C8B-4ECB-8C7D-619E97D01A14}" dt="2020-04-30T07:21:03.087" v="193" actId="20577"/>
          <ac:spMkLst>
            <pc:docMk/>
            <pc:sldMk cId="2656914115" sldId="399"/>
            <ac:spMk id="51" creationId="{86BC9140-E395-435D-A852-213A1317C46C}"/>
          </ac:spMkLst>
        </pc:spChg>
        <pc:grpChg chg="del">
          <ac:chgData name="Kulinich Bohdan" userId="48e65c9f34e137d0" providerId="LiveId" clId="{E49A1410-7C8B-4ECB-8C7D-619E97D01A14}" dt="2020-04-30T07:21:10.592" v="195" actId="478"/>
          <ac:grpSpMkLst>
            <pc:docMk/>
            <pc:sldMk cId="2656914115" sldId="399"/>
            <ac:grpSpMk id="18" creationId="{5BB671C6-7602-470F-B2B5-96007251574A}"/>
          </ac:grpSpMkLst>
        </pc:grpChg>
        <pc:grpChg chg="add mod">
          <ac:chgData name="Kulinich Bohdan" userId="48e65c9f34e137d0" providerId="LiveId" clId="{E49A1410-7C8B-4ECB-8C7D-619E97D01A14}" dt="2020-04-30T07:29:35.270" v="348" actId="1076"/>
          <ac:grpSpMkLst>
            <pc:docMk/>
            <pc:sldMk cId="2656914115" sldId="399"/>
            <ac:grpSpMk id="35" creationId="{D62955A1-6504-463C-BB53-CEADB759E2D1}"/>
          </ac:grpSpMkLst>
        </pc:grpChg>
        <pc:picChg chg="mod">
          <ac:chgData name="Kulinich Bohdan" userId="48e65c9f34e137d0" providerId="LiveId" clId="{E49A1410-7C8B-4ECB-8C7D-619E97D01A14}" dt="2020-04-30T07:21:12.177" v="196" actId="14429"/>
          <ac:picMkLst>
            <pc:docMk/>
            <pc:sldMk cId="2656914115" sldId="399"/>
            <ac:picMk id="7" creationId="{CEF47511-F81C-40CA-A084-F234133CB104}"/>
          </ac:picMkLst>
        </pc:picChg>
        <pc:cxnChg chg="del">
          <ac:chgData name="Kulinich Bohdan" userId="48e65c9f34e137d0" providerId="LiveId" clId="{E49A1410-7C8B-4ECB-8C7D-619E97D01A14}" dt="2020-04-30T07:21:10.592" v="195" actId="478"/>
          <ac:cxnSpMkLst>
            <pc:docMk/>
            <pc:sldMk cId="2656914115" sldId="399"/>
            <ac:cxnSpMk id="8" creationId="{60B5A8B9-E1F8-40F1-AC0B-25D98C87259C}"/>
          </ac:cxnSpMkLst>
        </pc:cxnChg>
        <pc:cxnChg chg="del">
          <ac:chgData name="Kulinich Bohdan" userId="48e65c9f34e137d0" providerId="LiveId" clId="{E49A1410-7C8B-4ECB-8C7D-619E97D01A14}" dt="2020-04-30T07:21:10.592" v="195" actId="478"/>
          <ac:cxnSpMkLst>
            <pc:docMk/>
            <pc:sldMk cId="2656914115" sldId="399"/>
            <ac:cxnSpMk id="9" creationId="{EFEC985D-067F-4641-A320-C86092E54B43}"/>
          </ac:cxnSpMkLst>
        </pc:cxnChg>
        <pc:cxnChg chg="del">
          <ac:chgData name="Kulinich Bohdan" userId="48e65c9f34e137d0" providerId="LiveId" clId="{E49A1410-7C8B-4ECB-8C7D-619E97D01A14}" dt="2020-04-30T07:21:10.592" v="195" actId="478"/>
          <ac:cxnSpMkLst>
            <pc:docMk/>
            <pc:sldMk cId="2656914115" sldId="399"/>
            <ac:cxnSpMk id="13" creationId="{BF04DC26-35DC-4774-B1D5-DA13BCA6C7AF}"/>
          </ac:cxnSpMkLst>
        </pc:cxnChg>
        <pc:cxnChg chg="add mod">
          <ac:chgData name="Kulinich Bohdan" userId="48e65c9f34e137d0" providerId="LiveId" clId="{E49A1410-7C8B-4ECB-8C7D-619E97D01A14}" dt="2020-04-30T07:29:35.270" v="348" actId="1076"/>
          <ac:cxnSpMkLst>
            <pc:docMk/>
            <pc:sldMk cId="2656914115" sldId="399"/>
            <ac:cxnSpMk id="25" creationId="{765C90E0-2580-4C0A-8FFA-AB3ECE498C25}"/>
          </ac:cxnSpMkLst>
        </pc:cxnChg>
        <pc:cxnChg chg="add mod">
          <ac:chgData name="Kulinich Bohdan" userId="48e65c9f34e137d0" providerId="LiveId" clId="{E49A1410-7C8B-4ECB-8C7D-619E97D01A14}" dt="2020-04-30T07:29:35.270" v="348" actId="1076"/>
          <ac:cxnSpMkLst>
            <pc:docMk/>
            <pc:sldMk cId="2656914115" sldId="399"/>
            <ac:cxnSpMk id="26" creationId="{1E086BE6-E32F-4895-A21A-FA296FF88C65}"/>
          </ac:cxnSpMkLst>
        </pc:cxnChg>
        <pc:cxnChg chg="add mod">
          <ac:chgData name="Kulinich Bohdan" userId="48e65c9f34e137d0" providerId="LiveId" clId="{E49A1410-7C8B-4ECB-8C7D-619E97D01A14}" dt="2020-04-30T07:29:35.270" v="348" actId="1076"/>
          <ac:cxnSpMkLst>
            <pc:docMk/>
            <pc:sldMk cId="2656914115" sldId="399"/>
            <ac:cxnSpMk id="30" creationId="{37FDAC4C-E976-4CFE-B203-1302E2317EC4}"/>
          </ac:cxnSpMkLst>
        </pc:cxnChg>
      </pc:sldChg>
      <pc:sldChg chg="modSp add">
        <pc:chgData name="Kulinich Bohdan" userId="48e65c9f34e137d0" providerId="LiveId" clId="{E49A1410-7C8B-4ECB-8C7D-619E97D01A14}" dt="2020-05-01T08:34:40.591" v="818"/>
        <pc:sldMkLst>
          <pc:docMk/>
          <pc:sldMk cId="2320048271" sldId="400"/>
        </pc:sldMkLst>
        <pc:spChg chg="mod">
          <ac:chgData name="Kulinich Bohdan" userId="48e65c9f34e137d0" providerId="LiveId" clId="{E49A1410-7C8B-4ECB-8C7D-619E97D01A14}" dt="2020-05-01T08:34:29.501" v="817" actId="20577"/>
          <ac:spMkLst>
            <pc:docMk/>
            <pc:sldMk cId="2320048271" sldId="400"/>
            <ac:spMk id="9" creationId="{F7E11581-622A-4FD3-A09F-FEF9797926DE}"/>
          </ac:spMkLst>
        </pc:spChg>
        <pc:spChg chg="mod">
          <ac:chgData name="Kulinich Bohdan" userId="48e65c9f34e137d0" providerId="LiveId" clId="{E49A1410-7C8B-4ECB-8C7D-619E97D01A14}" dt="2020-05-01T08:34:40.591" v="818"/>
          <ac:spMkLst>
            <pc:docMk/>
            <pc:sldMk cId="2320048271" sldId="400"/>
            <ac:spMk id="10" creationId="{EED4E7A5-AB7D-4E69-B016-912F4CF546BD}"/>
          </ac:spMkLst>
        </pc:spChg>
        <pc:spChg chg="mod">
          <ac:chgData name="Kulinich Bohdan" userId="48e65c9f34e137d0" providerId="LiveId" clId="{E49A1410-7C8B-4ECB-8C7D-619E97D01A14}" dt="2020-05-01T08:34:22.421" v="796" actId="20577"/>
          <ac:spMkLst>
            <pc:docMk/>
            <pc:sldMk cId="2320048271" sldId="400"/>
            <ac:spMk id="55" creationId="{00000000-0000-0000-0000-000000000000}"/>
          </ac:spMkLst>
        </pc:spChg>
        <pc:spChg chg="mod">
          <ac:chgData name="Kulinich Bohdan" userId="48e65c9f34e137d0" providerId="LiveId" clId="{E49A1410-7C8B-4ECB-8C7D-619E97D01A14}" dt="2020-05-01T08:34:12.466" v="769" actId="20577"/>
          <ac:spMkLst>
            <pc:docMk/>
            <pc:sldMk cId="2320048271" sldId="400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E49A1410-7C8B-4ECB-8C7D-619E97D01A14}" dt="2020-05-01T14:02:44.169" v="1424"/>
        <pc:sldMkLst>
          <pc:docMk/>
          <pc:sldMk cId="216294402" sldId="401"/>
        </pc:sldMkLst>
        <pc:spChg chg="mod">
          <ac:chgData name="Kulinich Bohdan" userId="48e65c9f34e137d0" providerId="LiveId" clId="{E49A1410-7C8B-4ECB-8C7D-619E97D01A14}" dt="2020-05-01T09:56:09.198" v="1421" actId="20577"/>
          <ac:spMkLst>
            <pc:docMk/>
            <pc:sldMk cId="216294402" sldId="401"/>
            <ac:spMk id="6" creationId="{4CD1B612-D16C-4F70-8335-78480BFE8EC8}"/>
          </ac:spMkLst>
        </pc:spChg>
        <pc:spChg chg="add mod">
          <ac:chgData name="Kulinich Bohdan" userId="48e65c9f34e137d0" providerId="LiveId" clId="{E49A1410-7C8B-4ECB-8C7D-619E97D01A14}" dt="2020-05-01T14:02:39.749" v="1423" actId="1076"/>
          <ac:spMkLst>
            <pc:docMk/>
            <pc:sldMk cId="216294402" sldId="401"/>
            <ac:spMk id="29" creationId="{35336EDB-37E5-41C3-AFA0-4EF169B18174}"/>
          </ac:spMkLst>
        </pc:spChg>
        <pc:spChg chg="add mod">
          <ac:chgData name="Kulinich Bohdan" userId="48e65c9f34e137d0" providerId="LiveId" clId="{E49A1410-7C8B-4ECB-8C7D-619E97D01A14}" dt="2020-05-01T14:02:39.749" v="1423" actId="1076"/>
          <ac:spMkLst>
            <pc:docMk/>
            <pc:sldMk cId="216294402" sldId="401"/>
            <ac:spMk id="30" creationId="{D55740E0-8CFF-44B5-ABBF-F9197F4A87FD}"/>
          </ac:spMkLst>
        </pc:spChg>
        <pc:spChg chg="add mod">
          <ac:chgData name="Kulinich Bohdan" userId="48e65c9f34e137d0" providerId="LiveId" clId="{E49A1410-7C8B-4ECB-8C7D-619E97D01A14}" dt="2020-05-01T14:02:39.749" v="1423" actId="1076"/>
          <ac:spMkLst>
            <pc:docMk/>
            <pc:sldMk cId="216294402" sldId="401"/>
            <ac:spMk id="44" creationId="{C49AA737-A1EF-4E68-AB1D-339709450985}"/>
          </ac:spMkLst>
        </pc:spChg>
        <pc:spChg chg="add mod">
          <ac:chgData name="Kulinich Bohdan" userId="48e65c9f34e137d0" providerId="LiveId" clId="{E49A1410-7C8B-4ECB-8C7D-619E97D01A14}" dt="2020-05-01T14:02:39.749" v="1423" actId="1076"/>
          <ac:spMkLst>
            <pc:docMk/>
            <pc:sldMk cId="216294402" sldId="401"/>
            <ac:spMk id="45" creationId="{4C897AFF-2530-43E4-A680-D6C750653B08}"/>
          </ac:spMkLst>
        </pc:spChg>
        <pc:spChg chg="add mod">
          <ac:chgData name="Kulinich Bohdan" userId="48e65c9f34e137d0" providerId="LiveId" clId="{E49A1410-7C8B-4ECB-8C7D-619E97D01A14}" dt="2020-05-01T14:02:39.749" v="1423" actId="1076"/>
          <ac:spMkLst>
            <pc:docMk/>
            <pc:sldMk cId="216294402" sldId="401"/>
            <ac:spMk id="46" creationId="{F7C8FD0F-B0D6-4FD1-90EF-BFF2F1864881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49" creationId="{45A1DECE-9F42-41CE-8BB0-8FA7F2B1CADB}"/>
          </ac:spMkLst>
        </pc:spChg>
        <pc:spChg chg="mod">
          <ac:chgData name="Kulinich Bohdan" userId="48e65c9f34e137d0" providerId="LiveId" clId="{E49A1410-7C8B-4ECB-8C7D-619E97D01A14}" dt="2020-05-01T09:53:55.748" v="1186" actId="20577"/>
          <ac:spMkLst>
            <pc:docMk/>
            <pc:sldMk cId="216294402" sldId="401"/>
            <ac:spMk id="51" creationId="{86BC9140-E395-435D-A852-213A1317C46C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53" creationId="{BAE9C6BB-B957-496A-9C4B-EF8B7C873F9F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54" creationId="{96547716-CDA2-4425-B576-1D823CCF4C12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56" creationId="{FC5F9C6E-46FC-4C1A-808A-0DAACE1D4CA4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58" creationId="{40ED0DEF-EE11-49BC-9E45-FFC8784573A8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60" creationId="{3B66C99C-B6AF-47F8-8786-A71C536DC3D6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66" creationId="{DDA1BE26-A53E-4A04-B9B6-183A339BC7EA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67" creationId="{8685C39D-E411-4455-B1B0-941D9A895F58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68" creationId="{F23D48FF-E1E5-4DC4-B3EB-ECE1254CF48B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69" creationId="{BB206EAE-4957-428D-8318-F7F6B05C32AE}"/>
          </ac:spMkLst>
        </pc:spChg>
        <pc:spChg chg="del">
          <ac:chgData name="Kulinich Bohdan" userId="48e65c9f34e137d0" providerId="LiveId" clId="{E49A1410-7C8B-4ECB-8C7D-619E97D01A14}" dt="2020-05-01T09:54:03.168" v="1188" actId="478"/>
          <ac:spMkLst>
            <pc:docMk/>
            <pc:sldMk cId="216294402" sldId="401"/>
            <ac:spMk id="70" creationId="{12F67A3A-94C0-47F5-913D-01B560D6E925}"/>
          </ac:spMkLst>
        </pc:spChg>
        <pc:grpChg chg="add mod">
          <ac:chgData name="Kulinich Bohdan" userId="48e65c9f34e137d0" providerId="LiveId" clId="{E49A1410-7C8B-4ECB-8C7D-619E97D01A14}" dt="2020-05-01T14:02:39.749" v="1423" actId="1076"/>
          <ac:grpSpMkLst>
            <pc:docMk/>
            <pc:sldMk cId="216294402" sldId="401"/>
            <ac:grpSpMk id="31" creationId="{B6819893-C906-45A2-A816-5CDD159AB63E}"/>
          </ac:grpSpMkLst>
        </pc:grpChg>
        <pc:picChg chg="mod">
          <ac:chgData name="Kulinich Bohdan" userId="48e65c9f34e137d0" providerId="LiveId" clId="{E49A1410-7C8B-4ECB-8C7D-619E97D01A14}" dt="2020-05-01T09:54:04.705" v="1189" actId="14429"/>
          <ac:picMkLst>
            <pc:docMk/>
            <pc:sldMk cId="216294402" sldId="401"/>
            <ac:picMk id="131" creationId="{C6B5EE36-5CF9-46D0-983C-F86237C480B6}"/>
          </ac:picMkLst>
        </pc:pic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50" creationId="{77BF59FC-5D86-448F-AE5E-37555A7D7AE8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52" creationId="{D58B848B-6339-4D6E-8CCD-315877BAD557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55" creationId="{35F8D77F-86EE-4940-BD4A-06DC352E0B7F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57" creationId="{94A5DDEE-18C3-4DD3-BA1A-B6AD46AA26D4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59" creationId="{38053DA4-383F-405D-9B9B-4A28FF88A111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61" creationId="{035E85BC-ABC3-4BC2-9AD5-167CC4B43139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62" creationId="{90443EB4-93DB-4320-ADDA-9E742C4E253A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63" creationId="{FBF39EF2-0555-4C29-8460-896D18CFCA4F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64" creationId="{A78A8732-133A-43AA-8B86-8190BA0C3E8E}"/>
          </ac:cxnSpMkLst>
        </pc:cxnChg>
        <pc:cxnChg chg="del">
          <ac:chgData name="Kulinich Bohdan" userId="48e65c9f34e137d0" providerId="LiveId" clId="{E49A1410-7C8B-4ECB-8C7D-619E97D01A14}" dt="2020-05-01T09:54:03.168" v="1188" actId="478"/>
          <ac:cxnSpMkLst>
            <pc:docMk/>
            <pc:sldMk cId="216294402" sldId="401"/>
            <ac:cxnSpMk id="65" creationId="{7ADA38A1-091C-4DD9-90A6-0723A5CF9417}"/>
          </ac:cxnSpMkLst>
        </pc:cxnChg>
      </pc:sldChg>
      <pc:sldChg chg="modSp add del modAnim">
        <pc:chgData name="Kulinich Bohdan" userId="48e65c9f34e137d0" providerId="LiveId" clId="{E49A1410-7C8B-4ECB-8C7D-619E97D01A14}" dt="2020-05-01T14:17:58.191" v="1432" actId="47"/>
        <pc:sldMkLst>
          <pc:docMk/>
          <pc:sldMk cId="4280619142" sldId="402"/>
        </pc:sldMkLst>
        <pc:spChg chg="mod">
          <ac:chgData name="Kulinich Bohdan" userId="48e65c9f34e137d0" providerId="LiveId" clId="{E49A1410-7C8B-4ECB-8C7D-619E97D01A14}" dt="2020-05-01T14:17:12.191" v="1431" actId="20577"/>
          <ac:spMkLst>
            <pc:docMk/>
            <pc:sldMk cId="4280619142" sldId="402"/>
            <ac:spMk id="6" creationId="{4CD1B612-D16C-4F70-8335-78480BFE8EC8}"/>
          </ac:spMkLst>
        </pc:spChg>
        <pc:spChg chg="mod">
          <ac:chgData name="Kulinich Bohdan" userId="48e65c9f34e137d0" providerId="LiveId" clId="{E49A1410-7C8B-4ECB-8C7D-619E97D01A14}" dt="2020-05-01T14:13:28.722" v="1430" actId="20577"/>
          <ac:spMkLst>
            <pc:docMk/>
            <pc:sldMk cId="4280619142" sldId="402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ACA06C37-7BB7-1B46-8369-02692D6D6740}"/>
    <pc:docChg chg="modSld">
      <pc:chgData name="Kulinich Bohdan" userId="48e65c9f34e137d0" providerId="LiveId" clId="{ACA06C37-7BB7-1B46-8369-02692D6D6740}" dt="2021-12-24T16:39:53.005" v="20" actId="1076"/>
      <pc:docMkLst>
        <pc:docMk/>
      </pc:docMkLst>
      <pc:sldChg chg="modSp mod">
        <pc:chgData name="Kulinich Bohdan" userId="48e65c9f34e137d0" providerId="LiveId" clId="{ACA06C37-7BB7-1B46-8369-02692D6D6740}" dt="2021-12-24T16:39:53.005" v="20" actId="1076"/>
        <pc:sldMkLst>
          <pc:docMk/>
          <pc:sldMk cId="1088591982" sldId="256"/>
        </pc:sldMkLst>
        <pc:spChg chg="mod">
          <ac:chgData name="Kulinich Bohdan" userId="48e65c9f34e137d0" providerId="LiveId" clId="{ACA06C37-7BB7-1B46-8369-02692D6D6740}" dt="2021-12-24T16:39:53.005" v="20" actId="1076"/>
          <ac:spMkLst>
            <pc:docMk/>
            <pc:sldMk cId="1088591982" sldId="256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3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21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67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81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47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6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13.01.2024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35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14.png"/><Relationship Id="rId10" Type="http://schemas.openxmlformats.org/officeDocument/2006/relationships/image" Target="../media/image49.png"/><Relationship Id="rId4" Type="http://schemas.openxmlformats.org/officeDocument/2006/relationships/image" Target="../media/image440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35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14.png"/><Relationship Id="rId10" Type="http://schemas.openxmlformats.org/officeDocument/2006/relationships/image" Target="../media/image58.png"/><Relationship Id="rId4" Type="http://schemas.openxmlformats.org/officeDocument/2006/relationships/image" Target="../media/image530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7.png"/><Relationship Id="rId3" Type="http://schemas.openxmlformats.org/officeDocument/2006/relationships/image" Target="../media/image66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5" Type="http://schemas.openxmlformats.org/officeDocument/2006/relationships/image" Target="../media/image69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7.png"/><Relationship Id="rId3" Type="http://schemas.openxmlformats.org/officeDocument/2006/relationships/image" Target="../media/image66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14.png"/><Relationship Id="rId10" Type="http://schemas.openxmlformats.org/officeDocument/2006/relationships/image" Target="../media/image30.png"/><Relationship Id="rId4" Type="http://schemas.openxmlformats.org/officeDocument/2006/relationships/image" Target="../media/image250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14.png"/><Relationship Id="rId10" Type="http://schemas.openxmlformats.org/officeDocument/2006/relationships/image" Target="../media/image40.png"/><Relationship Id="rId4" Type="http://schemas.openxmlformats.org/officeDocument/2006/relationships/image" Target="../media/image350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551837"/>
            <a:ext cx="938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типових вправ з теми «Об’єм прямокутного паралелепіпеда. Об’єм призми»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13.01.2024</a:t>
            </a:fld>
            <a:endParaRPr lang="ru-RU" sz="1600" dirty="0"/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59" t="26632" r="27938" b="16091"/>
          <a:stretch/>
        </p:blipFill>
        <p:spPr>
          <a:xfrm>
            <a:off x="177421" y="122830"/>
            <a:ext cx="8447964" cy="666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56251"/>
      </p:ext>
    </p:extLst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813659" y="3429000"/>
                <a:ext cx="6378342" cy="3022331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Діагональ прямокутного паралелепіпеда дорівнює 12 см і утворює з площиною основи кут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Кут між діагоналлю основи та однією з її сторін дорівнює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об’єм паралелепіпеда.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659" y="3429000"/>
                <a:ext cx="6378342" cy="3022331"/>
              </a:xfrm>
              <a:prstGeom prst="rect">
                <a:avLst/>
              </a:prstGeom>
              <a:blipFill>
                <a:blip r:embed="rId4"/>
                <a:stretch>
                  <a:fillRect l="-1912" t="-3232" r="-3250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B6EE639-CBC5-4D4C-BA17-601676F22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" y="2090541"/>
            <a:ext cx="5901104" cy="4071961"/>
          </a:xfrm>
          <a:prstGeom prst="rect">
            <a:avLst/>
          </a:prstGeom>
        </p:spPr>
      </p:pic>
      <p:sp>
        <p:nvSpPr>
          <p:cNvPr id="54" name="Частина кола 53">
            <a:extLst>
              <a:ext uri="{FF2B5EF4-FFF2-40B4-BE49-F238E27FC236}">
                <a16:creationId xmlns:a16="http://schemas.microsoft.com/office/drawing/2014/main" id="{44785440-EE58-4461-BC91-C6356A9A749E}"/>
              </a:ext>
            </a:extLst>
          </p:cNvPr>
          <p:cNvSpPr/>
          <p:nvPr/>
        </p:nvSpPr>
        <p:spPr>
          <a:xfrm>
            <a:off x="1545923" y="5081890"/>
            <a:ext cx="688351" cy="688351"/>
          </a:xfrm>
          <a:prstGeom prst="pie">
            <a:avLst>
              <a:gd name="adj1" fmla="val 1303730"/>
              <a:gd name="adj2" fmla="val 8642299"/>
            </a:avLst>
          </a:pr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55" name="Частина кола 54">
            <a:extLst>
              <a:ext uri="{FF2B5EF4-FFF2-40B4-BE49-F238E27FC236}">
                <a16:creationId xmlns:a16="http://schemas.microsoft.com/office/drawing/2014/main" id="{96F009AE-1F3F-4FF9-B5ED-15D6B98A35BC}"/>
              </a:ext>
            </a:extLst>
          </p:cNvPr>
          <p:cNvSpPr/>
          <p:nvPr/>
        </p:nvSpPr>
        <p:spPr>
          <a:xfrm>
            <a:off x="3271126" y="5698491"/>
            <a:ext cx="1139020" cy="1139020"/>
          </a:xfrm>
          <a:prstGeom prst="pie">
            <a:avLst>
              <a:gd name="adj1" fmla="val 12145780"/>
              <a:gd name="adj2" fmla="val 14781612"/>
            </a:avLst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9D8AA48E-0ACC-4C98-B8F6-855134344F19}"/>
              </a:ext>
            </a:extLst>
          </p:cNvPr>
          <p:cNvCxnSpPr>
            <a:cxnSpLocks/>
          </p:cNvCxnSpPr>
          <p:nvPr/>
        </p:nvCxnSpPr>
        <p:spPr>
          <a:xfrm flipV="1">
            <a:off x="1904114" y="2301298"/>
            <a:ext cx="0" cy="3111093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CA5A5114-41D7-408A-8560-4FF41859A3AF}"/>
              </a:ext>
            </a:extLst>
          </p:cNvPr>
          <p:cNvCxnSpPr>
            <a:cxnSpLocks/>
          </p:cNvCxnSpPr>
          <p:nvPr/>
        </p:nvCxnSpPr>
        <p:spPr>
          <a:xfrm flipH="1">
            <a:off x="1904115" y="5412390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239CD144-5110-45A3-9877-E862B8104087}"/>
              </a:ext>
            </a:extLst>
          </p:cNvPr>
          <p:cNvCxnSpPr>
            <a:cxnSpLocks/>
          </p:cNvCxnSpPr>
          <p:nvPr/>
        </p:nvCxnSpPr>
        <p:spPr>
          <a:xfrm flipH="1" flipV="1">
            <a:off x="1904114" y="5429007"/>
            <a:ext cx="1936522" cy="83098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45650D76-9C1B-4567-8ADA-DBD859F68652}"/>
              </a:ext>
            </a:extLst>
          </p:cNvPr>
          <p:cNvCxnSpPr>
            <a:cxnSpLocks/>
          </p:cNvCxnSpPr>
          <p:nvPr/>
        </p:nvCxnSpPr>
        <p:spPr>
          <a:xfrm flipV="1">
            <a:off x="725329" y="3153557"/>
            <a:ext cx="0" cy="311109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BE3BE634-8DA7-4732-B7FE-F9F667689754}"/>
              </a:ext>
            </a:extLst>
          </p:cNvPr>
          <p:cNvCxnSpPr>
            <a:cxnSpLocks/>
          </p:cNvCxnSpPr>
          <p:nvPr/>
        </p:nvCxnSpPr>
        <p:spPr>
          <a:xfrm flipH="1">
            <a:off x="725330" y="5412390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9C7A759A-EFF0-45B1-8FD5-00C812284D83}"/>
              </a:ext>
            </a:extLst>
          </p:cNvPr>
          <p:cNvCxnSpPr>
            <a:cxnSpLocks/>
          </p:cNvCxnSpPr>
          <p:nvPr/>
        </p:nvCxnSpPr>
        <p:spPr>
          <a:xfrm flipH="1">
            <a:off x="725329" y="6264649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B37664F3-067C-4931-9660-96C685370325}"/>
              </a:ext>
            </a:extLst>
          </p:cNvPr>
          <p:cNvCxnSpPr>
            <a:cxnSpLocks/>
          </p:cNvCxnSpPr>
          <p:nvPr/>
        </p:nvCxnSpPr>
        <p:spPr>
          <a:xfrm flipH="1">
            <a:off x="3840637" y="5412390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Групувати 62">
            <a:extLst>
              <a:ext uri="{FF2B5EF4-FFF2-40B4-BE49-F238E27FC236}">
                <a16:creationId xmlns:a16="http://schemas.microsoft.com/office/drawing/2014/main" id="{BC278310-9A4E-4941-ADBF-8BA3A53D7107}"/>
              </a:ext>
            </a:extLst>
          </p:cNvPr>
          <p:cNvGrpSpPr/>
          <p:nvPr/>
        </p:nvGrpSpPr>
        <p:grpSpPr>
          <a:xfrm>
            <a:off x="725329" y="2301298"/>
            <a:ext cx="4294094" cy="852259"/>
            <a:chOff x="6836361" y="3361981"/>
            <a:chExt cx="3354119" cy="581025"/>
          </a:xfrm>
        </p:grpSpPr>
        <p:cxnSp>
          <p:nvCxnSpPr>
            <p:cNvPr id="64" name="Пряма сполучна лінія 63">
              <a:extLst>
                <a:ext uri="{FF2B5EF4-FFF2-40B4-BE49-F238E27FC236}">
                  <a16:creationId xmlns:a16="http://schemas.microsoft.com/office/drawing/2014/main" id="{3159BA33-E338-4C27-9FD4-EE3E61D468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7111" y="3361981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>
              <a:extLst>
                <a:ext uri="{FF2B5EF4-FFF2-40B4-BE49-F238E27FC236}">
                  <a16:creationId xmlns:a16="http://schemas.microsoft.com/office/drawing/2014/main" id="{7160ED58-5A5A-432D-ACA7-BFBE7D514F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1" y="3943006"/>
              <a:ext cx="2433369" cy="0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>
              <a:extLst>
                <a:ext uri="{FF2B5EF4-FFF2-40B4-BE49-F238E27FC236}">
                  <a16:creationId xmlns:a16="http://schemas.microsoft.com/office/drawing/2014/main" id="{38909054-A60C-452C-BEB8-B28F6426ED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362" y="3361981"/>
              <a:ext cx="920749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>
              <a:extLst>
                <a:ext uri="{FF2B5EF4-FFF2-40B4-BE49-F238E27FC236}">
                  <a16:creationId xmlns:a16="http://schemas.microsoft.com/office/drawing/2014/main" id="{F8271B7D-0316-43DA-9D77-645AC2A6E4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9730" y="3361981"/>
              <a:ext cx="920750" cy="581025"/>
            </a:xfrm>
            <a:prstGeom prst="line">
              <a:avLst/>
            </a:prstGeom>
            <a:ln w="57150" cap="rnd">
              <a:solidFill>
                <a:srgbClr val="404D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116E23FF-6D23-43B0-A413-5A3E372A2AAE}"/>
              </a:ext>
            </a:extLst>
          </p:cNvPr>
          <p:cNvCxnSpPr>
            <a:cxnSpLocks/>
          </p:cNvCxnSpPr>
          <p:nvPr/>
        </p:nvCxnSpPr>
        <p:spPr>
          <a:xfrm flipV="1">
            <a:off x="5019423" y="2301298"/>
            <a:ext cx="0" cy="311109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>
            <a:extLst>
              <a:ext uri="{FF2B5EF4-FFF2-40B4-BE49-F238E27FC236}">
                <a16:creationId xmlns:a16="http://schemas.microsoft.com/office/drawing/2014/main" id="{8E1DD061-D1DD-49CD-8730-23382D1FD901}"/>
              </a:ext>
            </a:extLst>
          </p:cNvPr>
          <p:cNvCxnSpPr>
            <a:cxnSpLocks/>
          </p:cNvCxnSpPr>
          <p:nvPr/>
        </p:nvCxnSpPr>
        <p:spPr>
          <a:xfrm flipV="1">
            <a:off x="3840637" y="3153557"/>
            <a:ext cx="0" cy="3109371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69">
            <a:extLst>
              <a:ext uri="{FF2B5EF4-FFF2-40B4-BE49-F238E27FC236}">
                <a16:creationId xmlns:a16="http://schemas.microsoft.com/office/drawing/2014/main" id="{D04D115D-0529-40FC-9109-7849CEFEDEFB}"/>
              </a:ext>
            </a:extLst>
          </p:cNvPr>
          <p:cNvCxnSpPr>
            <a:cxnSpLocks/>
          </p:cNvCxnSpPr>
          <p:nvPr/>
        </p:nvCxnSpPr>
        <p:spPr>
          <a:xfrm flipH="1">
            <a:off x="725329" y="6262928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70">
            <a:extLst>
              <a:ext uri="{FF2B5EF4-FFF2-40B4-BE49-F238E27FC236}">
                <a16:creationId xmlns:a16="http://schemas.microsoft.com/office/drawing/2014/main" id="{BBA0E71C-C6E3-4E1A-A0AE-8D801E94B131}"/>
              </a:ext>
            </a:extLst>
          </p:cNvPr>
          <p:cNvCxnSpPr>
            <a:cxnSpLocks/>
          </p:cNvCxnSpPr>
          <p:nvPr/>
        </p:nvCxnSpPr>
        <p:spPr>
          <a:xfrm flipH="1">
            <a:off x="3840637" y="5410669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460A83F-C1F2-45D9-9F6B-6B20E3FA3FE1}"/>
                  </a:ext>
                </a:extLst>
              </p:cNvPr>
              <p:cNvSpPr txBox="1"/>
              <p:nvPr/>
            </p:nvSpPr>
            <p:spPr>
              <a:xfrm>
                <a:off x="3532742" y="627213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460A83F-C1F2-45D9-9F6B-6B20E3FA3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742" y="6272138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26E7BB6-B809-4652-BDF6-B909B953856D}"/>
                  </a:ext>
                </a:extLst>
              </p:cNvPr>
              <p:cNvSpPr txBox="1"/>
              <p:nvPr/>
            </p:nvSpPr>
            <p:spPr>
              <a:xfrm>
                <a:off x="130474" y="6256447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26E7BB6-B809-4652-BDF6-B909B9538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74" y="6256447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410655D-586F-4ECB-9530-90D20DAE8844}"/>
                  </a:ext>
                </a:extLst>
              </p:cNvPr>
              <p:cNvSpPr txBox="1"/>
              <p:nvPr/>
            </p:nvSpPr>
            <p:spPr>
              <a:xfrm>
                <a:off x="1216896" y="503402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410655D-586F-4ECB-9530-90D20DAE8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896" y="5034029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B92B9F4-DC79-4EA0-B67E-60E1AA3A7758}"/>
                  </a:ext>
                </a:extLst>
              </p:cNvPr>
              <p:cNvSpPr txBox="1"/>
              <p:nvPr/>
            </p:nvSpPr>
            <p:spPr>
              <a:xfrm>
                <a:off x="5005407" y="4918497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B92B9F4-DC79-4EA0-B67E-60E1AA3A7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07" y="4918497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04632AD-CD91-49DC-AF1F-3F168DA8C268}"/>
                  </a:ext>
                </a:extLst>
              </p:cNvPr>
              <p:cNvSpPr txBox="1"/>
              <p:nvPr/>
            </p:nvSpPr>
            <p:spPr>
              <a:xfrm>
                <a:off x="3372735" y="264867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04632AD-CD91-49DC-AF1F-3F168DA8C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735" y="2648676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A9CED04-C104-4B05-9B11-0077A79938F8}"/>
                  </a:ext>
                </a:extLst>
              </p:cNvPr>
              <p:cNvSpPr txBox="1"/>
              <p:nvPr/>
            </p:nvSpPr>
            <p:spPr>
              <a:xfrm>
                <a:off x="158622" y="265575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A9CED04-C104-4B05-9B11-0077A7993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22" y="2655753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CA70CA4-C377-4B1D-A0E2-85735D9A1379}"/>
                  </a:ext>
                </a:extLst>
              </p:cNvPr>
              <p:cNvSpPr txBox="1"/>
              <p:nvPr/>
            </p:nvSpPr>
            <p:spPr>
              <a:xfrm>
                <a:off x="1288404" y="177975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CA70CA4-C377-4B1D-A0E2-85735D9A1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404" y="1779750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80F19AE-068D-4FD5-A463-B18A333C6952}"/>
                  </a:ext>
                </a:extLst>
              </p:cNvPr>
              <p:cNvSpPr txBox="1"/>
              <p:nvPr/>
            </p:nvSpPr>
            <p:spPr>
              <a:xfrm>
                <a:off x="4701177" y="1791624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080F19AE-068D-4FD5-A463-B18A333C6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177" y="1791624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526D5449-F139-4CCE-9B42-F02A7C44CEFB}"/>
              </a:ext>
            </a:extLst>
          </p:cNvPr>
          <p:cNvCxnSpPr>
            <a:cxnSpLocks/>
          </p:cNvCxnSpPr>
          <p:nvPr/>
        </p:nvCxnSpPr>
        <p:spPr>
          <a:xfrm flipH="1" flipV="1">
            <a:off x="1910279" y="2301297"/>
            <a:ext cx="1930358" cy="3950088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1771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-1.45833E-6 -0.16782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54" grpId="0" animBg="1"/>
      <p:bldP spid="55" grpId="0" animBg="1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546" t="22528" r="53007" b="8256"/>
          <a:stretch/>
        </p:blipFill>
        <p:spPr>
          <a:xfrm>
            <a:off x="109182" y="7625"/>
            <a:ext cx="6591869" cy="68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21149"/>
      </p:ext>
    </p:extLst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90896" y="3513221"/>
                <a:ext cx="5901104" cy="2483318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Основою похилої призми є паралелограм зі сторонами 3 см і 8 см та кутом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Бічне ребро призми дорівнює 12 см і утворює з площиною основи кут </a:t>
                </a:r>
                <a14:m>
                  <m:oMath xmlns:m="http://schemas.openxmlformats.org/officeDocument/2006/math">
                    <m:r>
                      <a:rPr lang="uk-UA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𝟒𝟓</m:t>
                    </m:r>
                    <m:r>
                      <a:rPr lang="uk-UA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об’єм призми.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0896" y="3513221"/>
                <a:ext cx="5901104" cy="2483318"/>
              </a:xfrm>
              <a:prstGeom prst="rect">
                <a:avLst/>
              </a:prstGeom>
              <a:blipFill>
                <a:blip r:embed="rId4"/>
                <a:stretch>
                  <a:fillRect l="-1756" r="-826" b="-36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sp>
        <p:nvSpPr>
          <p:cNvPr id="58" name="Частина кола 57">
            <a:extLst>
              <a:ext uri="{FF2B5EF4-FFF2-40B4-BE49-F238E27FC236}">
                <a16:creationId xmlns:a16="http://schemas.microsoft.com/office/drawing/2014/main" id="{29F7B151-3F23-4B70-8A47-B319C62D0046}"/>
              </a:ext>
            </a:extLst>
          </p:cNvPr>
          <p:cNvSpPr/>
          <p:nvPr/>
        </p:nvSpPr>
        <p:spPr>
          <a:xfrm>
            <a:off x="1378307" y="4615240"/>
            <a:ext cx="795461" cy="795461"/>
          </a:xfrm>
          <a:prstGeom prst="pie">
            <a:avLst>
              <a:gd name="adj1" fmla="val 17132468"/>
              <a:gd name="adj2" fmla="val 21565877"/>
            </a:avLst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59" name="Частина кола 58">
            <a:extLst>
              <a:ext uri="{FF2B5EF4-FFF2-40B4-BE49-F238E27FC236}">
                <a16:creationId xmlns:a16="http://schemas.microsoft.com/office/drawing/2014/main" id="{688D5548-880E-47AC-9AB4-30BCFC65B224}"/>
              </a:ext>
            </a:extLst>
          </p:cNvPr>
          <p:cNvSpPr/>
          <p:nvPr/>
        </p:nvSpPr>
        <p:spPr>
          <a:xfrm>
            <a:off x="564302" y="5826964"/>
            <a:ext cx="735412" cy="735412"/>
          </a:xfrm>
          <a:prstGeom prst="pie">
            <a:avLst>
              <a:gd name="adj1" fmla="val 18314834"/>
              <a:gd name="adj2" fmla="val 242587"/>
            </a:avLst>
          </a:prstGeom>
          <a:solidFill>
            <a:srgbClr val="00D0F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B1681805-BF9B-4544-9702-BBB282D6926A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188931" y="1834713"/>
            <a:ext cx="0" cy="247116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60">
            <a:extLst>
              <a:ext uri="{FF2B5EF4-FFF2-40B4-BE49-F238E27FC236}">
                <a16:creationId xmlns:a16="http://schemas.microsoft.com/office/drawing/2014/main" id="{514E955A-5E9A-4716-B920-38DDC5D83ADE}"/>
              </a:ext>
            </a:extLst>
          </p:cNvPr>
          <p:cNvCxnSpPr>
            <a:cxnSpLocks/>
          </p:cNvCxnSpPr>
          <p:nvPr/>
        </p:nvCxnSpPr>
        <p:spPr>
          <a:xfrm rot="16200000">
            <a:off x="1750774" y="2054776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FB85D02D-1EA8-4469-9EEF-87AEB54FB078}"/>
              </a:ext>
            </a:extLst>
          </p:cNvPr>
          <p:cNvCxnSpPr>
            <a:cxnSpLocks/>
          </p:cNvCxnSpPr>
          <p:nvPr/>
        </p:nvCxnSpPr>
        <p:spPr>
          <a:xfrm rot="16200000">
            <a:off x="773678" y="5170083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EC156639-4268-49EF-BFA8-FFF9DC732AA4}"/>
              </a:ext>
            </a:extLst>
          </p:cNvPr>
          <p:cNvCxnSpPr>
            <a:cxnSpLocks/>
          </p:cNvCxnSpPr>
          <p:nvPr/>
        </p:nvCxnSpPr>
        <p:spPr>
          <a:xfrm flipH="1" flipV="1">
            <a:off x="938663" y="6185605"/>
            <a:ext cx="2507036" cy="111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63">
            <a:extLst>
              <a:ext uri="{FF2B5EF4-FFF2-40B4-BE49-F238E27FC236}">
                <a16:creationId xmlns:a16="http://schemas.microsoft.com/office/drawing/2014/main" id="{619D3668-9849-4F23-868B-33E9E417340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022396" y="637133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D647EAE1-991F-43BD-A49A-9468DA10D4B3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043580" y="3752440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 сполучна лінія 65">
            <a:extLst>
              <a:ext uri="{FF2B5EF4-FFF2-40B4-BE49-F238E27FC236}">
                <a16:creationId xmlns:a16="http://schemas.microsoft.com/office/drawing/2014/main" id="{4BA20ED4-FCD4-4458-AB97-2CE0E8D02521}"/>
              </a:ext>
            </a:extLst>
          </p:cNvPr>
          <p:cNvCxnSpPr>
            <a:cxnSpLocks/>
          </p:cNvCxnSpPr>
          <p:nvPr/>
        </p:nvCxnSpPr>
        <p:spPr>
          <a:xfrm flipV="1">
            <a:off x="4299679" y="1891511"/>
            <a:ext cx="977096" cy="31214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 сполучна лінія 66">
            <a:extLst>
              <a:ext uri="{FF2B5EF4-FFF2-40B4-BE49-F238E27FC236}">
                <a16:creationId xmlns:a16="http://schemas.microsoft.com/office/drawing/2014/main" id="{E6881188-B5C5-40A8-90E9-AE2B5F755FFB}"/>
              </a:ext>
            </a:extLst>
          </p:cNvPr>
          <p:cNvCxnSpPr>
            <a:cxnSpLocks/>
          </p:cNvCxnSpPr>
          <p:nvPr/>
        </p:nvCxnSpPr>
        <p:spPr>
          <a:xfrm rot="16200000">
            <a:off x="4261253" y="2060926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67">
            <a:extLst>
              <a:ext uri="{FF2B5EF4-FFF2-40B4-BE49-F238E27FC236}">
                <a16:creationId xmlns:a16="http://schemas.microsoft.com/office/drawing/2014/main" id="{147DBE42-89DA-4FFF-A182-D54175D77068}"/>
              </a:ext>
            </a:extLst>
          </p:cNvPr>
          <p:cNvCxnSpPr>
            <a:cxnSpLocks/>
          </p:cNvCxnSpPr>
          <p:nvPr/>
        </p:nvCxnSpPr>
        <p:spPr>
          <a:xfrm flipV="1">
            <a:off x="3447419" y="5012970"/>
            <a:ext cx="852260" cy="117820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0063965-B35F-4FCE-BDAB-644C4415DB26}"/>
                  </a:ext>
                </a:extLst>
              </p:cNvPr>
              <p:cNvSpPr txBox="1"/>
              <p:nvPr/>
            </p:nvSpPr>
            <p:spPr>
              <a:xfrm>
                <a:off x="370111" y="60749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0063965-B35F-4FCE-BDAB-644C4415D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1" y="6074956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EE5F04B-5E9C-4D84-A15C-DFAD44730896}"/>
                  </a:ext>
                </a:extLst>
              </p:cNvPr>
              <p:cNvSpPr txBox="1"/>
              <p:nvPr/>
            </p:nvSpPr>
            <p:spPr>
              <a:xfrm>
                <a:off x="1296929" y="451450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EE5F04B-5E9C-4D84-A15C-DFAD44730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929" y="4514506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0460279-2137-4383-9A3D-3530F8F87B00}"/>
                  </a:ext>
                </a:extLst>
              </p:cNvPr>
              <p:cNvSpPr txBox="1"/>
              <p:nvPr/>
            </p:nvSpPr>
            <p:spPr>
              <a:xfrm>
                <a:off x="4268832" y="463400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0460279-2137-4383-9A3D-3530F8F87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832" y="4634001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AB2F6AC-6212-43F3-B760-FFC5986711FF}"/>
                  </a:ext>
                </a:extLst>
              </p:cNvPr>
              <p:cNvSpPr txBox="1"/>
              <p:nvPr/>
            </p:nvSpPr>
            <p:spPr>
              <a:xfrm>
                <a:off x="3333446" y="60749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AB2F6AC-6212-43F3-B760-FFC598671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446" y="6074956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83B8449-C3C5-429F-AADC-4B9B3F24ED52}"/>
                  </a:ext>
                </a:extLst>
              </p:cNvPr>
              <p:cNvSpPr txBox="1"/>
              <p:nvPr/>
            </p:nvSpPr>
            <p:spPr>
              <a:xfrm>
                <a:off x="1301809" y="25594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D83B8449-C3C5-429F-AADC-4B9B3F24E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809" y="2559456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60CC1D8-2638-49AC-944D-16D78831D1B5}"/>
                  </a:ext>
                </a:extLst>
              </p:cNvPr>
              <p:cNvSpPr txBox="1"/>
              <p:nvPr/>
            </p:nvSpPr>
            <p:spPr>
              <a:xfrm>
                <a:off x="2391958" y="1338621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60CC1D8-2638-49AC-944D-16D78831D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958" y="1338621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F44484-C11E-46CC-BE35-83C017D43860}"/>
                  </a:ext>
                </a:extLst>
              </p:cNvPr>
              <p:cNvSpPr txBox="1"/>
              <p:nvPr/>
            </p:nvSpPr>
            <p:spPr>
              <a:xfrm>
                <a:off x="5142465" y="1491802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89F44484-C11E-46CC-BE35-83C017D438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465" y="1491802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9DDA9A0-751F-4081-B36A-869A0B6EAEFB}"/>
                  </a:ext>
                </a:extLst>
              </p:cNvPr>
              <p:cNvSpPr txBox="1"/>
              <p:nvPr/>
            </p:nvSpPr>
            <p:spPr>
              <a:xfrm>
                <a:off x="3865442" y="253363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9DDA9A0-751F-4081-B36A-869A0B6EA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442" y="2533635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06CC97B0-50C2-460F-AA3E-3A36A79EF25F}"/>
              </a:ext>
            </a:extLst>
          </p:cNvPr>
          <p:cNvCxnSpPr>
            <a:cxnSpLocks/>
          </p:cNvCxnSpPr>
          <p:nvPr/>
        </p:nvCxnSpPr>
        <p:spPr>
          <a:xfrm flipV="1">
            <a:off x="3453588" y="3083158"/>
            <a:ext cx="977096" cy="31214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C037BDBC-2889-4499-A5B8-BB47190F7833}"/>
              </a:ext>
            </a:extLst>
          </p:cNvPr>
          <p:cNvCxnSpPr>
            <a:cxnSpLocks/>
          </p:cNvCxnSpPr>
          <p:nvPr/>
        </p:nvCxnSpPr>
        <p:spPr>
          <a:xfrm flipV="1">
            <a:off x="1774626" y="1891511"/>
            <a:ext cx="977096" cy="31214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860D3E3E-A663-42D0-9AB2-80A7A78F41C1}"/>
              </a:ext>
            </a:extLst>
          </p:cNvPr>
          <p:cNvCxnSpPr>
            <a:cxnSpLocks/>
          </p:cNvCxnSpPr>
          <p:nvPr/>
        </p:nvCxnSpPr>
        <p:spPr>
          <a:xfrm flipV="1">
            <a:off x="938658" y="3064145"/>
            <a:ext cx="977096" cy="31214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AF9438B7-B654-42B2-9235-D5CEBC2ECF09}"/>
              </a:ext>
            </a:extLst>
          </p:cNvPr>
          <p:cNvCxnSpPr>
            <a:cxnSpLocks/>
          </p:cNvCxnSpPr>
          <p:nvPr/>
        </p:nvCxnSpPr>
        <p:spPr>
          <a:xfrm flipV="1">
            <a:off x="2737516" y="1910391"/>
            <a:ext cx="13649" cy="3071672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Групувати 80">
            <a:extLst>
              <a:ext uri="{FF2B5EF4-FFF2-40B4-BE49-F238E27FC236}">
                <a16:creationId xmlns:a16="http://schemas.microsoft.com/office/drawing/2014/main" id="{9A6DE197-6BEE-4002-8F62-2B2EA4C98F59}"/>
              </a:ext>
            </a:extLst>
          </p:cNvPr>
          <p:cNvGrpSpPr/>
          <p:nvPr/>
        </p:nvGrpSpPr>
        <p:grpSpPr>
          <a:xfrm>
            <a:off x="2463129" y="4733546"/>
            <a:ext cx="245676" cy="239913"/>
            <a:chOff x="2638204" y="3851042"/>
            <a:chExt cx="245676" cy="239913"/>
          </a:xfrm>
        </p:grpSpPr>
        <p:cxnSp>
          <p:nvCxnSpPr>
            <p:cNvPr id="82" name="Пряма сполучна лінія 81">
              <a:extLst>
                <a:ext uri="{FF2B5EF4-FFF2-40B4-BE49-F238E27FC236}">
                  <a16:creationId xmlns:a16="http://schemas.microsoft.com/office/drawing/2014/main" id="{DE19BFB6-E2C5-484F-A603-DB1EBFCB8B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8204" y="3852103"/>
              <a:ext cx="1061" cy="238852"/>
            </a:xfrm>
            <a:prstGeom prst="line">
              <a:avLst/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сполучна лінія 82">
              <a:extLst>
                <a:ext uri="{FF2B5EF4-FFF2-40B4-BE49-F238E27FC236}">
                  <a16:creationId xmlns:a16="http://schemas.microsoft.com/office/drawing/2014/main" id="{BCA6244C-FC5D-4F54-8EDD-C9FFC7E3CA2D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2763923" y="3732147"/>
              <a:ext cx="1061" cy="238852"/>
            </a:xfrm>
            <a:prstGeom prst="line">
              <a:avLst/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46E2B21F-8B88-493A-B021-F317A4FDD368}"/>
                  </a:ext>
                </a:extLst>
              </p:cNvPr>
              <p:cNvSpPr txBox="1"/>
              <p:nvPr/>
            </p:nvSpPr>
            <p:spPr>
              <a:xfrm>
                <a:off x="2369469" y="502381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46E2B21F-8B88-493A-B021-F317A4FDD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469" y="5023818"/>
                <a:ext cx="69338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8534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96296E-6 L -2.70833E-6 -0.14098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58" grpId="0" animBg="1"/>
      <p:bldP spid="59" grpId="0" animBg="1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6854" t="24207" r="6224" b="8442"/>
          <a:stretch/>
        </p:blipFill>
        <p:spPr>
          <a:xfrm>
            <a:off x="2470244" y="-14385"/>
            <a:ext cx="6701051" cy="687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9897"/>
      </p:ext>
    </p:extLst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263148" y="3101139"/>
                <a:ext cx="5928853" cy="2074607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Обчисліть об’єм правильної трикутної призми, бічні грані якої є квадратами, а площа основи дорівнює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𝟗</m:t>
                    </m:r>
                    <m:rad>
                      <m:radPr>
                        <m:degHide m:val="on"/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rad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148" y="3101139"/>
                <a:ext cx="5928853" cy="2074607"/>
              </a:xfrm>
              <a:prstGeom prst="rect">
                <a:avLst/>
              </a:prstGeom>
              <a:blipFill>
                <a:blip r:embed="rId4"/>
                <a:stretch>
                  <a:fillRect r="-1233" b="-2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DCA96140-66D5-478E-89DC-1738BE2E8F38}"/>
              </a:ext>
            </a:extLst>
          </p:cNvPr>
          <p:cNvSpPr/>
          <p:nvPr/>
        </p:nvSpPr>
        <p:spPr>
          <a:xfrm>
            <a:off x="1928961" y="733498"/>
            <a:ext cx="2043181" cy="624114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ЗНО 2018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8" name="Таблиця 10">
                <a:extLst>
                  <a:ext uri="{FF2B5EF4-FFF2-40B4-BE49-F238E27FC236}">
                    <a16:creationId xmlns:a16="http://schemas.microsoft.com/office/drawing/2014/main" id="{1F86AFB0-EB69-49AE-8DDF-32CD737270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6377854"/>
                  </p:ext>
                </p:extLst>
              </p:nvPr>
            </p:nvGraphicFramePr>
            <p:xfrm>
              <a:off x="4729316" y="5636915"/>
              <a:ext cx="7305905" cy="10582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1181">
                      <a:extLst>
                        <a:ext uri="{9D8B030D-6E8A-4147-A177-3AD203B41FA5}">
                          <a16:colId xmlns:a16="http://schemas.microsoft.com/office/drawing/2014/main" val="2192109448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490676179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3496962627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2863753856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15516074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А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Б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В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Г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Д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6584617"/>
                      </a:ext>
                    </a:extLst>
                  </a:tr>
                  <a:tr h="22456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𝟓𝟒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см</m:t>
                                    </m:r>
                                  </m:e>
                                  <m:sup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2000" b="1" dirty="0">
                            <a:solidFill>
                              <a:schemeClr val="bg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anchor="ctr">
                        <a:solidFill>
                          <a:srgbClr val="AEAEA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𝟐𝟕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см</m:t>
                                    </m:r>
                                  </m:e>
                                  <m:sup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2000" b="1" dirty="0">
                            <a:solidFill>
                              <a:schemeClr val="bg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anchor="ctr">
                        <a:solidFill>
                          <a:srgbClr val="AEAEA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𝟐𝟕</m:t>
                                </m:r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см</m:t>
                                    </m:r>
                                  </m:e>
                                  <m:sup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2000" b="1" dirty="0">
                            <a:solidFill>
                              <a:schemeClr val="bg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anchor="ctr">
                        <a:solidFill>
                          <a:srgbClr val="AEAEA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𝟐𝟕</m:t>
                                    </m:r>
                                  </m:num>
                                  <m:den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  <m:rad>
                                  <m:radPr>
                                    <m:degHide m:val="on"/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см</m:t>
                                    </m:r>
                                  </m:e>
                                  <m:sup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2000" b="1" dirty="0">
                            <a:solidFill>
                              <a:schemeClr val="bg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anchor="ctr">
                        <a:solidFill>
                          <a:srgbClr val="AEAEA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𝟏𝟔𝟐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e>
                                </m:rad>
                                <m:r>
                                  <a:rPr lang="uk-UA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см</m:t>
                                    </m:r>
                                  </m:e>
                                  <m:sup>
                                    <m:r>
                                      <a:rPr lang="uk-UA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2000" b="1" dirty="0">
                            <a:solidFill>
                              <a:schemeClr val="bg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anchor="ctr">
                        <a:solidFill>
                          <a:srgbClr val="AEAEAE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98858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8" name="Таблиця 10">
                <a:extLst>
                  <a:ext uri="{FF2B5EF4-FFF2-40B4-BE49-F238E27FC236}">
                    <a16:creationId xmlns:a16="http://schemas.microsoft.com/office/drawing/2014/main" id="{1F86AFB0-EB69-49AE-8DDF-32CD737270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46377854"/>
                  </p:ext>
                </p:extLst>
              </p:nvPr>
            </p:nvGraphicFramePr>
            <p:xfrm>
              <a:off x="4729316" y="5636915"/>
              <a:ext cx="7305905" cy="10582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1181">
                      <a:extLst>
                        <a:ext uri="{9D8B030D-6E8A-4147-A177-3AD203B41FA5}">
                          <a16:colId xmlns:a16="http://schemas.microsoft.com/office/drawing/2014/main" val="2192109448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490676179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3496962627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2863753856"/>
                        </a:ext>
                      </a:extLst>
                    </a:gridCol>
                    <a:gridCol w="1461181">
                      <a:extLst>
                        <a:ext uri="{9D8B030D-6E8A-4147-A177-3AD203B41FA5}">
                          <a16:colId xmlns:a16="http://schemas.microsoft.com/office/drawing/2014/main" val="1551607415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А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Б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В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Г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000" dirty="0"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Д</a:t>
                          </a:r>
                        </a:p>
                      </a:txBody>
                      <a:tcPr>
                        <a:solidFill>
                          <a:srgbClr val="54545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6584617"/>
                      </a:ext>
                    </a:extLst>
                  </a:tr>
                  <a:tr h="662051"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417" t="-65138" r="-401667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100417" t="-65138" r="-301667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200417" t="-65138" r="-201667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300417" t="-65138" r="-101667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400417" t="-65138" r="-1667" b="-18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98858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9" name="Прямокутник: округлені кути 38">
            <a:extLst>
              <a:ext uri="{FF2B5EF4-FFF2-40B4-BE49-F238E27FC236}">
                <a16:creationId xmlns:a16="http://schemas.microsoft.com/office/drawing/2014/main" id="{DFC1D428-69B1-4091-BBAB-F356D7A82E83}"/>
              </a:ext>
            </a:extLst>
          </p:cNvPr>
          <p:cNvSpPr/>
          <p:nvPr/>
        </p:nvSpPr>
        <p:spPr>
          <a:xfrm>
            <a:off x="4729316" y="5636915"/>
            <a:ext cx="1478444" cy="1060323"/>
          </a:xfrm>
          <a:prstGeom prst="roundRect">
            <a:avLst/>
          </a:prstGeom>
          <a:solidFill>
            <a:srgbClr val="10723C">
              <a:alpha val="45000"/>
            </a:srgbClr>
          </a:solidFill>
          <a:ln w="57150" cap="flat" cmpd="sng" algn="ctr">
            <a:solidFill>
              <a:srgbClr val="10723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957BE9E-9260-42A9-AE7F-BC63310958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193371" cy="358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3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34922 -4.81481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61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8.33333E-7 -0.11551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31" grpId="0" animBg="1"/>
      <p:bldP spid="31" grpId="1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945" t="24207" r="26994" b="50607"/>
          <a:stretch/>
        </p:blipFill>
        <p:spPr>
          <a:xfrm>
            <a:off x="859808" y="0"/>
            <a:ext cx="10317708" cy="34735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049" t="50700" r="45770" b="29711"/>
          <a:stretch/>
        </p:blipFill>
        <p:spPr>
          <a:xfrm>
            <a:off x="368490" y="3616656"/>
            <a:ext cx="6141492" cy="291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02133"/>
      </p:ext>
    </p:extLst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13.01.2024</a:t>
            </a:fld>
            <a:endParaRPr lang="ru-RU" dirty="0"/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4"/>
          <a:srcRect l="22133" t="16744" r="36854" b="75047"/>
          <a:stretch/>
        </p:blipFill>
        <p:spPr>
          <a:xfrm>
            <a:off x="2717618" y="1637004"/>
            <a:ext cx="9200817" cy="10353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4"/>
          <a:srcRect l="22029" t="51819" r="36748" b="36987"/>
          <a:stretch/>
        </p:blipFill>
        <p:spPr>
          <a:xfrm>
            <a:off x="2784758" y="3060731"/>
            <a:ext cx="9004120" cy="1374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5"/>
          <a:srcRect l="18567" t="62453" r="40000" b="27846"/>
          <a:stretch/>
        </p:blipFill>
        <p:spPr>
          <a:xfrm>
            <a:off x="2784758" y="4621971"/>
            <a:ext cx="9004120" cy="118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 smtClean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допитливих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13.01.2024</a:t>
            </a:fld>
            <a:endParaRPr lang="ru-RU" dirty="0"/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/>
          <a:srcRect l="18672" t="68797" r="39371" b="19076"/>
          <a:stretch/>
        </p:blipFill>
        <p:spPr>
          <a:xfrm>
            <a:off x="2664501" y="1514853"/>
            <a:ext cx="9164226" cy="14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8440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98851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 об’єм бути від’ємним?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59018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означає виміряти об’єм многогранника?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19185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об’єм прямокутного паралелепіпеда?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4839519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об’ємів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79352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об’єм призми?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7E11581-622A-4FD3-A09F-FEF9797926DE}"/>
              </a:ext>
            </a:extLst>
          </p:cNvPr>
          <p:cNvSpPr/>
          <p:nvPr/>
        </p:nvSpPr>
        <p:spPr>
          <a:xfrm>
            <a:off x="508000" y="5799686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яких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одиницях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вимірюють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114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55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79779" y="3367069"/>
            <a:ext cx="5812221" cy="1582994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зміниться об’єм куба, якщо кожне його ребро збільшити в 3 рази?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1.45833E-6 -0.07199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266" t="34842" r="47343" b="51165"/>
          <a:stretch/>
        </p:blipFill>
        <p:spPr>
          <a:xfrm>
            <a:off x="655092" y="873456"/>
            <a:ext cx="8270543" cy="278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17477"/>
      </p:ext>
    </p:extLst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79779" y="2871019"/>
            <a:ext cx="5812221" cy="2713704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Ребра прямокутного паралелепіпеда пропорційні числам 2, 3 і 6, а його діагональ дорівнює 14 см. Знайдіть об’єм паралелепіпеда.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2122586"/>
            <a:ext cx="5901104" cy="4071961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DBD0FBF7-AB8E-499F-8B7E-D57CA0E848CB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410974" y="1842546"/>
            <a:ext cx="0" cy="247116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387165FC-690A-4BEC-AF5A-834524C86899}"/>
              </a:ext>
            </a:extLst>
          </p:cNvPr>
          <p:cNvCxnSpPr>
            <a:cxnSpLocks/>
          </p:cNvCxnSpPr>
          <p:nvPr/>
        </p:nvCxnSpPr>
        <p:spPr>
          <a:xfrm rot="16200000">
            <a:off x="-421574" y="4635785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004E8C6B-1685-44C7-A8AA-2411A2FE6961}"/>
              </a:ext>
            </a:extLst>
          </p:cNvPr>
          <p:cNvCxnSpPr>
            <a:cxnSpLocks/>
          </p:cNvCxnSpPr>
          <p:nvPr/>
        </p:nvCxnSpPr>
        <p:spPr>
          <a:xfrm rot="16200000">
            <a:off x="430685" y="3457000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1019484A-CF9D-4167-BAEB-50F5B860DFC1}"/>
              </a:ext>
            </a:extLst>
          </p:cNvPr>
          <p:cNvCxnSpPr>
            <a:cxnSpLocks/>
          </p:cNvCxnSpPr>
          <p:nvPr/>
        </p:nvCxnSpPr>
        <p:spPr>
          <a:xfrm rot="16200000">
            <a:off x="972817" y="2062609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0ED91A12-8B54-4F0F-BCEE-C1D80C500BAA}"/>
              </a:ext>
            </a:extLst>
          </p:cNvPr>
          <p:cNvCxnSpPr>
            <a:cxnSpLocks/>
          </p:cNvCxnSpPr>
          <p:nvPr/>
        </p:nvCxnSpPr>
        <p:spPr>
          <a:xfrm rot="16200000">
            <a:off x="972816" y="5177917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9A1ED2D0-E389-49D4-8EB6-D8797890A147}"/>
              </a:ext>
            </a:extLst>
          </p:cNvPr>
          <p:cNvCxnSpPr>
            <a:cxnSpLocks/>
          </p:cNvCxnSpPr>
          <p:nvPr/>
        </p:nvCxnSpPr>
        <p:spPr>
          <a:xfrm flipH="1" flipV="1">
            <a:off x="1137801" y="6193439"/>
            <a:ext cx="2507036" cy="111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3089DAAB-3B76-4B85-948B-8965CBA54C9C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244439" y="644966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606E4D7B-7166-41D1-9A5A-1929FC4E4A8E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242718" y="3760274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1A44B9B8-3045-4E55-B2FD-E6CB5E034299}"/>
              </a:ext>
            </a:extLst>
          </p:cNvPr>
          <p:cNvCxnSpPr>
            <a:cxnSpLocks/>
          </p:cNvCxnSpPr>
          <p:nvPr/>
        </p:nvCxnSpPr>
        <p:spPr>
          <a:xfrm rot="16200000">
            <a:off x="2088904" y="4641935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16">
            <a:extLst>
              <a:ext uri="{FF2B5EF4-FFF2-40B4-BE49-F238E27FC236}">
                <a16:creationId xmlns:a16="http://schemas.microsoft.com/office/drawing/2014/main" id="{5A3E133F-BB7B-421D-ACD2-E773304A9892}"/>
              </a:ext>
            </a:extLst>
          </p:cNvPr>
          <p:cNvCxnSpPr>
            <a:cxnSpLocks/>
          </p:cNvCxnSpPr>
          <p:nvPr/>
        </p:nvCxnSpPr>
        <p:spPr>
          <a:xfrm rot="16200000">
            <a:off x="2941163" y="3463150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8C178BA5-B485-4777-8ACF-B32810F96C70}"/>
              </a:ext>
            </a:extLst>
          </p:cNvPr>
          <p:cNvCxnSpPr>
            <a:cxnSpLocks/>
          </p:cNvCxnSpPr>
          <p:nvPr/>
        </p:nvCxnSpPr>
        <p:spPr>
          <a:xfrm rot="16200000">
            <a:off x="3483296" y="2068759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8782006B-0326-4061-85FB-A54287D1A6A4}"/>
              </a:ext>
            </a:extLst>
          </p:cNvPr>
          <p:cNvCxnSpPr>
            <a:cxnSpLocks/>
          </p:cNvCxnSpPr>
          <p:nvPr/>
        </p:nvCxnSpPr>
        <p:spPr>
          <a:xfrm flipV="1">
            <a:off x="3646557" y="5020804"/>
            <a:ext cx="852260" cy="117820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19">
            <a:extLst>
              <a:ext uri="{FF2B5EF4-FFF2-40B4-BE49-F238E27FC236}">
                <a16:creationId xmlns:a16="http://schemas.microsoft.com/office/drawing/2014/main" id="{613E9D50-6A5F-4701-AE3D-D77E4F69F898}"/>
              </a:ext>
            </a:extLst>
          </p:cNvPr>
          <p:cNvCxnSpPr>
            <a:cxnSpLocks/>
          </p:cNvCxnSpPr>
          <p:nvPr/>
        </p:nvCxnSpPr>
        <p:spPr>
          <a:xfrm flipH="1" flipV="1">
            <a:off x="1986621" y="1936403"/>
            <a:ext cx="1660615" cy="4257035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F1BF00-6CA9-44CD-90F4-1E55910AEEB3}"/>
                  </a:ext>
                </a:extLst>
              </p:cNvPr>
              <p:cNvSpPr txBox="1"/>
              <p:nvPr/>
            </p:nvSpPr>
            <p:spPr>
              <a:xfrm>
                <a:off x="569249" y="608279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F1BF00-6CA9-44CD-90F4-1E55910AE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249" y="6082790"/>
                <a:ext cx="6933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05C14B-FDA7-4687-9968-F1A3DD31A2AA}"/>
                  </a:ext>
                </a:extLst>
              </p:cNvPr>
              <p:cNvSpPr txBox="1"/>
              <p:nvPr/>
            </p:nvSpPr>
            <p:spPr>
              <a:xfrm>
                <a:off x="1895076" y="452234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05C14B-FDA7-4687-9968-F1A3DD31A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076" y="4522340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8D1278-98DE-48C8-9F34-FC5080743D58}"/>
                  </a:ext>
                </a:extLst>
              </p:cNvPr>
              <p:cNvSpPr txBox="1"/>
              <p:nvPr/>
            </p:nvSpPr>
            <p:spPr>
              <a:xfrm>
                <a:off x="4467970" y="464183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8D1278-98DE-48C8-9F34-FC5080743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970" y="4641835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0A00F09-866D-4019-AA47-2658B9DB0077}"/>
                  </a:ext>
                </a:extLst>
              </p:cNvPr>
              <p:cNvSpPr txBox="1"/>
              <p:nvPr/>
            </p:nvSpPr>
            <p:spPr>
              <a:xfrm>
                <a:off x="3532584" y="608279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0A00F09-866D-4019-AA47-2658B9DB0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584" y="6082790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568395-C117-44D7-A423-8CB156E8C543}"/>
                  </a:ext>
                </a:extLst>
              </p:cNvPr>
              <p:cNvSpPr txBox="1"/>
              <p:nvPr/>
            </p:nvSpPr>
            <p:spPr>
              <a:xfrm>
                <a:off x="569249" y="290690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568395-C117-44D7-A423-8CB156E8C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249" y="2906905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C5A1C-4818-413A-B2F4-2D126D9C53B8}"/>
                  </a:ext>
                </a:extLst>
              </p:cNvPr>
              <p:cNvSpPr txBox="1"/>
              <p:nvPr/>
            </p:nvSpPr>
            <p:spPr>
              <a:xfrm>
                <a:off x="1717463" y="134645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C5A1C-4818-413A-B2F4-2D126D9C53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463" y="1346455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3EC266-C43B-4301-B3A7-0248EF329759}"/>
                  </a:ext>
                </a:extLst>
              </p:cNvPr>
              <p:cNvSpPr txBox="1"/>
              <p:nvPr/>
            </p:nvSpPr>
            <p:spPr>
              <a:xfrm>
                <a:off x="4467970" y="149963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3EC266-C43B-4301-B3A7-0248EF329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970" y="1499636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C605A76-E201-45C7-960F-D8D4479149D6}"/>
                  </a:ext>
                </a:extLst>
              </p:cNvPr>
              <p:cNvSpPr txBox="1"/>
              <p:nvPr/>
            </p:nvSpPr>
            <p:spPr>
              <a:xfrm>
                <a:off x="3623464" y="290690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C605A76-E201-45C7-960F-D8D447914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464" y="2906905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91411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1.45833E-6 -0.07199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168" t="27380" r="5701" b="9187"/>
          <a:stretch/>
        </p:blipFill>
        <p:spPr>
          <a:xfrm>
            <a:off x="204717" y="0"/>
            <a:ext cx="7042244" cy="67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15582"/>
      </p:ext>
    </p:extLst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095999" y="3028146"/>
                <a:ext cx="6096001" cy="3166401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Обчисліть об’єм прямокутного паралелепіпеда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𝑨𝑩𝑪𝑫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його основою є квадрат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𝑨𝑩𝑪𝑫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довжина ребра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𝑪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дорівнює 2 см, площа діагонального перерізу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𝑫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дорівнює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𝟏𝟔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800" b="1" i="0" smtClean="0"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028146"/>
                <a:ext cx="6096001" cy="3166401"/>
              </a:xfrm>
              <a:prstGeom prst="rect">
                <a:avLst/>
              </a:prstGeom>
              <a:blipFill>
                <a:blip r:embed="rId4"/>
                <a:stretch>
                  <a:fillRect l="-1700" t="-771" r="-3300" b="-4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D80CFB3-83E7-491F-9A27-E4B032CA4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A4AD2A25-ABFF-4E1E-8A13-7A473928E391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366139" y="3862994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кутник 58">
            <a:extLst>
              <a:ext uri="{FF2B5EF4-FFF2-40B4-BE49-F238E27FC236}">
                <a16:creationId xmlns:a16="http://schemas.microsoft.com/office/drawing/2014/main" id="{A7A66900-1FA0-4DF7-83F9-3FCB6889F676}"/>
              </a:ext>
            </a:extLst>
          </p:cNvPr>
          <p:cNvSpPr/>
          <p:nvPr/>
        </p:nvSpPr>
        <p:spPr>
          <a:xfrm>
            <a:off x="2105280" y="2005446"/>
            <a:ext cx="1667094" cy="4308993"/>
          </a:xfrm>
          <a:custGeom>
            <a:avLst/>
            <a:gdLst>
              <a:gd name="connsiteX0" fmla="*/ 0 w 1941202"/>
              <a:gd name="connsiteY0" fmla="*/ 0 h 3978793"/>
              <a:gd name="connsiteX1" fmla="*/ 1941202 w 1941202"/>
              <a:gd name="connsiteY1" fmla="*/ 0 h 3978793"/>
              <a:gd name="connsiteX2" fmla="*/ 1941202 w 1941202"/>
              <a:gd name="connsiteY2" fmla="*/ 3978793 h 3978793"/>
              <a:gd name="connsiteX3" fmla="*/ 0 w 1941202"/>
              <a:gd name="connsiteY3" fmla="*/ 3978793 h 3978793"/>
              <a:gd name="connsiteX4" fmla="*/ 0 w 1941202"/>
              <a:gd name="connsiteY4" fmla="*/ 0 h 3978793"/>
              <a:gd name="connsiteX0" fmla="*/ 80433 w 1941202"/>
              <a:gd name="connsiteY0" fmla="*/ 0 h 4258193"/>
              <a:gd name="connsiteX1" fmla="*/ 1941202 w 1941202"/>
              <a:gd name="connsiteY1" fmla="*/ 279400 h 4258193"/>
              <a:gd name="connsiteX2" fmla="*/ 1941202 w 1941202"/>
              <a:gd name="connsiteY2" fmla="*/ 4258193 h 4258193"/>
              <a:gd name="connsiteX3" fmla="*/ 0 w 1941202"/>
              <a:gd name="connsiteY3" fmla="*/ 4258193 h 4258193"/>
              <a:gd name="connsiteX4" fmla="*/ 80433 w 1941202"/>
              <a:gd name="connsiteY4" fmla="*/ 0 h 4258193"/>
              <a:gd name="connsiteX0" fmla="*/ 86783 w 1941202"/>
              <a:gd name="connsiteY0" fmla="*/ 0 h 4248668"/>
              <a:gd name="connsiteX1" fmla="*/ 1941202 w 1941202"/>
              <a:gd name="connsiteY1" fmla="*/ 269875 h 4248668"/>
              <a:gd name="connsiteX2" fmla="*/ 1941202 w 1941202"/>
              <a:gd name="connsiteY2" fmla="*/ 4248668 h 4248668"/>
              <a:gd name="connsiteX3" fmla="*/ 0 w 1941202"/>
              <a:gd name="connsiteY3" fmla="*/ 4248668 h 4248668"/>
              <a:gd name="connsiteX4" fmla="*/ 86783 w 1941202"/>
              <a:gd name="connsiteY4" fmla="*/ 0 h 4248668"/>
              <a:gd name="connsiteX0" fmla="*/ 86783 w 1941202"/>
              <a:gd name="connsiteY0" fmla="*/ 0 h 4248668"/>
              <a:gd name="connsiteX1" fmla="*/ 1753877 w 1941202"/>
              <a:gd name="connsiteY1" fmla="*/ 1174750 h 4248668"/>
              <a:gd name="connsiteX2" fmla="*/ 1941202 w 1941202"/>
              <a:gd name="connsiteY2" fmla="*/ 4248668 h 4248668"/>
              <a:gd name="connsiteX3" fmla="*/ 0 w 1941202"/>
              <a:gd name="connsiteY3" fmla="*/ 4248668 h 4248668"/>
              <a:gd name="connsiteX4" fmla="*/ 86783 w 1941202"/>
              <a:gd name="connsiteY4" fmla="*/ 0 h 4248668"/>
              <a:gd name="connsiteX0" fmla="*/ 0 w 1854419"/>
              <a:gd name="connsiteY0" fmla="*/ 0 h 4248668"/>
              <a:gd name="connsiteX1" fmla="*/ 1667094 w 1854419"/>
              <a:gd name="connsiteY1" fmla="*/ 1174750 h 4248668"/>
              <a:gd name="connsiteX2" fmla="*/ 1854419 w 1854419"/>
              <a:gd name="connsiteY2" fmla="*/ 4248668 h 4248668"/>
              <a:gd name="connsiteX3" fmla="*/ 11642 w 1854419"/>
              <a:gd name="connsiteY3" fmla="*/ 3073918 h 4248668"/>
              <a:gd name="connsiteX4" fmla="*/ 0 w 1854419"/>
              <a:gd name="connsiteY4" fmla="*/ 0 h 4248668"/>
              <a:gd name="connsiteX0" fmla="*/ 0 w 1667094"/>
              <a:gd name="connsiteY0" fmla="*/ 0 h 4308993"/>
              <a:gd name="connsiteX1" fmla="*/ 1667094 w 1667094"/>
              <a:gd name="connsiteY1" fmla="*/ 1174750 h 4308993"/>
              <a:gd name="connsiteX2" fmla="*/ 1663919 w 1667094"/>
              <a:gd name="connsiteY2" fmla="*/ 4308993 h 4308993"/>
              <a:gd name="connsiteX3" fmla="*/ 11642 w 1667094"/>
              <a:gd name="connsiteY3" fmla="*/ 3073918 h 4308993"/>
              <a:gd name="connsiteX4" fmla="*/ 0 w 1667094"/>
              <a:gd name="connsiteY4" fmla="*/ 0 h 4308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094" h="4308993">
                <a:moveTo>
                  <a:pt x="0" y="0"/>
                </a:moveTo>
                <a:lnTo>
                  <a:pt x="1667094" y="1174750"/>
                </a:lnTo>
                <a:cubicBezTo>
                  <a:pt x="1666036" y="2219498"/>
                  <a:pt x="1664977" y="3264245"/>
                  <a:pt x="1663919" y="4308993"/>
                </a:cubicBezTo>
                <a:lnTo>
                  <a:pt x="11642" y="3073918"/>
                </a:lnTo>
                <a:cubicBezTo>
                  <a:pt x="7761" y="2049279"/>
                  <a:pt x="3881" y="1024639"/>
                  <a:pt x="0" y="0"/>
                </a:cubicBez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6A7D24C5-AD34-44A9-9030-3FC02A529AD2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534395" y="1945266"/>
            <a:ext cx="0" cy="247116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1128C098-F707-4521-9711-5DCEF46FE6AE}"/>
              </a:ext>
            </a:extLst>
          </p:cNvPr>
          <p:cNvCxnSpPr>
            <a:cxnSpLocks/>
          </p:cNvCxnSpPr>
          <p:nvPr/>
        </p:nvCxnSpPr>
        <p:spPr>
          <a:xfrm rot="16200000">
            <a:off x="-298153" y="4738505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249D7386-A32D-46D5-A237-D6FAF67B4F84}"/>
              </a:ext>
            </a:extLst>
          </p:cNvPr>
          <p:cNvCxnSpPr>
            <a:cxnSpLocks/>
          </p:cNvCxnSpPr>
          <p:nvPr/>
        </p:nvCxnSpPr>
        <p:spPr>
          <a:xfrm rot="16200000">
            <a:off x="554106" y="3559720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56C867B2-0B16-4665-812D-2AFCB9AD8FD2}"/>
              </a:ext>
            </a:extLst>
          </p:cNvPr>
          <p:cNvCxnSpPr>
            <a:cxnSpLocks/>
          </p:cNvCxnSpPr>
          <p:nvPr/>
        </p:nvCxnSpPr>
        <p:spPr>
          <a:xfrm rot="16200000">
            <a:off x="1096238" y="2165329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4C866E66-3965-4DEE-988D-417356F0A4B3}"/>
              </a:ext>
            </a:extLst>
          </p:cNvPr>
          <p:cNvCxnSpPr>
            <a:cxnSpLocks/>
          </p:cNvCxnSpPr>
          <p:nvPr/>
        </p:nvCxnSpPr>
        <p:spPr>
          <a:xfrm rot="16200000">
            <a:off x="1096237" y="5280637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87C5F2D6-48F1-4427-AE0B-94BB63688FCB}"/>
              </a:ext>
            </a:extLst>
          </p:cNvPr>
          <p:cNvCxnSpPr>
            <a:cxnSpLocks/>
          </p:cNvCxnSpPr>
          <p:nvPr/>
        </p:nvCxnSpPr>
        <p:spPr>
          <a:xfrm flipH="1" flipV="1">
            <a:off x="1261222" y="6296159"/>
            <a:ext cx="2507036" cy="111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F99AB372-2A7E-4669-BCA4-3204D43B09AD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367860" y="747686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BFE5FF3A-021D-4412-8B20-5205BA57CF3A}"/>
              </a:ext>
            </a:extLst>
          </p:cNvPr>
          <p:cNvCxnSpPr>
            <a:cxnSpLocks/>
          </p:cNvCxnSpPr>
          <p:nvPr/>
        </p:nvCxnSpPr>
        <p:spPr>
          <a:xfrm rot="16200000">
            <a:off x="2212325" y="4744655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8C37689E-DA4C-4D0C-8E82-1AF7DAE3EB5A}"/>
              </a:ext>
            </a:extLst>
          </p:cNvPr>
          <p:cNvCxnSpPr>
            <a:cxnSpLocks/>
          </p:cNvCxnSpPr>
          <p:nvPr/>
        </p:nvCxnSpPr>
        <p:spPr>
          <a:xfrm rot="16200000">
            <a:off x="3064584" y="3565870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09BE83B8-9C10-4CD8-A49C-35BB4C43AA6C}"/>
              </a:ext>
            </a:extLst>
          </p:cNvPr>
          <p:cNvCxnSpPr>
            <a:cxnSpLocks/>
          </p:cNvCxnSpPr>
          <p:nvPr/>
        </p:nvCxnSpPr>
        <p:spPr>
          <a:xfrm rot="16200000">
            <a:off x="3606717" y="2171479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76844F22-0D78-4D06-A28B-9D9CD3CBADD5}"/>
              </a:ext>
            </a:extLst>
          </p:cNvPr>
          <p:cNvCxnSpPr>
            <a:cxnSpLocks/>
          </p:cNvCxnSpPr>
          <p:nvPr/>
        </p:nvCxnSpPr>
        <p:spPr>
          <a:xfrm flipV="1">
            <a:off x="3769978" y="5123524"/>
            <a:ext cx="852260" cy="117820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62EAFF7-A774-415E-8BF4-76606561C2C8}"/>
                  </a:ext>
                </a:extLst>
              </p:cNvPr>
              <p:cNvSpPr txBox="1"/>
              <p:nvPr/>
            </p:nvSpPr>
            <p:spPr>
              <a:xfrm>
                <a:off x="692670" y="618551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62EAFF7-A774-415E-8BF4-76606561C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70" y="6185510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E00ED67-DA4F-42B1-BEBC-641755E0BBC1}"/>
                  </a:ext>
                </a:extLst>
              </p:cNvPr>
              <p:cNvSpPr txBox="1"/>
              <p:nvPr/>
            </p:nvSpPr>
            <p:spPr>
              <a:xfrm>
                <a:off x="2018497" y="462506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E00ED67-DA4F-42B1-BEBC-641755E0B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497" y="4625060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BCBE55-6C0E-4555-AAD8-906936E423B0}"/>
                  </a:ext>
                </a:extLst>
              </p:cNvPr>
              <p:cNvSpPr txBox="1"/>
              <p:nvPr/>
            </p:nvSpPr>
            <p:spPr>
              <a:xfrm>
                <a:off x="4591391" y="474455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BCBE55-6C0E-4555-AAD8-906936E42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91" y="4744555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8848CD7-88DF-4F7F-AA39-3B1EA6F4DA32}"/>
                  </a:ext>
                </a:extLst>
              </p:cNvPr>
              <p:cNvSpPr txBox="1"/>
              <p:nvPr/>
            </p:nvSpPr>
            <p:spPr>
              <a:xfrm>
                <a:off x="3656005" y="6185510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8848CD7-88DF-4F7F-AA39-3B1EA6F4D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005" y="6185510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C4F4FFF-64B6-43F3-9071-2019F18FF982}"/>
                  </a:ext>
                </a:extLst>
              </p:cNvPr>
              <p:cNvSpPr txBox="1"/>
              <p:nvPr/>
            </p:nvSpPr>
            <p:spPr>
              <a:xfrm>
                <a:off x="692670" y="300962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C4F4FFF-64B6-43F3-9071-2019F18FF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70" y="3009625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B24FC5E-76B0-4BE5-B9D2-BA2B41F8AB92}"/>
                  </a:ext>
                </a:extLst>
              </p:cNvPr>
              <p:cNvSpPr txBox="1"/>
              <p:nvPr/>
            </p:nvSpPr>
            <p:spPr>
              <a:xfrm>
                <a:off x="1840884" y="144917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B24FC5E-76B0-4BE5-B9D2-BA2B41F8A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884" y="1449175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2F9310F-09FA-458B-98BE-32C1F5F6FBD9}"/>
                  </a:ext>
                </a:extLst>
              </p:cNvPr>
              <p:cNvSpPr txBox="1"/>
              <p:nvPr/>
            </p:nvSpPr>
            <p:spPr>
              <a:xfrm>
                <a:off x="4591391" y="1602356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2F9310F-09FA-458B-98BE-32C1F5F6F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391" y="1602356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26CBD03-7D35-426A-AE04-99674C668F54}"/>
                  </a:ext>
                </a:extLst>
              </p:cNvPr>
              <p:cNvSpPr txBox="1"/>
              <p:nvPr/>
            </p:nvSpPr>
            <p:spPr>
              <a:xfrm>
                <a:off x="3746885" y="3009625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26CBD03-7D35-426A-AE04-99674C668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885" y="3009625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 сполучна лінія 48">
            <a:extLst>
              <a:ext uri="{FF2B5EF4-FFF2-40B4-BE49-F238E27FC236}">
                <a16:creationId xmlns:a16="http://schemas.microsoft.com/office/drawing/2014/main" id="{E33A7769-09DB-4643-806D-FBD7A98F48CE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2119762" y="2002644"/>
            <a:ext cx="1652612" cy="117755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C57B9FB6-206C-49A3-84CE-165D439D2CC5}"/>
              </a:ext>
            </a:extLst>
          </p:cNvPr>
          <p:cNvCxnSpPr>
            <a:cxnSpLocks/>
          </p:cNvCxnSpPr>
          <p:nvPr/>
        </p:nvCxnSpPr>
        <p:spPr>
          <a:xfrm flipH="1" flipV="1">
            <a:off x="2111613" y="5116917"/>
            <a:ext cx="1652612" cy="1177552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-0.1541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9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945" t="22714" r="31189" b="8069"/>
          <a:stretch/>
        </p:blipFill>
        <p:spPr>
          <a:xfrm>
            <a:off x="95535" y="-1"/>
            <a:ext cx="6687402" cy="68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30230"/>
      </p:ext>
    </p:extLst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01104" y="3011308"/>
                <a:ext cx="6290896" cy="3513221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Основою прямокутного паралелепіпеда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𝑨𝑩𝑪𝑫</m:t>
                    </m:r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є квадрат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𝑨𝑩𝑪𝑫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Обчисліть об’єм паралелепіпеда, якщо діагональ його бічної грані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нахилена до площини основи під кутом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а її довжина дорівнює 10 см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104" y="3011308"/>
                <a:ext cx="6290896" cy="3513221"/>
              </a:xfrm>
              <a:prstGeom prst="rect">
                <a:avLst/>
              </a:prstGeom>
              <a:blipFill>
                <a:blip r:embed="rId4"/>
                <a:stretch>
                  <a:fillRect l="-1357" t="-1736" r="-3101" b="-48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64A4A21-E220-4BCD-8296-4368D3341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sp>
        <p:nvSpPr>
          <p:cNvPr id="24" name="Частина кола 23">
            <a:extLst>
              <a:ext uri="{FF2B5EF4-FFF2-40B4-BE49-F238E27FC236}">
                <a16:creationId xmlns:a16="http://schemas.microsoft.com/office/drawing/2014/main" id="{5837D92C-09F7-466E-B78B-FE9CFBE06826}"/>
              </a:ext>
            </a:extLst>
          </p:cNvPr>
          <p:cNvSpPr/>
          <p:nvPr/>
        </p:nvSpPr>
        <p:spPr>
          <a:xfrm>
            <a:off x="3232376" y="5747801"/>
            <a:ext cx="1066264" cy="1066264"/>
          </a:xfrm>
          <a:prstGeom prst="pie">
            <a:avLst>
              <a:gd name="adj1" fmla="val 16659086"/>
              <a:gd name="adj2" fmla="val 18326587"/>
            </a:avLst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E4857DCE-A447-40CC-9FA5-771518264930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327969" y="3864677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6920432F-6F40-49B4-B6D0-E2D65E93DE99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496225" y="1946949"/>
            <a:ext cx="0" cy="2471169"/>
          </a:xfrm>
          <a:prstGeom prst="line">
            <a:avLst/>
          </a:prstGeom>
          <a:ln w="5715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C70A9A97-4B5D-4A3A-A8C2-E15BBE15B9A3}"/>
              </a:ext>
            </a:extLst>
          </p:cNvPr>
          <p:cNvCxnSpPr>
            <a:cxnSpLocks/>
          </p:cNvCxnSpPr>
          <p:nvPr/>
        </p:nvCxnSpPr>
        <p:spPr>
          <a:xfrm rot="16200000">
            <a:off x="-336323" y="4740188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3746A6E5-7688-49A4-9CA5-A3B153566AA9}"/>
              </a:ext>
            </a:extLst>
          </p:cNvPr>
          <p:cNvCxnSpPr>
            <a:cxnSpLocks/>
          </p:cNvCxnSpPr>
          <p:nvPr/>
        </p:nvCxnSpPr>
        <p:spPr>
          <a:xfrm rot="16200000">
            <a:off x="515936" y="3561403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6348C0DA-B448-46D3-BE6C-EC8C9F620C20}"/>
              </a:ext>
            </a:extLst>
          </p:cNvPr>
          <p:cNvCxnSpPr>
            <a:cxnSpLocks/>
          </p:cNvCxnSpPr>
          <p:nvPr/>
        </p:nvCxnSpPr>
        <p:spPr>
          <a:xfrm rot="16200000">
            <a:off x="1058068" y="2167012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BB18E0C8-5D2E-4B9B-BA10-592638E7DE39}"/>
              </a:ext>
            </a:extLst>
          </p:cNvPr>
          <p:cNvCxnSpPr>
            <a:cxnSpLocks/>
          </p:cNvCxnSpPr>
          <p:nvPr/>
        </p:nvCxnSpPr>
        <p:spPr>
          <a:xfrm rot="16200000">
            <a:off x="1058067" y="5282320"/>
            <a:ext cx="1178786" cy="852259"/>
          </a:xfrm>
          <a:prstGeom prst="line">
            <a:avLst/>
          </a:prstGeom>
          <a:ln w="5715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ED60007B-B56F-4BE1-B480-07951E0C1405}"/>
              </a:ext>
            </a:extLst>
          </p:cNvPr>
          <p:cNvCxnSpPr>
            <a:cxnSpLocks/>
          </p:cNvCxnSpPr>
          <p:nvPr/>
        </p:nvCxnSpPr>
        <p:spPr>
          <a:xfrm flipH="1" flipV="1">
            <a:off x="1223052" y="6297842"/>
            <a:ext cx="2507036" cy="1114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E6136ED0-4E7D-46BC-AB3F-2959DE876512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329690" y="749369"/>
            <a:ext cx="0" cy="2508758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7D5E3A4-5B56-4123-9A8C-ABDEEC369C3D}"/>
              </a:ext>
            </a:extLst>
          </p:cNvPr>
          <p:cNvCxnSpPr>
            <a:cxnSpLocks/>
          </p:cNvCxnSpPr>
          <p:nvPr/>
        </p:nvCxnSpPr>
        <p:spPr>
          <a:xfrm rot="16200000">
            <a:off x="2174155" y="4746338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E031CB1B-C490-4382-ABE8-3FDE7E613383}"/>
              </a:ext>
            </a:extLst>
          </p:cNvPr>
          <p:cNvCxnSpPr>
            <a:cxnSpLocks/>
          </p:cNvCxnSpPr>
          <p:nvPr/>
        </p:nvCxnSpPr>
        <p:spPr>
          <a:xfrm rot="16200000">
            <a:off x="3026414" y="3567553"/>
            <a:ext cx="3115308" cy="0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57ECFD61-0CED-4846-A115-AAAAACB5D14E}"/>
              </a:ext>
            </a:extLst>
          </p:cNvPr>
          <p:cNvCxnSpPr>
            <a:cxnSpLocks/>
          </p:cNvCxnSpPr>
          <p:nvPr/>
        </p:nvCxnSpPr>
        <p:spPr>
          <a:xfrm rot="16200000">
            <a:off x="3568547" y="2173162"/>
            <a:ext cx="1178784" cy="852259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62E99C7C-FB64-4308-AFD7-CD20AEAAE1DF}"/>
              </a:ext>
            </a:extLst>
          </p:cNvPr>
          <p:cNvCxnSpPr>
            <a:cxnSpLocks/>
          </p:cNvCxnSpPr>
          <p:nvPr/>
        </p:nvCxnSpPr>
        <p:spPr>
          <a:xfrm flipV="1">
            <a:off x="3731808" y="5125207"/>
            <a:ext cx="852260" cy="1178205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BB973F4-2406-49F7-BE25-098A11E36078}"/>
                  </a:ext>
                </a:extLst>
              </p:cNvPr>
              <p:cNvSpPr txBox="1"/>
              <p:nvPr/>
            </p:nvSpPr>
            <p:spPr>
              <a:xfrm>
                <a:off x="654500" y="618719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BB973F4-2406-49F7-BE25-098A11E36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00" y="6187193"/>
                <a:ext cx="693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E633D9C-EC64-48DA-8495-4876BFD556DD}"/>
                  </a:ext>
                </a:extLst>
              </p:cNvPr>
              <p:cNvSpPr txBox="1"/>
              <p:nvPr/>
            </p:nvSpPr>
            <p:spPr>
              <a:xfrm>
                <a:off x="1980327" y="462674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E633D9C-EC64-48DA-8495-4876BFD55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327" y="4626743"/>
                <a:ext cx="6933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9C8D5F-3C44-4625-9A69-7DBDD8F15E71}"/>
                  </a:ext>
                </a:extLst>
              </p:cNvPr>
              <p:cNvSpPr txBox="1"/>
              <p:nvPr/>
            </p:nvSpPr>
            <p:spPr>
              <a:xfrm>
                <a:off x="4553221" y="474623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9C8D5F-3C44-4625-9A69-7DBDD8F15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221" y="4746238"/>
                <a:ext cx="6933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A152BCE-576C-4C01-904F-2774DF6BF103}"/>
                  </a:ext>
                </a:extLst>
              </p:cNvPr>
              <p:cNvSpPr txBox="1"/>
              <p:nvPr/>
            </p:nvSpPr>
            <p:spPr>
              <a:xfrm>
                <a:off x="3617835" y="6187193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A152BCE-576C-4C01-904F-2774DF6BF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835" y="6187193"/>
                <a:ext cx="6933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435795E-7197-41A2-8065-6D926D855E09}"/>
                  </a:ext>
                </a:extLst>
              </p:cNvPr>
              <p:cNvSpPr txBox="1"/>
              <p:nvPr/>
            </p:nvSpPr>
            <p:spPr>
              <a:xfrm>
                <a:off x="654500" y="301130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435795E-7197-41A2-8065-6D926D855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00" y="3011308"/>
                <a:ext cx="6933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69B44D4-C86A-4028-A589-F2890B3305BD}"/>
                  </a:ext>
                </a:extLst>
              </p:cNvPr>
              <p:cNvSpPr txBox="1"/>
              <p:nvPr/>
            </p:nvSpPr>
            <p:spPr>
              <a:xfrm>
                <a:off x="1802714" y="145085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69B44D4-C86A-4028-A589-F2890B330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714" y="1450858"/>
                <a:ext cx="6933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6306F46-1CF1-4F9F-9EB7-62CCFAD1F1C9}"/>
                  </a:ext>
                </a:extLst>
              </p:cNvPr>
              <p:cNvSpPr txBox="1"/>
              <p:nvPr/>
            </p:nvSpPr>
            <p:spPr>
              <a:xfrm>
                <a:off x="4553221" y="1604039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6306F46-1CF1-4F9F-9EB7-62CCFAD1F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221" y="1604039"/>
                <a:ext cx="6933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88230D1-45FD-4C46-8383-B1BF0BF10C21}"/>
                  </a:ext>
                </a:extLst>
              </p:cNvPr>
              <p:cNvSpPr txBox="1"/>
              <p:nvPr/>
            </p:nvSpPr>
            <p:spPr>
              <a:xfrm>
                <a:off x="3708715" y="3011308"/>
                <a:ext cx="6933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88230D1-45FD-4C46-8383-B1BF0BF10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715" y="3011308"/>
                <a:ext cx="6933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 сполучна лінія 62">
            <a:extLst>
              <a:ext uri="{FF2B5EF4-FFF2-40B4-BE49-F238E27FC236}">
                <a16:creationId xmlns:a16="http://schemas.microsoft.com/office/drawing/2014/main" id="{DC0838AE-B792-44BD-9A76-E6601345AA4C}"/>
              </a:ext>
            </a:extLst>
          </p:cNvPr>
          <p:cNvCxnSpPr>
            <a:cxnSpLocks/>
          </p:cNvCxnSpPr>
          <p:nvPr/>
        </p:nvCxnSpPr>
        <p:spPr>
          <a:xfrm flipV="1">
            <a:off x="3742927" y="2033417"/>
            <a:ext cx="840709" cy="4253446"/>
          </a:xfrm>
          <a:prstGeom prst="line">
            <a:avLst/>
          </a:prstGeom>
          <a:ln w="57150" cap="rnd">
            <a:solidFill>
              <a:srgbClr val="404D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111E-6 L 2.91667E-6 -0.16852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4" grpId="0" animBg="1"/>
      <p:bldP spid="37" grpId="0"/>
      <p:bldP spid="38" grpId="0"/>
      <p:bldP spid="39" grpId="0"/>
      <p:bldP spid="40" grpId="0"/>
      <p:bldP spid="41" grpId="0"/>
      <p:bldP spid="42" grpId="0"/>
      <p:bldP spid="61" grpId="0"/>
      <p:bldP spid="62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24373</TotalTime>
  <Words>252</Words>
  <Application>Microsoft Office PowerPoint</Application>
  <PresentationFormat>Широкоэкранный</PresentationFormat>
  <Paragraphs>99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Segoe Print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Пользователь Windows</cp:lastModifiedBy>
  <cp:revision>610</cp:revision>
  <dcterms:created xsi:type="dcterms:W3CDTF">2019-04-30T11:06:10Z</dcterms:created>
  <dcterms:modified xsi:type="dcterms:W3CDTF">2024-01-13T21:40:07Z</dcterms:modified>
</cp:coreProperties>
</file>