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3DA5CA-76C1-4270-A82F-0CF7C8D323B9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A5C8C6-E9DD-456E-B3CB-11E0E9AF3C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youtu.be/VOX2VS5yI4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youtu.be/fq63wLcGiG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JOxBcvMlH8" TargetMode="External"/><Relationship Id="rId2" Type="http://schemas.openxmlformats.org/officeDocument/2006/relationships/hyperlink" Target="https://youtu.be/wXSeH-C2qK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youtube.com/watch?v=oAoDeMGncRg&amp;list=PL3Q5BVJqZN6_PeW_9V2uEYPl8lJWI_QXn&amp;index=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youtu.be/OginPUP0RM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youtu.be/9DhUZJvUeU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youtu.be/sLzepGZZxk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youtu.be/0u0yi8Ri8t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youtu.be/HvvmhMGFBb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oZfRGFXv38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440159"/>
          </a:xfrm>
        </p:spPr>
        <p:txBody>
          <a:bodyPr>
            <a:normAutofit/>
          </a:bodyPr>
          <a:lstStyle/>
          <a:p>
            <a:pPr algn="ctr"/>
            <a:r>
              <a:rPr lang="ru-RU" sz="400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Розв’язування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лінійних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988840"/>
            <a:ext cx="7772400" cy="3528392"/>
          </a:xfrm>
        </p:spPr>
        <p:txBody>
          <a:bodyPr>
            <a:normAutofit/>
          </a:bodyPr>
          <a:lstStyle/>
          <a:p>
            <a:pPr lvl="0" algn="l">
              <a:buClr>
                <a:srgbClr val="94B6D2"/>
              </a:buClr>
            </a:pP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Запишіть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зошит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>
              <a:buClr>
                <a:srgbClr val="94B6D2"/>
              </a:buClr>
            </a:pPr>
            <a:r>
              <a:rPr lang="uk-U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Подивіться та послухайте </a:t>
            </a:r>
            <a:r>
              <a:rPr lang="uk-UA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uk-UA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як розв'язувати лінійні нерівності з однією змінною, використовуючи рівносильні перетворення нерівностей.</a:t>
            </a:r>
            <a:endParaRPr lang="uk-UA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Clr>
                <a:srgbClr val="94B6D2"/>
              </a:buClr>
            </a:pPr>
            <a:r>
              <a:rPr lang="uk-U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Послухайте та запишіть у зошит розв‘язання прикладів.</a:t>
            </a:r>
            <a:endParaRPr lang="ru-RU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5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/>
          <a:lstStyle/>
          <a:p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25145"/>
            <a:ext cx="8229600" cy="64807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https://youtu.be/VOX2VS5yI48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44824"/>
            <a:ext cx="6398085" cy="132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/>
          <a:lstStyle/>
          <a:p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013177"/>
            <a:ext cx="8229600" cy="7920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https://youtu.be/fq63wLcGiGQ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7230011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82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/>
          <a:lstStyle/>
          <a:p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B0CCB0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посиланнями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437113"/>
            <a:ext cx="8229600" cy="129614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https://youtu.be/wXSeH-C2qK0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https://youtu.be/ZJOxBcvMlH8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878497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 задача 1.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97153"/>
            <a:ext cx="8229600" cy="93610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hlinkClick r:id="rId2"/>
              </a:rPr>
              <a:t>https://www.youtube.com/watch?v=oAoDeMGncRg&amp;list=PL3Q5BVJqZN6_PeW_9V2uEYPl8lJWI_QXn&amp;index=9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8772027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 задача </a:t>
            </a: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97153"/>
            <a:ext cx="8229600" cy="720079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https://youtu.be/OginPUP0RMs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864096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6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 задача </a:t>
            </a: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72A376">
                    <a:lumMod val="5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653137"/>
            <a:ext cx="8229600" cy="72008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https://youtu.be/9DhUZJvUeUc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628800"/>
            <a:ext cx="8280920" cy="148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5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Лінійними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нерівностями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виду: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ax&gt;b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ax&lt;b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—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рівносильними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одну й ту саму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розв’язків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означення</a:t>
            </a:r>
            <a:endParaRPr lang="ru-RU" sz="4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Рівносильні перетворення лінійних нерівностей з однією змінною (1)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28800"/>
            <a:ext cx="8229600" cy="4392487"/>
          </a:xfrm>
        </p:spPr>
      </p:pic>
    </p:spTree>
    <p:extLst>
      <p:ext uri="{BB962C8B-B14F-4D97-AF65-F5344CB8AC3E}">
        <p14:creationId xmlns:p14="http://schemas.microsoft.com/office/powerpoint/2010/main" val="254041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8229600" cy="43924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Рівносильні перетворення лінійних нерівностей з однією </a:t>
            </a: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 (2)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147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41" y="1481138"/>
            <a:ext cx="7841299" cy="468416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Рівносильні перетворення лінійних нерівностей з однією </a:t>
            </a: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 (3)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904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розв'язання елементарної лінійної нерівності</a:t>
            </a:r>
            <a:b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7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72008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https://youtu.be/sLzepGZZxkU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98" y="1556792"/>
            <a:ext cx="457045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8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4941168"/>
            <a:ext cx="8229600" cy="100811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https://youtu.be/0u0yi8Ri8tw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7" y="1772816"/>
            <a:ext cx="8676456" cy="98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1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4653137"/>
            <a:ext cx="8229600" cy="7920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https://youtu.be/HvvmhMGFBbQ</a:t>
            </a:r>
            <a:endParaRPr lang="ru-RU" dirty="0"/>
          </a:p>
        </p:txBody>
      </p:sp>
      <p:pic>
        <p:nvPicPr>
          <p:cNvPr id="9" name="Объект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8661091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3.</a:t>
            </a: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085185"/>
            <a:ext cx="8229600" cy="64807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https://youtu.be/oZfRGFXv38M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68" y="1772816"/>
            <a:ext cx="8153784" cy="119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42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197</Words>
  <Application>Microsoft Office PowerPoint</Application>
  <PresentationFormat>Экран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6. Розв’язування лінійних нерівностей з однією змінною.</vt:lpstr>
      <vt:lpstr>Основні означення</vt:lpstr>
      <vt:lpstr>Рівносильні перетворення лінійних нерівностей з однією змінною (1)</vt:lpstr>
      <vt:lpstr>Рівносильні перетворення лінійних нерівностей з однією змінною (2)</vt:lpstr>
      <vt:lpstr>Рівносильні перетворення лінійних нерівностей з однією змінною (3)</vt:lpstr>
      <vt:lpstr>Приклад розв'язання елементарної лінійної нерівності       (Щоб побачити відеопояснення розв'язання прикладу, перейдіть за посиланням, яке відображено нижче)</vt:lpstr>
      <vt:lpstr>Приклад 1.      (Щоб побачити відеопояснення розв'язання прикладу, перейдіть за посиланням, яке відображено нижче)</vt:lpstr>
      <vt:lpstr>Приклад 2.      (Щоб побачити відеопояснення розв'язання прикладу, перейдіть за посиланням, яке відображено нижче)</vt:lpstr>
      <vt:lpstr>Приклад 3.      (Щоб побачити відеопояснення розв'язання прикладу, перейдіть за посиланням, яке відображено нижче)</vt:lpstr>
      <vt:lpstr>Приклад 4.     (Щоб побачити відеопояснення розв'язання прикладу, перейдіть за посиланням, яке відображено нижче)</vt:lpstr>
      <vt:lpstr>Приклад 5.      (Щоб побачити відеопояснення розв'язання прикладу, перейдіть за посиланням, яке відображено нижче)</vt:lpstr>
      <vt:lpstr>Приклад 6.     (Щоб побачити відеопояснення розв'язання прикладу, перейдіть за посиланнями, які відображено нижче)</vt:lpstr>
      <vt:lpstr>Текстова задача 1.      (Щоб побачити відеопояснення розв'язання прикладу, перейдіть за посиланням, яке відображено нижче)</vt:lpstr>
      <vt:lpstr>Текстова задача 2.      (Щоб побачити відеопояснення розв'язання прикладу, перейдіть за посиланням, яке відображено нижче)</vt:lpstr>
      <vt:lpstr>Текстова задача 3.      (Щоб побачити відеопояснення розв'язання прикладу, перейдіть за посиланням, яке відображено нижче)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47</cp:revision>
  <dcterms:created xsi:type="dcterms:W3CDTF">2022-09-14T18:33:18Z</dcterms:created>
  <dcterms:modified xsi:type="dcterms:W3CDTF">2022-09-21T20:31:15Z</dcterms:modified>
</cp:coreProperties>
</file>