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5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31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22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8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68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44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112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47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50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98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67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91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5F331-83B2-41E9-B6B1-98B364F0CC76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73EE-68C1-4038-913B-85746B8DA6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1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51"/>
            <a:ext cx="12192000" cy="68442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927" y="778018"/>
            <a:ext cx="4826145" cy="482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03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722" y="298305"/>
            <a:ext cx="5033124" cy="446765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17" y="533832"/>
            <a:ext cx="4599709" cy="4527839"/>
          </a:xfrm>
          <a:prstGeom prst="rect">
            <a:avLst/>
          </a:prstGeom>
        </p:spPr>
      </p:pic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6439722" y="4572505"/>
            <a:ext cx="5033124" cy="2191452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married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2"/>
          <p:cNvSpPr>
            <a:spLocks noChangeArrowheads="1"/>
          </p:cNvSpPr>
          <p:nvPr/>
        </p:nvSpPr>
        <p:spPr bwMode="auto">
          <a:xfrm>
            <a:off x="1675572" y="4531450"/>
            <a:ext cx="2702464" cy="2218653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795077" y="4531449"/>
            <a:ext cx="4644388" cy="221865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divorced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93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2"/>
          <p:cNvSpPr>
            <a:spLocks noChangeArrowheads="1"/>
          </p:cNvSpPr>
          <p:nvPr/>
        </p:nvSpPr>
        <p:spPr bwMode="auto">
          <a:xfrm>
            <a:off x="1675572" y="4531450"/>
            <a:ext cx="2702464" cy="2218653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1183005" y="4531449"/>
            <a:ext cx="4644388" cy="2218653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nly child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836" y="1026535"/>
            <a:ext cx="2752725" cy="31146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682" y="1026535"/>
            <a:ext cx="5473845" cy="329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83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>
            <a:spLocks noChangeArrowheads="1"/>
          </p:cNvSpPr>
          <p:nvPr/>
        </p:nvSpPr>
        <p:spPr bwMode="auto">
          <a:xfrm>
            <a:off x="7368406" y="2064834"/>
            <a:ext cx="2732596" cy="2579377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6373091" y="1809571"/>
            <a:ext cx="5215544" cy="283464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expensive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12" y="737230"/>
            <a:ext cx="5774963" cy="506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3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99" y="462200"/>
            <a:ext cx="6276109" cy="59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9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891" y="694490"/>
            <a:ext cx="2362200" cy="1933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10800000" flipV="1">
            <a:off x="583969" y="694491"/>
            <a:ext cx="11026140" cy="550920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для самоконтролю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Twins</a:t>
            </a:r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фыв\Desktop\screen shot\twins+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126" y="3449090"/>
            <a:ext cx="2409825" cy="2525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6544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0800000" flipV="1">
            <a:off x="833349" y="226386"/>
            <a:ext cx="10042469" cy="9140964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</a:t>
            </a: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виконання тесту для самоконтролю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виконанням тесту спочатку переглянь вивчений лексичний матеріал у словнику до заняття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уважно розглянь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зображення – уривки з мультфільму «Сімейка Адамсів»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тобі пропонується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слайдів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яких необхідно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здогадатися, яке нове слово або вираз ілюструють персонажі мультфільму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поспішай, поміркуй над завданням, кожне із завдань оцінюється в 1 бал;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тим як перейти до наступного слайду, ти побачиш правильну відповідь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Бажаю успіхів!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Users\фыв\Desktop\мотиконс\оки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785" y="5167746"/>
            <a:ext cx="1759960" cy="13788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207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70" y="445770"/>
            <a:ext cx="5749290" cy="6026364"/>
          </a:xfrm>
          <a:prstGeom prst="rect">
            <a:avLst/>
          </a:prstGeom>
        </p:spPr>
      </p:pic>
      <p:sp>
        <p:nvSpPr>
          <p:cNvPr id="4" name="Прямоугольник 2"/>
          <p:cNvSpPr>
            <a:spLocks noChangeArrowheads="1"/>
          </p:cNvSpPr>
          <p:nvPr/>
        </p:nvSpPr>
        <p:spPr bwMode="auto">
          <a:xfrm>
            <a:off x="7848014" y="1992623"/>
            <a:ext cx="2732596" cy="2579377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6786649" y="1864991"/>
            <a:ext cx="5215544" cy="283464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1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>
            <a:spLocks noChangeArrowheads="1"/>
          </p:cNvSpPr>
          <p:nvPr/>
        </p:nvSpPr>
        <p:spPr bwMode="auto">
          <a:xfrm>
            <a:off x="939897" y="2175671"/>
            <a:ext cx="2732596" cy="2579377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0" y="2048039"/>
            <a:ext cx="5215544" cy="283464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524" y="552450"/>
            <a:ext cx="6887249" cy="529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11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>
            <a:spLocks noChangeArrowheads="1"/>
          </p:cNvSpPr>
          <p:nvPr/>
        </p:nvSpPr>
        <p:spPr bwMode="auto">
          <a:xfrm>
            <a:off x="7784043" y="2095662"/>
            <a:ext cx="2732596" cy="2579377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6974244" y="2095662"/>
            <a:ext cx="5215544" cy="283464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razy about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21" y="769695"/>
            <a:ext cx="6291476" cy="523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09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>
            <a:spLocks noChangeArrowheads="1"/>
          </p:cNvSpPr>
          <p:nvPr/>
        </p:nvSpPr>
        <p:spPr bwMode="auto">
          <a:xfrm>
            <a:off x="1161570" y="2176462"/>
            <a:ext cx="2732596" cy="2579377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199371" y="2048830"/>
            <a:ext cx="5215544" cy="283464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563" y="685456"/>
            <a:ext cx="4970751" cy="55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71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>
            <a:spLocks noChangeArrowheads="1"/>
          </p:cNvSpPr>
          <p:nvPr/>
        </p:nvSpPr>
        <p:spPr bwMode="auto">
          <a:xfrm>
            <a:off x="7848014" y="1992623"/>
            <a:ext cx="2732596" cy="2579377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6606540" y="1864990"/>
            <a:ext cx="5215544" cy="283464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electrician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91" y="629598"/>
            <a:ext cx="5286375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85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>
            <a:spLocks noChangeArrowheads="1"/>
          </p:cNvSpPr>
          <p:nvPr/>
        </p:nvSpPr>
        <p:spPr bwMode="auto">
          <a:xfrm>
            <a:off x="939897" y="2175671"/>
            <a:ext cx="2732596" cy="2579377"/>
          </a:xfrm>
          <a:prstGeom prst="rect">
            <a:avLst/>
          </a:prstGeom>
          <a:solidFill>
            <a:srgbClr val="FF00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0" y="2048039"/>
            <a:ext cx="5215544" cy="2834640"/>
          </a:xfrm>
          <a:prstGeom prst="rect">
            <a:avLst/>
          </a:prstGeom>
          <a:solidFill>
            <a:srgbClr val="92D05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itness freak</a:t>
            </a:r>
            <a:endParaRPr kumimoji="0" lang="en-US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51" y="527846"/>
            <a:ext cx="5781674" cy="5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6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117</Words>
  <Application>Microsoft Office PowerPoint</Application>
  <PresentationFormat>Широкоэкранный</PresentationFormat>
  <Paragraphs>35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20</cp:revision>
  <dcterms:created xsi:type="dcterms:W3CDTF">2020-07-03T18:10:34Z</dcterms:created>
  <dcterms:modified xsi:type="dcterms:W3CDTF">2020-07-08T14:11:50Z</dcterms:modified>
</cp:coreProperties>
</file>