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6" r:id="rId3"/>
    <p:sldId id="274" r:id="rId4"/>
    <p:sldId id="275" r:id="rId5"/>
    <p:sldId id="276" r:id="rId6"/>
    <p:sldId id="260" r:id="rId7"/>
    <p:sldId id="272" r:id="rId8"/>
    <p:sldId id="264" r:id="rId9"/>
    <p:sldId id="265" r:id="rId10"/>
    <p:sldId id="267" r:id="rId11"/>
    <p:sldId id="266" r:id="rId12"/>
    <p:sldId id="268" r:id="rId13"/>
    <p:sldId id="271" r:id="rId14"/>
    <p:sldId id="269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1E1E78"/>
    <a:srgbClr val="666699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84604" autoAdjust="0"/>
  </p:normalViewPr>
  <p:slideViewPr>
    <p:cSldViewPr>
      <p:cViewPr varScale="1">
        <p:scale>
          <a:sx n="63" d="100"/>
          <a:sy n="63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7640E-B2F8-459C-96B9-B8885128DCE3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CFCC8FB7-7B79-4A12-98FB-F6D6F9CC2191}">
      <dgm:prSet phldrT="[Текст]" custT="1"/>
      <dgm:spPr/>
      <dgm:t>
        <a:bodyPr/>
        <a:lstStyle/>
        <a:p>
          <a:r>
            <a:rPr lang="uk-UA" sz="2400" dirty="0" smtClean="0"/>
            <a:t>Ім’я</a:t>
          </a:r>
          <a:endParaRPr lang="ru-RU" sz="2400" dirty="0"/>
        </a:p>
      </dgm:t>
    </dgm:pt>
    <dgm:pt modelId="{2A2EA955-0F51-42E5-8773-FBBF4FE2DFF4}" type="parTrans" cxnId="{787BE9F8-95F9-41C6-9C2F-3A88380F7055}">
      <dgm:prSet/>
      <dgm:spPr/>
      <dgm:t>
        <a:bodyPr/>
        <a:lstStyle/>
        <a:p>
          <a:endParaRPr lang="ru-RU" sz="2400"/>
        </a:p>
      </dgm:t>
    </dgm:pt>
    <dgm:pt modelId="{A3E00492-1E80-4ECC-9AE1-56FC8930D018}" type="sibTrans" cxnId="{787BE9F8-95F9-41C6-9C2F-3A88380F7055}">
      <dgm:prSet/>
      <dgm:spPr/>
      <dgm:t>
        <a:bodyPr/>
        <a:lstStyle/>
        <a:p>
          <a:endParaRPr lang="ru-RU" sz="2400"/>
        </a:p>
      </dgm:t>
    </dgm:pt>
    <dgm:pt modelId="{4D7EA4B1-A817-4CDE-A175-37B2E52A8CD7}">
      <dgm:prSet phldrT="[Текст]" custT="1"/>
      <dgm:spPr/>
      <dgm:t>
        <a:bodyPr/>
        <a:lstStyle/>
        <a:p>
          <a:r>
            <a:rPr lang="uk-UA" sz="2400" dirty="0" smtClean="0"/>
            <a:t>Розміри</a:t>
          </a:r>
          <a:endParaRPr lang="ru-RU" sz="2400" dirty="0"/>
        </a:p>
      </dgm:t>
    </dgm:pt>
    <dgm:pt modelId="{418295B6-13D0-464D-AEA2-32C5180D8041}" type="parTrans" cxnId="{A6231C03-A38D-423D-8E6E-FEAA92A20F10}">
      <dgm:prSet/>
      <dgm:spPr/>
      <dgm:t>
        <a:bodyPr/>
        <a:lstStyle/>
        <a:p>
          <a:endParaRPr lang="ru-RU" sz="2400"/>
        </a:p>
      </dgm:t>
    </dgm:pt>
    <dgm:pt modelId="{FE3E1AA2-9F36-4342-9653-229FC9880A93}" type="sibTrans" cxnId="{A6231C03-A38D-423D-8E6E-FEAA92A20F10}">
      <dgm:prSet/>
      <dgm:spPr/>
      <dgm:t>
        <a:bodyPr/>
        <a:lstStyle/>
        <a:p>
          <a:endParaRPr lang="ru-RU" sz="2400"/>
        </a:p>
      </dgm:t>
    </dgm:pt>
    <dgm:pt modelId="{7D2BA416-A7CF-4B52-BB83-3BFDAAF55A22}">
      <dgm:prSet phldrT="[Текст]" custT="1"/>
      <dgm:spPr/>
      <dgm:t>
        <a:bodyPr/>
        <a:lstStyle/>
        <a:p>
          <a:r>
            <a:rPr lang="uk-UA" sz="2400" dirty="0" smtClean="0"/>
            <a:t>Колір костюма та інші</a:t>
          </a:r>
          <a:endParaRPr lang="ru-RU" sz="2400" dirty="0"/>
        </a:p>
      </dgm:t>
    </dgm:pt>
    <dgm:pt modelId="{5A0EA7C6-60C7-425D-84B4-6AD606E7F86F}" type="parTrans" cxnId="{38FF6AB6-001C-439B-8C4E-A1D0E6803F2B}">
      <dgm:prSet/>
      <dgm:spPr/>
      <dgm:t>
        <a:bodyPr/>
        <a:lstStyle/>
        <a:p>
          <a:endParaRPr lang="ru-RU" sz="2400"/>
        </a:p>
      </dgm:t>
    </dgm:pt>
    <dgm:pt modelId="{6AF45F08-5547-4CE8-9265-A426825BBCA5}" type="sibTrans" cxnId="{38FF6AB6-001C-439B-8C4E-A1D0E6803F2B}">
      <dgm:prSet/>
      <dgm:spPr/>
      <dgm:t>
        <a:bodyPr/>
        <a:lstStyle/>
        <a:p>
          <a:endParaRPr lang="ru-RU" sz="2400"/>
        </a:p>
      </dgm:t>
    </dgm:pt>
    <dgm:pt modelId="{1677F9DD-FFC2-43F8-B57D-991E0542401F}">
      <dgm:prSet phldrT="[Текст]" custT="1"/>
      <dgm:spPr/>
      <dgm:t>
        <a:bodyPr/>
        <a:lstStyle/>
        <a:p>
          <a:r>
            <a:rPr lang="uk-UA" sz="2400" dirty="0" smtClean="0"/>
            <a:t>Положення на сцені</a:t>
          </a:r>
          <a:endParaRPr lang="ru-RU" sz="2400" dirty="0"/>
        </a:p>
      </dgm:t>
    </dgm:pt>
    <dgm:pt modelId="{75770B30-A2D8-456F-9298-CA7BCCDA5319}" type="parTrans" cxnId="{B7A918D9-6F57-4BD2-B09B-6EDE1035201E}">
      <dgm:prSet/>
      <dgm:spPr/>
      <dgm:t>
        <a:bodyPr/>
        <a:lstStyle/>
        <a:p>
          <a:endParaRPr lang="ru-RU" sz="2400"/>
        </a:p>
      </dgm:t>
    </dgm:pt>
    <dgm:pt modelId="{1642C306-1585-429E-95DC-5E209B4EB1E5}" type="sibTrans" cxnId="{B7A918D9-6F57-4BD2-B09B-6EDE1035201E}">
      <dgm:prSet/>
      <dgm:spPr/>
      <dgm:t>
        <a:bodyPr/>
        <a:lstStyle/>
        <a:p>
          <a:endParaRPr lang="ru-RU" sz="2400"/>
        </a:p>
      </dgm:t>
    </dgm:pt>
    <dgm:pt modelId="{2AB45DF6-5F27-490B-A48B-CC995196B76B}">
      <dgm:prSet phldrT="[Текст]" custT="1"/>
      <dgm:spPr/>
      <dgm:t>
        <a:bodyPr/>
        <a:lstStyle/>
        <a:p>
          <a:r>
            <a:rPr lang="uk-UA" sz="2400" dirty="0" smtClean="0"/>
            <a:t>Напрямок, у якому вони будуть рухатися</a:t>
          </a:r>
          <a:endParaRPr lang="ru-RU" sz="2400" dirty="0"/>
        </a:p>
      </dgm:t>
    </dgm:pt>
    <dgm:pt modelId="{BE86BE7F-30AA-4BB4-A7F7-DE4749187BF3}" type="parTrans" cxnId="{305C426F-96AE-4E87-A5FF-ED1DAF82FF81}">
      <dgm:prSet/>
      <dgm:spPr/>
      <dgm:t>
        <a:bodyPr/>
        <a:lstStyle/>
        <a:p>
          <a:endParaRPr lang="ru-RU" sz="2400"/>
        </a:p>
      </dgm:t>
    </dgm:pt>
    <dgm:pt modelId="{CC6F5EE7-3C96-4D4C-ABDB-A9B70C01F168}" type="sibTrans" cxnId="{305C426F-96AE-4E87-A5FF-ED1DAF82FF81}">
      <dgm:prSet/>
      <dgm:spPr/>
      <dgm:t>
        <a:bodyPr/>
        <a:lstStyle/>
        <a:p>
          <a:endParaRPr lang="ru-RU" sz="2400"/>
        </a:p>
      </dgm:t>
    </dgm:pt>
    <dgm:pt modelId="{9B761958-604F-4FDC-B1EC-8E1758AFBF06}" type="pres">
      <dgm:prSet presAssocID="{B327640E-B2F8-459C-96B9-B8885128DCE3}" presName="compositeShape" presStyleCnt="0">
        <dgm:presLayoutVars>
          <dgm:dir/>
          <dgm:resizeHandles/>
        </dgm:presLayoutVars>
      </dgm:prSet>
      <dgm:spPr/>
    </dgm:pt>
    <dgm:pt modelId="{D0318DE5-57CF-40D4-A382-0F13CD61B5BC}" type="pres">
      <dgm:prSet presAssocID="{B327640E-B2F8-459C-96B9-B8885128DCE3}" presName="pyramid" presStyleLbl="node1" presStyleIdx="0" presStyleCnt="1"/>
      <dgm:spPr/>
    </dgm:pt>
    <dgm:pt modelId="{E7F0A794-D892-40C1-A4E4-DBA83203BF31}" type="pres">
      <dgm:prSet presAssocID="{B327640E-B2F8-459C-96B9-B8885128DCE3}" presName="theList" presStyleCnt="0"/>
      <dgm:spPr/>
    </dgm:pt>
    <dgm:pt modelId="{5ED8ED4C-8445-4422-9890-9DF3C79E9011}" type="pres">
      <dgm:prSet presAssocID="{CFCC8FB7-7B79-4A12-98FB-F6D6F9CC219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454D5-A567-49F6-A3FF-9CBE883B7FED}" type="pres">
      <dgm:prSet presAssocID="{CFCC8FB7-7B79-4A12-98FB-F6D6F9CC2191}" presName="aSpace" presStyleCnt="0"/>
      <dgm:spPr/>
    </dgm:pt>
    <dgm:pt modelId="{EB661BAC-55E7-44EC-8F72-77954D964F0D}" type="pres">
      <dgm:prSet presAssocID="{1677F9DD-FFC2-43F8-B57D-991E0542401F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5A78E-D2B4-4220-A9B7-7533AFF77E43}" type="pres">
      <dgm:prSet presAssocID="{1677F9DD-FFC2-43F8-B57D-991E0542401F}" presName="aSpace" presStyleCnt="0"/>
      <dgm:spPr/>
    </dgm:pt>
    <dgm:pt modelId="{0CA1AEF4-0500-4F59-954D-AB15266CDD9B}" type="pres">
      <dgm:prSet presAssocID="{4D7EA4B1-A817-4CDE-A175-37B2E52A8CD7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C3970-357E-4948-A5B6-C73EAC33D839}" type="pres">
      <dgm:prSet presAssocID="{4D7EA4B1-A817-4CDE-A175-37B2E52A8CD7}" presName="aSpace" presStyleCnt="0"/>
      <dgm:spPr/>
    </dgm:pt>
    <dgm:pt modelId="{687B19F3-8628-490D-B864-479A67A035AA}" type="pres">
      <dgm:prSet presAssocID="{2AB45DF6-5F27-490B-A48B-CC995196B76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A672D-D31B-475C-9BFC-EF8E3BA4FC32}" type="pres">
      <dgm:prSet presAssocID="{2AB45DF6-5F27-490B-A48B-CC995196B76B}" presName="aSpace" presStyleCnt="0"/>
      <dgm:spPr/>
    </dgm:pt>
    <dgm:pt modelId="{B6AC0C9F-BF7F-45B3-B1D1-A081E842E003}" type="pres">
      <dgm:prSet presAssocID="{7D2BA416-A7CF-4B52-BB83-3BFDAAF55A2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62DBA-D445-4839-BD83-F9CA0044B9D1}" type="pres">
      <dgm:prSet presAssocID="{7D2BA416-A7CF-4B52-BB83-3BFDAAF55A22}" presName="aSpace" presStyleCnt="0"/>
      <dgm:spPr/>
    </dgm:pt>
  </dgm:ptLst>
  <dgm:cxnLst>
    <dgm:cxn modelId="{787BE9F8-95F9-41C6-9C2F-3A88380F7055}" srcId="{B327640E-B2F8-459C-96B9-B8885128DCE3}" destId="{CFCC8FB7-7B79-4A12-98FB-F6D6F9CC2191}" srcOrd="0" destOrd="0" parTransId="{2A2EA955-0F51-42E5-8773-FBBF4FE2DFF4}" sibTransId="{A3E00492-1E80-4ECC-9AE1-56FC8930D018}"/>
    <dgm:cxn modelId="{305C426F-96AE-4E87-A5FF-ED1DAF82FF81}" srcId="{B327640E-B2F8-459C-96B9-B8885128DCE3}" destId="{2AB45DF6-5F27-490B-A48B-CC995196B76B}" srcOrd="3" destOrd="0" parTransId="{BE86BE7F-30AA-4BB4-A7F7-DE4749187BF3}" sibTransId="{CC6F5EE7-3C96-4D4C-ABDB-A9B70C01F168}"/>
    <dgm:cxn modelId="{A6231C03-A38D-423D-8E6E-FEAA92A20F10}" srcId="{B327640E-B2F8-459C-96B9-B8885128DCE3}" destId="{4D7EA4B1-A817-4CDE-A175-37B2E52A8CD7}" srcOrd="2" destOrd="0" parTransId="{418295B6-13D0-464D-AEA2-32C5180D8041}" sibTransId="{FE3E1AA2-9F36-4342-9653-229FC9880A93}"/>
    <dgm:cxn modelId="{E62C167C-4498-46BF-BAD4-4716EFD048FB}" type="presOf" srcId="{4D7EA4B1-A817-4CDE-A175-37B2E52A8CD7}" destId="{0CA1AEF4-0500-4F59-954D-AB15266CDD9B}" srcOrd="0" destOrd="0" presId="urn:microsoft.com/office/officeart/2005/8/layout/pyramid2"/>
    <dgm:cxn modelId="{31A50BC0-E450-4ECA-A7E8-58EECD790542}" type="presOf" srcId="{CFCC8FB7-7B79-4A12-98FB-F6D6F9CC2191}" destId="{5ED8ED4C-8445-4422-9890-9DF3C79E9011}" srcOrd="0" destOrd="0" presId="urn:microsoft.com/office/officeart/2005/8/layout/pyramid2"/>
    <dgm:cxn modelId="{CFD9A136-6E7F-460C-937D-C557F713B226}" type="presOf" srcId="{2AB45DF6-5F27-490B-A48B-CC995196B76B}" destId="{687B19F3-8628-490D-B864-479A67A035AA}" srcOrd="0" destOrd="0" presId="urn:microsoft.com/office/officeart/2005/8/layout/pyramid2"/>
    <dgm:cxn modelId="{B7A918D9-6F57-4BD2-B09B-6EDE1035201E}" srcId="{B327640E-B2F8-459C-96B9-B8885128DCE3}" destId="{1677F9DD-FFC2-43F8-B57D-991E0542401F}" srcOrd="1" destOrd="0" parTransId="{75770B30-A2D8-456F-9298-CA7BCCDA5319}" sibTransId="{1642C306-1585-429E-95DC-5E209B4EB1E5}"/>
    <dgm:cxn modelId="{38FF6AB6-001C-439B-8C4E-A1D0E6803F2B}" srcId="{B327640E-B2F8-459C-96B9-B8885128DCE3}" destId="{7D2BA416-A7CF-4B52-BB83-3BFDAAF55A22}" srcOrd="4" destOrd="0" parTransId="{5A0EA7C6-60C7-425D-84B4-6AD606E7F86F}" sibTransId="{6AF45F08-5547-4CE8-9265-A426825BBCA5}"/>
    <dgm:cxn modelId="{1FDCE421-CB19-45A7-B5A4-819E1C2B18A3}" type="presOf" srcId="{1677F9DD-FFC2-43F8-B57D-991E0542401F}" destId="{EB661BAC-55E7-44EC-8F72-77954D964F0D}" srcOrd="0" destOrd="0" presId="urn:microsoft.com/office/officeart/2005/8/layout/pyramid2"/>
    <dgm:cxn modelId="{96DFDBE1-0B01-4441-A046-4758FA8F2992}" type="presOf" srcId="{7D2BA416-A7CF-4B52-BB83-3BFDAAF55A22}" destId="{B6AC0C9F-BF7F-45B3-B1D1-A081E842E003}" srcOrd="0" destOrd="0" presId="urn:microsoft.com/office/officeart/2005/8/layout/pyramid2"/>
    <dgm:cxn modelId="{E4CD25D7-8FD4-4613-A6FC-AF33C88E2C01}" type="presOf" srcId="{B327640E-B2F8-459C-96B9-B8885128DCE3}" destId="{9B761958-604F-4FDC-B1EC-8E1758AFBF06}" srcOrd="0" destOrd="0" presId="urn:microsoft.com/office/officeart/2005/8/layout/pyramid2"/>
    <dgm:cxn modelId="{DA78580A-7940-4FF7-BEB8-436FB9AB009B}" type="presParOf" srcId="{9B761958-604F-4FDC-B1EC-8E1758AFBF06}" destId="{D0318DE5-57CF-40D4-A382-0F13CD61B5BC}" srcOrd="0" destOrd="0" presId="urn:microsoft.com/office/officeart/2005/8/layout/pyramid2"/>
    <dgm:cxn modelId="{D510C0EF-EA59-48CD-BAE7-A9B2811C1DDF}" type="presParOf" srcId="{9B761958-604F-4FDC-B1EC-8E1758AFBF06}" destId="{E7F0A794-D892-40C1-A4E4-DBA83203BF31}" srcOrd="1" destOrd="0" presId="urn:microsoft.com/office/officeart/2005/8/layout/pyramid2"/>
    <dgm:cxn modelId="{C1891D4D-013A-4AD7-A6CA-9CF192149635}" type="presParOf" srcId="{E7F0A794-D892-40C1-A4E4-DBA83203BF31}" destId="{5ED8ED4C-8445-4422-9890-9DF3C79E9011}" srcOrd="0" destOrd="0" presId="urn:microsoft.com/office/officeart/2005/8/layout/pyramid2"/>
    <dgm:cxn modelId="{69B98323-2D35-41E8-9A05-FE7B0D663321}" type="presParOf" srcId="{E7F0A794-D892-40C1-A4E4-DBA83203BF31}" destId="{337454D5-A567-49F6-A3FF-9CBE883B7FED}" srcOrd="1" destOrd="0" presId="urn:microsoft.com/office/officeart/2005/8/layout/pyramid2"/>
    <dgm:cxn modelId="{694909CA-F414-45F8-BB54-1ACDA95AE9DC}" type="presParOf" srcId="{E7F0A794-D892-40C1-A4E4-DBA83203BF31}" destId="{EB661BAC-55E7-44EC-8F72-77954D964F0D}" srcOrd="2" destOrd="0" presId="urn:microsoft.com/office/officeart/2005/8/layout/pyramid2"/>
    <dgm:cxn modelId="{4509F43D-ED3A-4160-8529-257FFF2F59B3}" type="presParOf" srcId="{E7F0A794-D892-40C1-A4E4-DBA83203BF31}" destId="{2545A78E-D2B4-4220-A9B7-7533AFF77E43}" srcOrd="3" destOrd="0" presId="urn:microsoft.com/office/officeart/2005/8/layout/pyramid2"/>
    <dgm:cxn modelId="{12B7AA11-1E9E-4054-865C-3BA6AEC2DF07}" type="presParOf" srcId="{E7F0A794-D892-40C1-A4E4-DBA83203BF31}" destId="{0CA1AEF4-0500-4F59-954D-AB15266CDD9B}" srcOrd="4" destOrd="0" presId="urn:microsoft.com/office/officeart/2005/8/layout/pyramid2"/>
    <dgm:cxn modelId="{C475E913-D4C4-4D13-8DB7-92B8CE57ECE8}" type="presParOf" srcId="{E7F0A794-D892-40C1-A4E4-DBA83203BF31}" destId="{BC7C3970-357E-4948-A5B6-C73EAC33D839}" srcOrd="5" destOrd="0" presId="urn:microsoft.com/office/officeart/2005/8/layout/pyramid2"/>
    <dgm:cxn modelId="{6F8B699F-D551-4678-AC06-E27BFED0C155}" type="presParOf" srcId="{E7F0A794-D892-40C1-A4E4-DBA83203BF31}" destId="{687B19F3-8628-490D-B864-479A67A035AA}" srcOrd="6" destOrd="0" presId="urn:microsoft.com/office/officeart/2005/8/layout/pyramid2"/>
    <dgm:cxn modelId="{59E6FE00-4044-4415-BAB9-B70035290506}" type="presParOf" srcId="{E7F0A794-D892-40C1-A4E4-DBA83203BF31}" destId="{B56A672D-D31B-475C-9BFC-EF8E3BA4FC32}" srcOrd="7" destOrd="0" presId="urn:microsoft.com/office/officeart/2005/8/layout/pyramid2"/>
    <dgm:cxn modelId="{5B278C2E-9A45-49C6-9508-55B647F8283F}" type="presParOf" srcId="{E7F0A794-D892-40C1-A4E4-DBA83203BF31}" destId="{B6AC0C9F-BF7F-45B3-B1D1-A081E842E003}" srcOrd="8" destOrd="0" presId="urn:microsoft.com/office/officeart/2005/8/layout/pyramid2"/>
    <dgm:cxn modelId="{A30D2445-35BC-4292-8CCA-04F90965B051}" type="presParOf" srcId="{E7F0A794-D892-40C1-A4E4-DBA83203BF31}" destId="{BF062DBA-D445-4839-BD83-F9CA0044B9D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18DE5-57CF-40D4-A382-0F13CD61B5BC}">
      <dsp:nvSpPr>
        <dsp:cNvPr id="0" name=""/>
        <dsp:cNvSpPr/>
      </dsp:nvSpPr>
      <dsp:spPr>
        <a:xfrm>
          <a:off x="1197062" y="0"/>
          <a:ext cx="5056336" cy="505633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D8ED4C-8445-4422-9890-9DF3C79E9011}">
      <dsp:nvSpPr>
        <dsp:cNvPr id="0" name=""/>
        <dsp:cNvSpPr/>
      </dsp:nvSpPr>
      <dsp:spPr>
        <a:xfrm>
          <a:off x="3725230" y="506127"/>
          <a:ext cx="3286618" cy="7189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Ім’я</a:t>
          </a:r>
          <a:endParaRPr lang="ru-RU" sz="2400" kern="1200" dirty="0"/>
        </a:p>
      </dsp:txBody>
      <dsp:txXfrm>
        <a:off x="3760326" y="541223"/>
        <a:ext cx="3216426" cy="648755"/>
      </dsp:txXfrm>
    </dsp:sp>
    <dsp:sp modelId="{EB661BAC-55E7-44EC-8F72-77954D964F0D}">
      <dsp:nvSpPr>
        <dsp:cNvPr id="0" name=""/>
        <dsp:cNvSpPr/>
      </dsp:nvSpPr>
      <dsp:spPr>
        <a:xfrm>
          <a:off x="3725230" y="1314943"/>
          <a:ext cx="3286618" cy="7189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Положення на сцені</a:t>
          </a:r>
          <a:endParaRPr lang="ru-RU" sz="2400" kern="1200" dirty="0"/>
        </a:p>
      </dsp:txBody>
      <dsp:txXfrm>
        <a:off x="3760326" y="1350039"/>
        <a:ext cx="3216426" cy="648755"/>
      </dsp:txXfrm>
    </dsp:sp>
    <dsp:sp modelId="{0CA1AEF4-0500-4F59-954D-AB15266CDD9B}">
      <dsp:nvSpPr>
        <dsp:cNvPr id="0" name=""/>
        <dsp:cNvSpPr/>
      </dsp:nvSpPr>
      <dsp:spPr>
        <a:xfrm>
          <a:off x="3725230" y="2123759"/>
          <a:ext cx="3286618" cy="7189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Розміри</a:t>
          </a:r>
          <a:endParaRPr lang="ru-RU" sz="2400" kern="1200" dirty="0"/>
        </a:p>
      </dsp:txBody>
      <dsp:txXfrm>
        <a:off x="3760326" y="2158855"/>
        <a:ext cx="3216426" cy="648755"/>
      </dsp:txXfrm>
    </dsp:sp>
    <dsp:sp modelId="{687B19F3-8628-490D-B864-479A67A035AA}">
      <dsp:nvSpPr>
        <dsp:cNvPr id="0" name=""/>
        <dsp:cNvSpPr/>
      </dsp:nvSpPr>
      <dsp:spPr>
        <a:xfrm>
          <a:off x="3725230" y="2932576"/>
          <a:ext cx="3286618" cy="7189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Напрямок, у якому вони будуть рухатися</a:t>
          </a:r>
          <a:endParaRPr lang="ru-RU" sz="2400" kern="1200" dirty="0"/>
        </a:p>
      </dsp:txBody>
      <dsp:txXfrm>
        <a:off x="3760326" y="2967672"/>
        <a:ext cx="3216426" cy="648755"/>
      </dsp:txXfrm>
    </dsp:sp>
    <dsp:sp modelId="{B6AC0C9F-BF7F-45B3-B1D1-A081E842E003}">
      <dsp:nvSpPr>
        <dsp:cNvPr id="0" name=""/>
        <dsp:cNvSpPr/>
      </dsp:nvSpPr>
      <dsp:spPr>
        <a:xfrm>
          <a:off x="3725230" y="3741392"/>
          <a:ext cx="3286618" cy="7189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Колір костюма та інші</a:t>
          </a:r>
          <a:endParaRPr lang="ru-RU" sz="2400" kern="1200" dirty="0"/>
        </a:p>
      </dsp:txBody>
      <dsp:txXfrm>
        <a:off x="3760326" y="3776488"/>
        <a:ext cx="3216426" cy="648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Виконавці мають один або декілька образів (костюмів). </a:t>
            </a:r>
          </a:p>
          <a:p>
            <a:r>
              <a:rPr lang="uk-UA" dirty="0" smtClean="0"/>
              <a:t>І виконавці, і їх костюми є програними об’єктами середовища </a:t>
            </a:r>
            <a:r>
              <a:rPr lang="en-US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4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Файли, які</a:t>
            </a:r>
            <a:r>
              <a:rPr lang="uk-UA" baseline="0" dirty="0" smtClean="0"/>
              <a:t> відкривають і створюють у середовищі </a:t>
            </a:r>
            <a:r>
              <a:rPr lang="en-US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</a:t>
            </a:r>
            <a:r>
              <a:rPr lang="uk-UA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називають</a:t>
            </a:r>
            <a:r>
              <a:rPr lang="uk-UA" sz="1200" b="1" i="1" baseline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проектами</a:t>
            </a:r>
          </a:p>
          <a:p>
            <a:r>
              <a:rPr lang="uk-UA" dirty="0" smtClean="0"/>
              <a:t>Кожний проект містить: зображення виконавців, фон сцени, </a:t>
            </a:r>
            <a:r>
              <a:rPr lang="uk-UA" dirty="0" err="1" smtClean="0"/>
              <a:t>пограмний</a:t>
            </a:r>
            <a:r>
              <a:rPr lang="uk-UA" dirty="0" smtClean="0"/>
              <a:t> код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9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Кожна із цих властивостей має своє</a:t>
            </a:r>
            <a:r>
              <a:rPr lang="uk-UA" baseline="0" dirty="0" smtClean="0"/>
              <a:t> значення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https://naurok.com.ua/test/ponyattya-pro-ob-ekt-u-programuvanni-vlastivosti-ob-ekta-1046336.html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0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292080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802940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ordart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3suQb7il4k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aurok.com.ua/test/ponyattya-pro-ob-ekt-u-programuvanni-vlastivosti-ob-ekta-1046336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76672"/>
            <a:ext cx="7092280" cy="1150897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effectLst/>
              </a:rPr>
              <a:t>Створення</a:t>
            </a:r>
            <a:r>
              <a:rPr lang="ru-RU" sz="4000" b="1" dirty="0" smtClean="0">
                <a:effectLst/>
              </a:rPr>
              <a:t> </a:t>
            </a:r>
            <a:r>
              <a:rPr lang="ru-RU" sz="4000" b="1" dirty="0" err="1" smtClean="0">
                <a:effectLst/>
              </a:rPr>
              <a:t>хмаринки</a:t>
            </a:r>
            <a:r>
              <a:rPr lang="ru-RU" sz="4000" b="1" dirty="0" smtClean="0">
                <a:effectLst/>
              </a:rPr>
              <a:t> </a:t>
            </a:r>
            <a:r>
              <a:rPr lang="ru-RU" sz="4000" b="1" dirty="0" err="1" smtClean="0">
                <a:effectLst/>
              </a:rPr>
              <a:t>слів</a:t>
            </a:r>
            <a:r>
              <a:rPr lang="ru-RU" sz="4000" i="1" dirty="0" smtClean="0">
                <a:solidFill>
                  <a:schemeClr val="tx1"/>
                </a:solidFill>
                <a:effectLst/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1769171"/>
            <a:ext cx="14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4374A"/>
                </a:solidFill>
                <a:hlinkClick r:id="rId2"/>
              </a:rPr>
              <a:t>wordart.com</a:t>
            </a:r>
            <a:endParaRPr lang="ru-RU" dirty="0">
              <a:solidFill>
                <a:srgbClr val="04374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00808"/>
            <a:ext cx="54768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95536" y="249289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Сцена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Scratch</a:t>
            </a:r>
            <a:r>
              <a:rPr lang="ru-RU" sz="2400" dirty="0"/>
              <a:t> </a:t>
            </a:r>
            <a:r>
              <a:rPr lang="ru-RU" sz="2400" dirty="0" err="1"/>
              <a:t>Програмним</a:t>
            </a:r>
            <a:r>
              <a:rPr lang="ru-RU" sz="2400" dirty="0"/>
              <a:t> </a:t>
            </a:r>
            <a:r>
              <a:rPr lang="ru-RU" sz="2400" dirty="0" err="1"/>
              <a:t>об’єктом</a:t>
            </a:r>
            <a:r>
              <a:rPr lang="ru-RU" sz="2400" dirty="0"/>
              <a:t> у </a:t>
            </a:r>
            <a:r>
              <a:rPr lang="ru-RU" sz="2400" dirty="0" err="1"/>
              <a:t>середовищі</a:t>
            </a:r>
            <a:r>
              <a:rPr lang="ru-RU" sz="2400" dirty="0"/>
              <a:t> </a:t>
            </a:r>
            <a:r>
              <a:rPr lang="ru-RU" sz="2400" dirty="0" err="1"/>
              <a:t>Scratch</a:t>
            </a:r>
            <a:r>
              <a:rPr lang="ru-RU" sz="2400" dirty="0"/>
              <a:t> є Сцена. Сцена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 </a:t>
            </a:r>
            <a:r>
              <a:rPr lang="ru-RU" sz="2400" dirty="0" err="1"/>
              <a:t>властивості</a:t>
            </a:r>
            <a:r>
              <a:rPr lang="ru-RU" sz="2400" dirty="0"/>
              <a:t>: </a:t>
            </a:r>
            <a:r>
              <a:rPr lang="ru-RU" sz="2400" dirty="0" err="1"/>
              <a:t>розмір</a:t>
            </a:r>
            <a:r>
              <a:rPr lang="ru-RU" sz="2400" dirty="0"/>
              <a:t> (480 на 360 </a:t>
            </a:r>
            <a:r>
              <a:rPr lang="ru-RU" sz="2400" dirty="0" err="1"/>
              <a:t>кроків</a:t>
            </a:r>
            <a:r>
              <a:rPr lang="ru-RU" sz="2400" dirty="0"/>
              <a:t> </a:t>
            </a:r>
            <a:r>
              <a:rPr lang="ru-RU" sz="2400" dirty="0" err="1"/>
              <a:t>виконавця</a:t>
            </a:r>
            <a:r>
              <a:rPr lang="ru-RU" sz="2400" dirty="0"/>
              <a:t>)  і </a:t>
            </a:r>
            <a:r>
              <a:rPr lang="ru-RU" sz="2400" dirty="0" err="1"/>
              <a:t>тло</a:t>
            </a:r>
            <a:r>
              <a:rPr lang="ru-RU" sz="2400" dirty="0"/>
              <a:t>. </a:t>
            </a:r>
            <a:r>
              <a:rPr lang="ru-RU" sz="2400" dirty="0" err="1"/>
              <a:t>Тло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змінювати</a:t>
            </a:r>
            <a:r>
              <a:rPr lang="ru-RU" sz="2400" dirty="0"/>
              <a:t>  </a:t>
            </a:r>
            <a:r>
              <a:rPr lang="ru-RU" sz="2400" dirty="0" err="1"/>
              <a:t>використавши</a:t>
            </a:r>
            <a:r>
              <a:rPr lang="ru-RU" sz="2400" dirty="0"/>
              <a:t> кнопки на </a:t>
            </a:r>
            <a:r>
              <a:rPr lang="ru-RU" sz="2400" dirty="0" err="1"/>
              <a:t>панелі</a:t>
            </a:r>
            <a:r>
              <a:rPr lang="ru-RU" sz="2400" dirty="0"/>
              <a:t> </a:t>
            </a:r>
            <a:r>
              <a:rPr lang="ru-RU" sz="2400" dirty="0" err="1"/>
              <a:t>інструментів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16632"/>
            <a:ext cx="3025924" cy="2381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132818"/>
            <a:ext cx="2631152" cy="25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6983" y="510309"/>
            <a:ext cx="6716362" cy="6463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smtClean="0">
                <a:solidFill>
                  <a:srgbClr val="FFFFFF"/>
                </a:solidFill>
              </a:rPr>
              <a:t>Створення </a:t>
            </a:r>
            <a:r>
              <a:rPr lang="uk-UA" sz="3600" b="1" i="1" kern="0" dirty="0" err="1" smtClean="0">
                <a:solidFill>
                  <a:srgbClr val="FFFFFF"/>
                </a:solidFill>
              </a:rPr>
              <a:t>спрайтів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5" name="Стрілка вліво 8">
            <a:extLst>
              <a:ext uri="{FF2B5EF4-FFF2-40B4-BE49-F238E27FC236}">
                <a16:creationId xmlns="" xmlns:a16="http://schemas.microsoft.com/office/drawing/2014/main" id="{420548AC-E0A0-4BBB-8596-0AEB99DCC82F}"/>
              </a:ext>
            </a:extLst>
          </p:cNvPr>
          <p:cNvSpPr/>
          <p:nvPr/>
        </p:nvSpPr>
        <p:spPr bwMode="auto">
          <a:xfrm rot="19650813">
            <a:off x="2330587" y="1692654"/>
            <a:ext cx="1051105" cy="589926"/>
          </a:xfrm>
          <a:prstGeom prst="leftArrow">
            <a:avLst>
              <a:gd name="adj1" fmla="val 49553"/>
              <a:gd name="adj2" fmla="val 50000"/>
            </a:avLst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Стрілка вліво 9">
            <a:extLst>
              <a:ext uri="{FF2B5EF4-FFF2-40B4-BE49-F238E27FC236}">
                <a16:creationId xmlns="" xmlns:a16="http://schemas.microsoft.com/office/drawing/2014/main" id="{FE786216-00E5-4EBB-8B25-2F8A18B74D19}"/>
              </a:ext>
            </a:extLst>
          </p:cNvPr>
          <p:cNvSpPr/>
          <p:nvPr/>
        </p:nvSpPr>
        <p:spPr bwMode="auto">
          <a:xfrm rot="4566237" flipH="1">
            <a:off x="6728993" y="1448922"/>
            <a:ext cx="847992" cy="589926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Стрілка вліво 10">
            <a:extLst>
              <a:ext uri="{FF2B5EF4-FFF2-40B4-BE49-F238E27FC236}">
                <a16:creationId xmlns="" xmlns:a16="http://schemas.microsoft.com/office/drawing/2014/main" id="{6DA8B388-8BD9-4C41-94E8-31A52FB5EC09}"/>
              </a:ext>
            </a:extLst>
          </p:cNvPr>
          <p:cNvSpPr/>
          <p:nvPr/>
        </p:nvSpPr>
        <p:spPr bwMode="auto">
          <a:xfrm rot="17194167">
            <a:off x="4159803" y="1776084"/>
            <a:ext cx="1039153" cy="672474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621567-263D-4CBA-BBE5-3B58C5A6D2A5}"/>
              </a:ext>
            </a:extLst>
          </p:cNvPr>
          <p:cNvSpPr txBox="1"/>
          <p:nvPr/>
        </p:nvSpPr>
        <p:spPr>
          <a:xfrm>
            <a:off x="188131" y="2545531"/>
            <a:ext cx="282558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smtClean="0">
                <a:solidFill>
                  <a:srgbClr val="FFFFFF"/>
                </a:solidFill>
              </a:rPr>
              <a:t>Намалювати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6AD91B-9624-413E-A451-3DF876BA4A72}"/>
              </a:ext>
            </a:extLst>
          </p:cNvPr>
          <p:cNvSpPr txBox="1"/>
          <p:nvPr/>
        </p:nvSpPr>
        <p:spPr>
          <a:xfrm>
            <a:off x="3215927" y="3128564"/>
            <a:ext cx="270662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Вибрати з бібліотеки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3B863A-938D-44CA-B444-DF45E720AC29}"/>
              </a:ext>
            </a:extLst>
          </p:cNvPr>
          <p:cNvSpPr txBox="1"/>
          <p:nvPr/>
        </p:nvSpPr>
        <p:spPr>
          <a:xfrm>
            <a:off x="5978619" y="2435769"/>
            <a:ext cx="2994726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smtClean="0">
                <a:solidFill>
                  <a:srgbClr val="FFFFFF"/>
                </a:solidFill>
              </a:rPr>
              <a:t>Вивантажити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16" y="4001453"/>
            <a:ext cx="54959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8773" y="764704"/>
            <a:ext cx="7092280" cy="1150897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Над спрайтами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дії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17032"/>
            <a:ext cx="3600193" cy="2802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773" y="2060848"/>
            <a:ext cx="6751157" cy="1801431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4"/>
          </p:cNvPr>
          <p:cNvSpPr/>
          <p:nvPr/>
        </p:nvSpPr>
        <p:spPr>
          <a:xfrm>
            <a:off x="5436096" y="5013176"/>
            <a:ext cx="3096345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ФІЗКУЛЬТ ХВИЛИНКА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3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7092280" cy="864096"/>
          </a:xfrm>
        </p:spPr>
        <p:txBody>
          <a:bodyPr/>
          <a:lstStyle/>
          <a:p>
            <a:r>
              <a:rPr lang="uk-UA" b="1" dirty="0">
                <a:effectLst/>
              </a:rPr>
              <a:t>Підбиття підсумків уроку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97381"/>
            <a:ext cx="8064896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Пройти тест за посиланням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2952728"/>
            <a:ext cx="8982075" cy="2619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57303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naurok.com.ua/test/ponyattya-pro-ob-ekt-u-programuvanni-vlastivosti-ob-ekta-1046336.html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2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620688"/>
            <a:ext cx="5220072" cy="1150897"/>
          </a:xfrm>
        </p:spPr>
        <p:txBody>
          <a:bodyPr/>
          <a:lstStyle/>
          <a:p>
            <a:r>
              <a:rPr lang="uk-UA" dirty="0" smtClean="0"/>
              <a:t>РОБОТА ЗА ПК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064" y="220486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Створити проект, персонаж якого після введення користувачем з клавіатури номера якогось з місяців року, повідомлятиме про відповідну пору року (зима, весна, літо чи осінь) при зміні на належні тла сцени та образу самого персонажа.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636280"/>
            <a:ext cx="4949825" cy="291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4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28849" r="9746" b="5212"/>
          <a:stretch/>
        </p:blipFill>
        <p:spPr>
          <a:xfrm>
            <a:off x="1259631" y="2492896"/>
            <a:ext cx="640871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192688" cy="1150897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7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5292080" cy="172819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Поняття</a:t>
            </a:r>
            <a:r>
              <a:rPr lang="ru-RU" dirty="0"/>
              <a:t> про </a:t>
            </a:r>
            <a:r>
              <a:rPr lang="ru-RU" dirty="0" err="1"/>
              <a:t>об’єкт</a:t>
            </a:r>
            <a:r>
              <a:rPr lang="ru-RU" dirty="0"/>
              <a:t> у </a:t>
            </a:r>
            <a:r>
              <a:rPr lang="ru-RU" dirty="0" err="1" smtClean="0"/>
              <a:t>програмуванні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err="1" smtClean="0"/>
              <a:t>Властівості</a:t>
            </a:r>
            <a:r>
              <a:rPr lang="uk-UA" dirty="0" smtClean="0"/>
              <a:t> об’єкта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354506"/>
            <a:ext cx="1745141" cy="1883999"/>
          </a:xfrm>
          <a:prstGeom prst="rect">
            <a:avLst/>
          </a:prstGeom>
        </p:spPr>
      </p:pic>
      <p:pic>
        <p:nvPicPr>
          <p:cNvPr id="4" name="Picture 2" descr="algorithm, diagram, flowchart, usability, workflow icon">
            <a:extLst>
              <a:ext uri="{FF2B5EF4-FFF2-40B4-BE49-F238E27FC236}">
                <a16:creationId xmlns="" xmlns:a16="http://schemas.microsoft.com/office/drawing/2014/main" id="{141C142B-6F30-44C2-BAE1-7F99D4DA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94" y="4825078"/>
            <a:ext cx="1929406" cy="19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5248" y="83798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Об'єкт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—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загальному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значенні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— «те, на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спрямована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певна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діяльність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030" y="5733256"/>
            <a:ext cx="5034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Об’єкт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тіла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явища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5352" y="3573016"/>
            <a:ext cx="804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Об'єкт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предмет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пізнання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практичного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з боку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суб'єкта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); будь-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предмет думки,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художнього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відображення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8292" y="2262063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Об’єкт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те,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сприйматися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єдине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ціле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відокремлене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іншого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m.ua/wp-content/uploads/2020/07/Dozor-B-2-1024x5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2953" r="9193" b="9931"/>
          <a:stretch/>
        </p:blipFill>
        <p:spPr bwMode="auto">
          <a:xfrm>
            <a:off x="183331" y="1124744"/>
            <a:ext cx="8941197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няття про об&amp;#39;єкт у програмуванні. Властивості об&amp;#39;єкта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25047" b="-120"/>
          <a:stretch/>
        </p:blipFill>
        <p:spPr bwMode="auto">
          <a:xfrm>
            <a:off x="1816889" y="692696"/>
            <a:ext cx="73533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ень - maib_zasob_n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" y="3501008"/>
            <a:ext cx="1792641" cy="32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" y="3393916"/>
            <a:ext cx="9144000" cy="3464084"/>
          </a:xfrm>
          <a:prstGeom prst="rect">
            <a:avLst/>
          </a:prstGeom>
        </p:spPr>
      </p:pic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2339752" y="980728"/>
            <a:ext cx="6552728" cy="147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 основного виконавця Рудого кота у середовищі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 </a:t>
            </a:r>
            <a:r>
              <a:rPr lang="uk-UA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використовувати різних виконавців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2339752" y="980728"/>
            <a:ext cx="6552728" cy="10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Виконавці алгоритму у середовищі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 </a:t>
            </a:r>
            <a:r>
              <a:rPr lang="uk-UA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називають спрайтами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1" y="2492896"/>
            <a:ext cx="9144000" cy="41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08" y="404664"/>
            <a:ext cx="7092280" cy="115089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Усі </a:t>
            </a:r>
            <a:r>
              <a:rPr lang="uk-UA" dirty="0" err="1" smtClean="0"/>
              <a:t>спрайти</a:t>
            </a:r>
            <a:r>
              <a:rPr lang="uk-UA" dirty="0" smtClean="0"/>
              <a:t> мають властивості: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B231A83-1845-486D-9AE0-7364BE6B4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87"/>
          <a:stretch/>
        </p:blipFill>
        <p:spPr>
          <a:xfrm>
            <a:off x="72007" y="4869160"/>
            <a:ext cx="2769120" cy="1792455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7993433"/>
              </p:ext>
            </p:extLst>
          </p:nvPr>
        </p:nvGraphicFramePr>
        <p:xfrm>
          <a:off x="251520" y="1397000"/>
          <a:ext cx="820891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19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err="1" smtClean="0">
                <a:effectLst/>
              </a:rPr>
              <a:t>Переглянути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>
                <a:effectLst/>
              </a:rPr>
              <a:t>значення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властивостей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об’єкта</a:t>
            </a:r>
            <a:r>
              <a:rPr lang="ru-RU" sz="3200" dirty="0">
                <a:effectLst/>
              </a:rPr>
              <a:t> </a:t>
            </a:r>
            <a:r>
              <a:rPr lang="ru-RU" sz="3200" dirty="0" err="1" smtClean="0">
                <a:effectLst/>
              </a:rPr>
              <a:t>можна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нижче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сцени</a:t>
            </a:r>
            <a:r>
              <a:rPr lang="ru-RU" sz="3200" dirty="0" smtClean="0">
                <a:effectLst/>
              </a:rPr>
              <a:t>, </a:t>
            </a:r>
            <a:r>
              <a:rPr lang="ru-RU" sz="3200" dirty="0" err="1" smtClean="0">
                <a:effectLst/>
              </a:rPr>
              <a:t>натиснувши</a:t>
            </a:r>
            <a:r>
              <a:rPr lang="ru-RU" sz="3200" dirty="0" smtClean="0">
                <a:effectLst/>
              </a:rPr>
              <a:t> на </a:t>
            </a:r>
            <a:r>
              <a:rPr lang="ru-RU" sz="3200" dirty="0" err="1" smtClean="0">
                <a:effectLst/>
              </a:rPr>
              <a:t>потрібний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об’єкт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5400600" cy="4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2c8512ff1af89d852c668e8e966b41a6e2217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274</Words>
  <Application>Microsoft Office PowerPoint</Application>
  <PresentationFormat>Экран (4:3)</PresentationFormat>
  <Paragraphs>42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Створення хмаринки слів.</vt:lpstr>
      <vt:lpstr>Поняття про об’єкт у програмуванні. Властівості об’єкта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Усі спрайти мають властивості:</vt:lpstr>
      <vt:lpstr>Переглянути значення властивостей об’єкта можна нижче сцени, натиснувши на потрібний об’єкт</vt:lpstr>
      <vt:lpstr>Презентация PowerPoint</vt:lpstr>
      <vt:lpstr>Презентация PowerPoint</vt:lpstr>
      <vt:lpstr>Над спрайтами можна виконувати різні дії</vt:lpstr>
      <vt:lpstr>Підбиття підсумків уроку</vt:lpstr>
      <vt:lpstr>РОБОТА ЗА ПК</vt:lpstr>
      <vt:lpstr>ДЯКУЮ ЗА УВАГУ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Множество цветных треугольников</dc:title>
  <dc:creator>obstinate</dc:creator>
  <dc:description>Шаблон презентации с сайта https://presentation-creation.ru/</dc:description>
  <cp:lastModifiedBy>Admin</cp:lastModifiedBy>
  <cp:revision>513</cp:revision>
  <dcterms:created xsi:type="dcterms:W3CDTF">2018-02-25T09:09:03Z</dcterms:created>
  <dcterms:modified xsi:type="dcterms:W3CDTF">2021-09-02T18:33:20Z</dcterms:modified>
</cp:coreProperties>
</file>