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0C85A-1553-47A3-935F-9203FE3C42A5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24714-F6F3-425D-8A13-E75632BA3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9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34" y="1198067"/>
            <a:ext cx="10364451" cy="1596177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Оксиген у природі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63217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968" y="219272"/>
            <a:ext cx="8101437" cy="489067"/>
          </a:xfrm>
        </p:spPr>
        <p:txBody>
          <a:bodyPr>
            <a:noAutofit/>
          </a:bodyPr>
          <a:lstStyle/>
          <a:p>
            <a:r>
              <a:rPr lang="uk-UA" sz="4800" b="1" dirty="0" smtClean="0"/>
              <a:t>Оксиген у природі</a:t>
            </a: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450" y="923285"/>
            <a:ext cx="4047320" cy="2618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8" y="923286"/>
            <a:ext cx="3927189" cy="26189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8" y="4034200"/>
            <a:ext cx="3927189" cy="23683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450" y="4034200"/>
            <a:ext cx="4047320" cy="23683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3918" y="3557383"/>
            <a:ext cx="2388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Атмосфера-21%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06416" y="3557383"/>
            <a:ext cx="3039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Живі Організми-62%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23918" y="6396335"/>
            <a:ext cx="243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Гідросфера-89%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49909" y="6396334"/>
            <a:ext cx="226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Літосфера-49%</a:t>
            </a:r>
            <a:endParaRPr lang="ru-RU" sz="2400" b="1" dirty="0"/>
          </a:p>
        </p:txBody>
      </p:sp>
      <p:cxnSp>
        <p:nvCxnSpPr>
          <p:cNvPr id="14" name="Прямая соединительная линия 13"/>
          <p:cNvCxnSpPr>
            <a:stCxn id="2" idx="2"/>
          </p:cNvCxnSpPr>
          <p:nvPr/>
        </p:nvCxnSpPr>
        <p:spPr>
          <a:xfrm flipH="1">
            <a:off x="6095686" y="708339"/>
            <a:ext cx="1" cy="48939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95686" y="2459865"/>
            <a:ext cx="14627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481847" y="2459865"/>
            <a:ext cx="161383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481847" y="5602310"/>
            <a:ext cx="30766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612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447" y="0"/>
            <a:ext cx="10364451" cy="1197403"/>
          </a:xfrm>
        </p:spPr>
        <p:txBody>
          <a:bodyPr/>
          <a:lstStyle/>
          <a:p>
            <a:r>
              <a:rPr lang="uk-UA" b="1" dirty="0" smtClean="0"/>
              <a:t>Оксиген у природі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9830" y="1645875"/>
            <a:ext cx="4984750" cy="430416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На </a:t>
            </a:r>
            <a:r>
              <a:rPr lang="uk-UA" sz="2400" dirty="0" err="1" smtClean="0"/>
              <a:t>повЕрхні</a:t>
            </a:r>
            <a:r>
              <a:rPr lang="uk-UA" sz="2400" dirty="0" smtClean="0"/>
              <a:t> нашої планети Оксиген є найпоширенішим елементом.</a:t>
            </a:r>
          </a:p>
          <a:p>
            <a:r>
              <a:rPr lang="uk-UA" sz="2400" dirty="0" smtClean="0"/>
              <a:t>У складі сполук з </a:t>
            </a:r>
            <a:r>
              <a:rPr lang="uk-UA" sz="2400" dirty="0"/>
              <a:t>і</a:t>
            </a:r>
            <a:r>
              <a:rPr lang="uk-UA" sz="2400" dirty="0" smtClean="0"/>
              <a:t>ншими елементами він становить 49% від маси земної кори. Оксиген міститься у Складі найважливіших мінералів літосфери. 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6" y="1420135"/>
            <a:ext cx="5404513" cy="4755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трелка вправо 4"/>
          <p:cNvSpPr/>
          <p:nvPr/>
        </p:nvSpPr>
        <p:spPr>
          <a:xfrm>
            <a:off x="4778061" y="3797956"/>
            <a:ext cx="1352282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"/>
            <a:ext cx="10364451" cy="1094704"/>
          </a:xfrm>
        </p:spPr>
        <p:txBody>
          <a:bodyPr/>
          <a:lstStyle/>
          <a:p>
            <a:r>
              <a:rPr lang="uk-UA" b="1" dirty="0"/>
              <a:t>Оксиген у природі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391846" y="1568601"/>
            <a:ext cx="4508232" cy="3424107"/>
          </a:xfrm>
        </p:spPr>
        <p:txBody>
          <a:bodyPr>
            <a:normAutofit fontScale="92500"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Найпоширеніша сполука оксигену - це вода </a:t>
            </a:r>
            <a:r>
              <a:rPr lang="en-US" sz="2400" b="1" dirty="0" smtClean="0">
                <a:solidFill>
                  <a:schemeClr val="bg1"/>
                </a:solidFill>
              </a:rPr>
              <a:t>H2O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Величезні скуплення води: річки, моря, океани, утворюють гідросферу землі.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Гідросфера містить 86-89% оксигену за масою.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0" y="1403797"/>
            <a:ext cx="6452315" cy="429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84061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60" y="-476187"/>
            <a:ext cx="10364451" cy="1596177"/>
          </a:xfrm>
        </p:spPr>
        <p:txBody>
          <a:bodyPr/>
          <a:lstStyle/>
          <a:p>
            <a:r>
              <a:rPr lang="uk-UA" b="1" dirty="0" smtClean="0"/>
              <a:t>Оксиген у природі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49071" y="862413"/>
            <a:ext cx="3787015" cy="4548862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Живі організми також містять велику кількість оксигену.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81" y="1119990"/>
            <a:ext cx="6009459" cy="519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51" y="2458590"/>
            <a:ext cx="5611970" cy="420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70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07" y="0"/>
            <a:ext cx="487680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34" y="0"/>
            <a:ext cx="4345686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5917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197" y="0"/>
            <a:ext cx="10364451" cy="1171977"/>
          </a:xfrm>
        </p:spPr>
        <p:txBody>
          <a:bodyPr/>
          <a:lstStyle/>
          <a:p>
            <a:r>
              <a:rPr lang="uk-UA" b="1" dirty="0" smtClean="0"/>
              <a:t>Фізичні властивості кисню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429556" y="1314528"/>
            <a:ext cx="824248" cy="1455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9875950" y="1314528"/>
            <a:ext cx="824248" cy="1455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9656" y="2912391"/>
            <a:ext cx="2664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 </a:t>
            </a:r>
            <a:r>
              <a:rPr lang="en-US" sz="2800" b="1" dirty="0" smtClean="0"/>
              <a:t>O2</a:t>
            </a:r>
            <a:r>
              <a:rPr lang="uk-UA" sz="2800" b="1" dirty="0" smtClean="0"/>
              <a:t>-газ</a:t>
            </a:r>
          </a:p>
          <a:p>
            <a:pPr algn="ctr"/>
            <a:r>
              <a:rPr lang="uk-UA" sz="2800" b="1" dirty="0" smtClean="0"/>
              <a:t>(без кольору, запаху та смаку).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310352" y="2912391"/>
            <a:ext cx="1955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 </a:t>
            </a:r>
            <a:r>
              <a:rPr lang="en-US" sz="2800" b="1" dirty="0" smtClean="0"/>
              <a:t>O2</a:t>
            </a:r>
            <a:r>
              <a:rPr lang="uk-UA" sz="2800" b="1" dirty="0" smtClean="0"/>
              <a:t>-рідкий</a:t>
            </a:r>
          </a:p>
          <a:p>
            <a:pPr algn="ctr"/>
            <a:r>
              <a:rPr lang="uk-UA" sz="2800" b="1" dirty="0" smtClean="0"/>
              <a:t>(рухома, трохи голубувата</a:t>
            </a:r>
          </a:p>
          <a:p>
            <a:pPr algn="ctr"/>
            <a:r>
              <a:rPr lang="uk-UA" sz="2800" b="1" dirty="0"/>
              <a:t> </a:t>
            </a:r>
            <a:r>
              <a:rPr lang="uk-UA" sz="2800" b="1" dirty="0" smtClean="0"/>
              <a:t>рідина). </a:t>
            </a:r>
            <a:endParaRPr lang="ru-RU" sz="2800" b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382296" y="1314528"/>
            <a:ext cx="824248" cy="1455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724976" y="3102613"/>
            <a:ext cx="2661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O2</a:t>
            </a:r>
            <a:r>
              <a:rPr lang="uk-UA" sz="2800" b="1" dirty="0" smtClean="0"/>
              <a:t>-твердий.</a:t>
            </a:r>
          </a:p>
          <a:p>
            <a:r>
              <a:rPr lang="uk-UA" sz="2800" b="1" dirty="0" smtClean="0"/>
              <a:t>(сині кристали).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154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/>
      <p:bldP spid="11" grpId="0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89" y="0"/>
            <a:ext cx="6213311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7868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865" y="0"/>
            <a:ext cx="10364451" cy="888310"/>
          </a:xfrm>
        </p:spPr>
        <p:txBody>
          <a:bodyPr>
            <a:normAutofit/>
          </a:bodyPr>
          <a:lstStyle/>
          <a:p>
            <a:r>
              <a:rPr lang="en-US" b="1" dirty="0" smtClean="0"/>
              <a:t>O</a:t>
            </a:r>
            <a:r>
              <a:rPr lang="uk-UA" b="1" dirty="0" smtClean="0"/>
              <a:t> (</a:t>
            </a:r>
            <a:r>
              <a:rPr lang="uk-UA" b="1" dirty="0" err="1" smtClean="0"/>
              <a:t>оксиген</a:t>
            </a:r>
            <a:r>
              <a:rPr lang="uk-UA" b="1" dirty="0" smtClean="0"/>
              <a:t>)</a:t>
            </a:r>
            <a:endParaRPr lang="ru-RU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80090" y="656823"/>
            <a:ext cx="1" cy="62011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218459" y="656823"/>
            <a:ext cx="1739907" cy="21121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01815" y="708338"/>
            <a:ext cx="2195333" cy="20606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86102" y="3165269"/>
            <a:ext cx="106471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O2</a:t>
            </a:r>
            <a:endParaRPr lang="en-US" sz="3200" b="1" dirty="0" smtClean="0"/>
          </a:p>
          <a:p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722103" y="3136612"/>
            <a:ext cx="1064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O3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922265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129</TotalTime>
  <Words>132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Tw Cen MT</vt:lpstr>
      <vt:lpstr>Капля</vt:lpstr>
      <vt:lpstr>Оксиген у природі</vt:lpstr>
      <vt:lpstr>Оксиген у природі</vt:lpstr>
      <vt:lpstr>Оксиген у природі</vt:lpstr>
      <vt:lpstr>Оксиген у природі</vt:lpstr>
      <vt:lpstr>Оксиген у природі</vt:lpstr>
      <vt:lpstr>Фізичні властивості кисню</vt:lpstr>
      <vt:lpstr>O (оксиген)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Оксиген</dc:title>
  <dc:creator>Пользователь Windows</dc:creator>
  <cp:lastModifiedBy>Пользователь Windows</cp:lastModifiedBy>
  <cp:revision>14</cp:revision>
  <dcterms:created xsi:type="dcterms:W3CDTF">2020-03-03T15:49:16Z</dcterms:created>
  <dcterms:modified xsi:type="dcterms:W3CDTF">2020-03-04T21:44:48Z</dcterms:modified>
</cp:coreProperties>
</file>