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5"/>
  </p:notesMasterIdLst>
  <p:sldIdLst>
    <p:sldId id="289" r:id="rId2"/>
    <p:sldId id="257" r:id="rId3"/>
    <p:sldId id="273" r:id="rId4"/>
    <p:sldId id="267" r:id="rId5"/>
    <p:sldId id="259" r:id="rId6"/>
    <p:sldId id="274" r:id="rId7"/>
    <p:sldId id="275" r:id="rId8"/>
    <p:sldId id="271" r:id="rId9"/>
    <p:sldId id="277" r:id="rId10"/>
    <p:sldId id="276" r:id="rId11"/>
    <p:sldId id="266" r:id="rId12"/>
    <p:sldId id="270" r:id="rId13"/>
    <p:sldId id="260" r:id="rId14"/>
    <p:sldId id="262" r:id="rId15"/>
    <p:sldId id="261" r:id="rId16"/>
    <p:sldId id="279" r:id="rId17"/>
    <p:sldId id="284" r:id="rId18"/>
    <p:sldId id="285" r:id="rId19"/>
    <p:sldId id="280" r:id="rId20"/>
    <p:sldId id="282" r:id="rId21"/>
    <p:sldId id="281" r:id="rId22"/>
    <p:sldId id="288" r:id="rId23"/>
    <p:sldId id="287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0EB2"/>
    <a:srgbClr val="FFFF00"/>
    <a:srgbClr val="CC3300"/>
    <a:srgbClr val="FF99CC"/>
    <a:srgbClr val="00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>
        <p:scale>
          <a:sx n="76" d="100"/>
          <a:sy n="76" d="100"/>
        </p:scale>
        <p:origin x="-12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EFA3C-AFF1-4324-90A2-4E4DD0050128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67B233-EDD9-4394-92B6-90AD3D3F64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219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7B233-EDD9-4394-92B6-90AD3D3F64F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7C256-3ED1-4138-BF49-1C4A0AEADA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21CFF-050E-4205-A37F-BD6902162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B6BAE-0EE8-4E07-AAAF-E9D2508088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E3C5D-4A1F-4F21-8E4A-BEC0D12D0A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8BF70-56E5-4AD1-9C3E-71DD2ADA6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9EBF7-E2E0-4435-9FE0-C35E17ED54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901E-8237-4E18-8BFB-FF64DEF2D7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20685-B704-41CE-A4B0-85B1B6B3A7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EC1B-2A2B-41B1-8D66-2A90149E0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4616B-9297-48CA-A3F7-E19C9026CC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392EA-D631-44D5-B43E-D51095B9DC4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72E85BB-5784-4374-9D53-22463D0A4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24068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4964" y="3933056"/>
            <a:ext cx="7117180" cy="1470025"/>
          </a:xfrm>
        </p:spPr>
        <p:txBody>
          <a:bodyPr/>
          <a:lstStyle/>
          <a:p>
            <a:pPr algn="ctr"/>
            <a:r>
              <a:rPr lang="uk-UA" sz="4800" dirty="0" smtClean="0">
                <a:solidFill>
                  <a:srgbClr val="FFC000"/>
                </a:solidFill>
                <a:latin typeface="Monotype Corsiva" pitchFamily="66" charset="0"/>
              </a:rPr>
              <a:t>Текстовий процесор </a:t>
            </a:r>
            <a:r>
              <a:rPr lang="en-US" sz="4800" dirty="0" smtClean="0">
                <a:solidFill>
                  <a:srgbClr val="FFC000"/>
                </a:solidFill>
                <a:latin typeface="Monotype Corsiva" pitchFamily="66" charset="0"/>
              </a:rPr>
              <a:t>Word</a:t>
            </a:r>
            <a:br>
              <a:rPr lang="en-US" sz="4800" dirty="0" smtClean="0">
                <a:solidFill>
                  <a:srgbClr val="FFC000"/>
                </a:solidFill>
                <a:latin typeface="Monotype Corsiva" pitchFamily="66" charset="0"/>
              </a:rPr>
            </a:br>
            <a:r>
              <a:rPr lang="uk-UA" sz="4800" dirty="0" smtClean="0">
                <a:solidFill>
                  <a:srgbClr val="FFC000"/>
                </a:solidFill>
                <a:latin typeface="Monotype Corsiva" pitchFamily="66" charset="0"/>
              </a:rPr>
              <a:t>для учнів 5 класу</a:t>
            </a:r>
            <a:endParaRPr lang="ru-RU" sz="4800" dirty="0">
              <a:solidFill>
                <a:srgbClr val="FFC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5589240"/>
            <a:ext cx="7117180" cy="86142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FF00"/>
                </a:solidFill>
              </a:rPr>
              <a:t>Огляд курсу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113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92696"/>
            <a:ext cx="7971659" cy="4522254"/>
          </a:xfrm>
        </p:spPr>
        <p:txBody>
          <a:bodyPr>
            <a:normAutofit fontScale="90000"/>
          </a:bodyPr>
          <a:lstStyle/>
          <a:p>
            <a:r>
              <a:rPr lang="uk-UA" sz="4000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Текстовий процесор </a:t>
            </a:r>
            <a:r>
              <a:rPr lang="uk-UA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це потужний текстовий редактор, який може створювати текстові документи, що містять різні об’єкти – малюнки, таблиці, формули, діаграми, тощо…</a:t>
            </a:r>
            <a:br>
              <a:rPr lang="uk-UA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Розглянемо все це на прикладі роботи програми </a:t>
            </a: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Microsoft Word</a:t>
            </a:r>
            <a:endParaRPr lang="ru-RU" sz="36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4-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4581128"/>
            <a:ext cx="1738313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42852"/>
            <a:ext cx="8424936" cy="981892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Вікно програми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Microsoft WORD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27328" y="5013176"/>
            <a:ext cx="7690565" cy="1640911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endParaRPr lang="uk-UA" dirty="0" smtClean="0">
              <a:solidFill>
                <a:schemeClr val="tx1"/>
              </a:solidFill>
            </a:endParaRPr>
          </a:p>
          <a:p>
            <a:pPr mar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5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Вікно </a:t>
            </a:r>
            <a:r>
              <a:rPr lang="uk-UA" sz="5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редактора Word має декілька стандартних елементів. </a:t>
            </a:r>
            <a:endParaRPr lang="uk-UA" sz="55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5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Одні з </a:t>
            </a:r>
            <a:r>
              <a:rPr lang="uk-UA" sz="5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них постійно присутні на екрані, інші можна </a:t>
            </a:r>
            <a:r>
              <a:rPr lang="uk-UA" sz="5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викликати за </a:t>
            </a:r>
            <a:r>
              <a:rPr lang="uk-UA" sz="5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бажанням користувача.</a:t>
            </a:r>
          </a:p>
          <a:p>
            <a:pPr>
              <a:buNone/>
            </a:pPr>
            <a:endParaRPr lang="uk-UA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sz="2000" b="1" dirty="0">
              <a:solidFill>
                <a:schemeClr val="tx1"/>
              </a:solidFill>
            </a:endParaRPr>
          </a:p>
        </p:txBody>
      </p:sp>
      <p:pic>
        <p:nvPicPr>
          <p:cNvPr id="6" name="Picture 4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860" y="1351532"/>
            <a:ext cx="2129424" cy="2110510"/>
          </a:xfrm>
          <a:prstGeom prst="rect">
            <a:avLst/>
          </a:prstGeom>
          <a:noFill/>
        </p:spPr>
      </p:pic>
      <p:grpSp>
        <p:nvGrpSpPr>
          <p:cNvPr id="10" name="Группа 9"/>
          <p:cNvGrpSpPr/>
          <p:nvPr/>
        </p:nvGrpSpPr>
        <p:grpSpPr>
          <a:xfrm>
            <a:off x="2267744" y="1124744"/>
            <a:ext cx="6336704" cy="3888432"/>
            <a:chOff x="0" y="0"/>
            <a:chExt cx="5943600" cy="4171950"/>
          </a:xfrm>
        </p:grpSpPr>
        <p:pic>
          <p:nvPicPr>
            <p:cNvPr id="11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24" r="6786" b="15079"/>
            <a:stretch/>
          </p:blipFill>
          <p:spPr bwMode="auto">
            <a:xfrm>
              <a:off x="0" y="0"/>
              <a:ext cx="5943600" cy="4171950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  <a:effectLst/>
          </p:spPr>
        </p:pic>
        <p:cxnSp>
          <p:nvCxnSpPr>
            <p:cNvPr id="12" name="Соединительная линия уступом 11"/>
            <p:cNvCxnSpPr/>
            <p:nvPr/>
          </p:nvCxnSpPr>
          <p:spPr>
            <a:xfrm flipV="1">
              <a:off x="1628775" y="142875"/>
              <a:ext cx="514350" cy="666750"/>
            </a:xfrm>
            <a:prstGeom prst="bentConnector3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350" y="57150"/>
              <a:ext cx="1209675" cy="21907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642918"/>
            <a:ext cx="5957902" cy="1176326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 створити текстовий файл на робочому столі?</a:t>
            </a:r>
            <a:endParaRPr lang="ru-RU" sz="3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14563" cy="2362200"/>
          </a:xfrm>
          <a:prstGeom prst="rect">
            <a:avLst/>
          </a:prstGeom>
          <a:noFill/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3848" y="1979296"/>
            <a:ext cx="5688632" cy="412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07504" y="2571744"/>
            <a:ext cx="3096344" cy="366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uk-UA" kern="0" dirty="0" smtClean="0">
                <a:solidFill>
                  <a:schemeClr val="tx2">
                    <a:lumMod val="50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ea typeface="+mj-ea"/>
                <a:cs typeface="Times New Roman" pitchFamily="18" charset="0"/>
              </a:rPr>
              <a:t>  </a:t>
            </a:r>
            <a:r>
              <a:rPr lang="uk-UA" kern="0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Times New Roman" pitchFamily="18" charset="0"/>
              </a:rPr>
              <a:t>Клацнути </a:t>
            </a:r>
            <a:r>
              <a:rPr lang="uk-UA" kern="0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Times New Roman" pitchFamily="18" charset="0"/>
              </a:rPr>
              <a:t>правою клавішею миші на робочому столі</a:t>
            </a:r>
            <a:endParaRPr lang="en-US" kern="0" dirty="0" smtClean="0">
              <a:solidFill>
                <a:schemeClr val="accent5">
                  <a:lumMod val="50000"/>
                </a:schemeClr>
              </a:solidFill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uk-UA" kern="0" dirty="0" smtClean="0">
              <a:solidFill>
                <a:schemeClr val="accent5">
                  <a:lumMod val="50000"/>
                </a:schemeClr>
              </a:solidFill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uk-UA" b="0" i="0" u="none" strike="noStrike" kern="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uLnTx/>
                <a:uFillTx/>
                <a:ea typeface="+mj-ea"/>
                <a:cs typeface="Times New Roman" pitchFamily="18" charset="0"/>
              </a:rPr>
              <a:t>  Вибрати </a:t>
            </a:r>
            <a:r>
              <a:rPr kumimoji="0" lang="uk-UA" b="0" i="0" u="none" strike="noStrike" kern="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uLnTx/>
                <a:uFillTx/>
                <a:ea typeface="+mj-ea"/>
                <a:cs typeface="Times New Roman" pitchFamily="18" charset="0"/>
              </a:rPr>
              <a:t>пункт «Створити»</a:t>
            </a:r>
            <a:endParaRPr kumimoji="0" lang="en-US" b="0" i="0" u="none" strike="noStrike" kern="0" cap="none" spc="0" normalizeH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uLnTx/>
              <a:uFillTx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uk-UA" b="0" i="0" u="none" strike="noStrike" kern="0" cap="none" spc="0" normalizeH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uLnTx/>
              <a:uFillTx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uk-UA" kern="0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Times New Roman" pitchFamily="18" charset="0"/>
              </a:rPr>
              <a:t>  Документ </a:t>
            </a:r>
            <a:r>
              <a:rPr lang="en-US" kern="0" dirty="0" err="1" smtClean="0">
                <a:solidFill>
                  <a:schemeClr val="accent5">
                    <a:lumMod val="50000"/>
                  </a:schemeClr>
                </a:solidFill>
                <a:ea typeface="+mj-ea"/>
                <a:cs typeface="Times New Roman" pitchFamily="18" charset="0"/>
              </a:rPr>
              <a:t>Microsot</a:t>
            </a:r>
            <a:r>
              <a:rPr lang="en-US" kern="0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Times New Roman" pitchFamily="18" charset="0"/>
              </a:rPr>
              <a:t> Word</a:t>
            </a:r>
            <a:r>
              <a:rPr lang="uk-UA" kern="0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Times New Roman" pitchFamily="18" charset="0"/>
              </a:rPr>
              <a:t>               </a:t>
            </a:r>
            <a:r>
              <a:rPr kumimoji="0" lang="uk-UA" b="0" i="0" u="none" strike="noStrike" kern="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uLnTx/>
              <a:uFillTx/>
              <a:ea typeface="+mj-ea"/>
              <a:cs typeface="Times New Roman" pitchFamily="18" charset="0"/>
            </a:endParaRPr>
          </a:p>
        </p:txBody>
      </p:sp>
      <p:pic>
        <p:nvPicPr>
          <p:cNvPr id="10" name="Picture 2" descr="http://www.maidangeneration.org.ua/wp-content/uploads/2010/04/%D0%97%D0%BD%D0%B0%D0%BA-%D0%BF%D0%B8%D1%82%D0%B0%D0%BD%D0%BD%D1%8F.jpg"/>
          <p:cNvPicPr>
            <a:picLocks noChangeAspect="1" noChangeArrowheads="1"/>
          </p:cNvPicPr>
          <p:nvPr/>
        </p:nvPicPr>
        <p:blipFill>
          <a:blip r:embed="rId5">
            <a:lum bright="-10000"/>
          </a:blip>
          <a:srcRect/>
          <a:stretch>
            <a:fillRect/>
          </a:stretch>
        </p:blipFill>
        <p:spPr bwMode="auto">
          <a:xfrm>
            <a:off x="7978612" y="5562682"/>
            <a:ext cx="1165388" cy="11430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260648"/>
            <a:ext cx="2214563" cy="2362200"/>
          </a:xfrm>
          <a:prstGeom prst="rect">
            <a:avLst/>
          </a:prstGeom>
          <a:noFill/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83768" y="264412"/>
            <a:ext cx="6552728" cy="1724428"/>
          </a:xfrm>
        </p:spPr>
        <p:txBody>
          <a:bodyPr>
            <a:noAutofit/>
          </a:bodyPr>
          <a:lstStyle/>
          <a:p>
            <a:pPr algn="ctr"/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завантаження текстового процесору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Word </a:t>
            </a: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існує декілька способів. </a:t>
            </a:r>
            <a:b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3"/>
          <a:srcRect l="1377" t="20540" r="-172" b="3536"/>
          <a:stretch/>
        </p:blipFill>
        <p:spPr bwMode="auto">
          <a:xfrm>
            <a:off x="3995936" y="1700808"/>
            <a:ext cx="5040560" cy="48840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97831" y="2622848"/>
            <a:ext cx="4248472" cy="3542456"/>
          </a:xfrm>
        </p:spPr>
        <p:txBody>
          <a:bodyPr/>
          <a:lstStyle/>
          <a:p>
            <a:pPr marL="0" indent="0">
              <a:lnSpc>
                <a:spcPct val="50000"/>
              </a:lnSpc>
              <a:spcBef>
                <a:spcPts val="0"/>
              </a:spcBef>
              <a:buNone/>
            </a:pPr>
            <a:endParaRPr lang="uk-UA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50000"/>
              </a:lnSpc>
              <a:spcBef>
                <a:spcPts val="0"/>
              </a:spcBef>
              <a:buNone/>
            </a:pP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Один </a:t>
            </a:r>
            <a:r>
              <a:rPr lang="uk-UA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 них, </a:t>
            </a: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 </a:t>
            </a:r>
            <a:r>
              <a:rPr lang="uk-UA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потрібно натиснути</a:t>
            </a: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lnSpc>
                <a:spcPct val="50000"/>
              </a:lnSpc>
              <a:spcBef>
                <a:spcPts val="0"/>
              </a:spcBef>
              <a:buNone/>
            </a:pPr>
            <a:endParaRPr lang="uk-UA" b="1" dirty="0" smtClean="0">
              <a:solidFill>
                <a:schemeClr val="tx1"/>
              </a:solidFill>
            </a:endParaRPr>
          </a:p>
          <a:p>
            <a:pPr marL="514350" indent="-514350">
              <a:lnSpc>
                <a:spcPct val="50000"/>
              </a:lnSpc>
              <a:buFont typeface="+mj-lt"/>
              <a:buAutoNum type="arabicPeriod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Пуск </a:t>
            </a:r>
          </a:p>
          <a:p>
            <a:pPr marL="514350" indent="-514350">
              <a:lnSpc>
                <a:spcPct val="50000"/>
              </a:lnSpc>
              <a:buFont typeface="+mj-lt"/>
              <a:buAutoNum type="arabicPeriod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Програми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Microsoft Office</a:t>
            </a:r>
            <a:endParaRPr lang="uk-UA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Microsoft Word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467" y="5301208"/>
            <a:ext cx="40767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mcomp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5005104"/>
            <a:ext cx="2512792" cy="1884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54445"/>
            <a:ext cx="8143932" cy="57929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u="sng" dirty="0" smtClean="0">
                <a:solidFill>
                  <a:srgbClr val="0070C0"/>
                </a:solidFill>
              </a:rPr>
              <a:t>  </a:t>
            </a:r>
            <a:r>
              <a:rPr lang="ru-RU" sz="3000" b="1" u="sng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3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b="1" u="sng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Ви  будете </a:t>
            </a:r>
            <a:r>
              <a:rPr lang="ru-RU" sz="3000" b="1" u="sng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3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3000" b="1" u="sng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роботі</a:t>
            </a:r>
            <a:r>
              <a:rPr lang="ru-RU" sz="3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3000" b="1" u="sng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текстовим</a:t>
            </a:r>
            <a:r>
              <a:rPr lang="ru-RU" sz="3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редактором у </a:t>
            </a:r>
            <a:r>
              <a:rPr lang="ru-RU" sz="3000" b="1" u="sng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програмі</a:t>
            </a:r>
            <a:r>
              <a:rPr lang="ru-RU" sz="3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ru-RU" sz="3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u="sng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Wingdings" pitchFamily="2" charset="2"/>
              <a:buChar char="v"/>
            </a:pP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Введення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тексту;</a:t>
            </a:r>
          </a:p>
          <a:p>
            <a:pPr algn="r">
              <a:buFont typeface="Wingdings" pitchFamily="2" charset="2"/>
              <a:buChar char="v"/>
            </a:pP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Редагування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тексту;</a:t>
            </a:r>
          </a:p>
          <a:p>
            <a:pPr algn="r">
              <a:buFont typeface="Wingdings" pitchFamily="2" charset="2"/>
              <a:buChar char="v"/>
            </a:pP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Форматування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символів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r">
              <a:buFont typeface="Wingdings" pitchFamily="2" charset="2"/>
              <a:buChar char="v"/>
            </a:pP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Форматування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абзаців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r">
              <a:buFont typeface="Wingdings" pitchFamily="2" charset="2"/>
              <a:buChar char="v"/>
            </a:pP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таблиць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r">
              <a:buFont typeface="Wingdings" pitchFamily="2" charset="2"/>
              <a:buChar char="v"/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Вставка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малюнків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схем,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фігур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r">
              <a:buFont typeface="Wingdings" pitchFamily="2" charset="2"/>
              <a:buChar char="v"/>
            </a:pP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Форматування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сторінок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вставка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колонтитулів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r">
              <a:buFont typeface="Wingdings" pitchFamily="2" charset="2"/>
              <a:buChar char="v"/>
            </a:pP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тексту на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орфографічні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граматичні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помилки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r">
              <a:buFont typeface="Wingdings" pitchFamily="2" charset="2"/>
              <a:buChar char="v"/>
            </a:pP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титульного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аркуша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" name="Picture 6" descr="Рисунок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624" y="1484784"/>
            <a:ext cx="2448272" cy="261889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25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285728"/>
            <a:ext cx="7772400" cy="1143000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Змінити  документ - значить виконати</a:t>
            </a:r>
            <a:endParaRPr lang="en-US" dirty="0"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32039" y="1340768"/>
            <a:ext cx="7886728" cy="459582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uk-UA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Редагування</a:t>
            </a:r>
            <a:r>
              <a:rPr lang="uk-UA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3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 зміна змісту документу (виправлення помилок, додавання та видалення частин тексту)</a:t>
            </a:r>
          </a:p>
          <a:p>
            <a:pPr marL="0" indent="0">
              <a:buNone/>
            </a:pPr>
            <a:endParaRPr lang="uk-UA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uk-UA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Форматування</a:t>
            </a:r>
            <a:r>
              <a:rPr lang="uk-UA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3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 зміна зовнішнього вигляду документу (розміщення тексту на сторінці, зміна шрифту, зміна параметрів абзацу)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://radikal.ua/data/upload/05615/49112/7217588cc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0272" y="2204864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42910" y="285728"/>
            <a:ext cx="7772400" cy="1143000"/>
          </a:xfrm>
        </p:spPr>
        <p:txBody>
          <a:bodyPr/>
          <a:lstStyle/>
          <a:p>
            <a:pPr algn="ctr"/>
            <a:r>
              <a:rPr lang="uk-UA" sz="4000" dirty="0" smtClean="0">
                <a:solidFill>
                  <a:srgbClr val="160EB2"/>
                </a:solidFill>
                <a:effectLst/>
                <a:latin typeface="Times New Roman" pitchFamily="18" charset="0"/>
                <a:cs typeface="Times New Roman" pitchFamily="18" charset="0"/>
              </a:rPr>
              <a:t>Введення тексту</a:t>
            </a:r>
            <a:endParaRPr lang="en-US" sz="4000" dirty="0">
              <a:solidFill>
                <a:srgbClr val="160EB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026"/>
          <p:cNvSpPr txBox="1">
            <a:spLocks noChangeArrowheads="1"/>
          </p:cNvSpPr>
          <p:nvPr/>
        </p:nvSpPr>
        <p:spPr bwMode="auto">
          <a:xfrm>
            <a:off x="571472" y="1628800"/>
            <a:ext cx="77724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Введення тексту відбувається за допомогою клавіатури.</a:t>
            </a:r>
            <a:r>
              <a:rPr kumimoji="0" lang="uk-UA" sz="4000" i="0" u="none" strike="noStrike" kern="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uk-UA" sz="4000" i="0" u="none" strike="noStrike" kern="0" cap="none" spc="0" normalizeH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i="0" u="none" strike="noStrike" kern="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Роль </a:t>
            </a:r>
            <a:r>
              <a:rPr kumimoji="0" lang="uk-UA" sz="4000" i="0" u="none" strike="noStrike" kern="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паперу відіграє екран монітора. Місце для чергового символу вказує </a:t>
            </a:r>
            <a:r>
              <a:rPr kumimoji="0" lang="uk-UA" sz="4000" strike="noStrike" kern="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курсор.</a:t>
            </a:r>
            <a:endParaRPr kumimoji="0" lang="en-US" sz="4000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  <p:pic>
        <p:nvPicPr>
          <p:cNvPr id="11" name="Picture 4" descr="4-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4786322"/>
            <a:ext cx="1738313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88640"/>
            <a:ext cx="7772400" cy="954360"/>
          </a:xfrm>
        </p:spPr>
        <p:txBody>
          <a:bodyPr/>
          <a:lstStyle/>
          <a:p>
            <a:pPr algn="ctr"/>
            <a:r>
              <a:rPr lang="uk-UA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Призначення клавіш: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71546"/>
            <a:ext cx="4786346" cy="6524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Перемикання</a:t>
            </a:r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мови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57158" y="4143380"/>
            <a:ext cx="850112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kern="0" dirty="0" smtClean="0">
                <a:solidFill>
                  <a:srgbClr val="7030A0"/>
                </a:solidFill>
                <a:cs typeface="Times New Roman" pitchFamily="18" charset="0"/>
              </a:rPr>
              <a:t>Для введення великої літери потрібно утримува</a:t>
            </a:r>
            <a:r>
              <a:rPr lang="uk-UA" sz="2800" b="1" kern="0" dirty="0" smtClean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ти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cs typeface="Times New Roman" pitchFamily="18" charset="0"/>
            </a:endParaRPr>
          </a:p>
        </p:txBody>
      </p:sp>
      <p:pic>
        <p:nvPicPr>
          <p:cNvPr id="9218" name="Picture 2" descr="http://gagadget.com/files/u2/2008/11/keyboardforblonde1.jpg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286512" y="2214554"/>
            <a:ext cx="2693453" cy="1357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6" name="Прямоугольник 55"/>
          <p:cNvSpPr/>
          <p:nvPr/>
        </p:nvSpPr>
        <p:spPr>
          <a:xfrm>
            <a:off x="785786" y="5500702"/>
            <a:ext cx="2357454" cy="78581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1071538" y="5715016"/>
            <a:ext cx="1785950" cy="357190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Shift</a:t>
            </a:r>
            <a:endParaRPr lang="ru-RU" sz="2800" dirty="0">
              <a:solidFill>
                <a:schemeClr val="bg2">
                  <a:lumMod val="50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rot="10800000" flipV="1">
            <a:off x="2857488" y="5500702"/>
            <a:ext cx="285752" cy="2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2857488" y="6072206"/>
            <a:ext cx="285752" cy="2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785786" y="5500702"/>
            <a:ext cx="285752" cy="2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rot="10800000" flipV="1">
            <a:off x="785786" y="6072206"/>
            <a:ext cx="285752" cy="2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5400000">
            <a:off x="3286910" y="5857098"/>
            <a:ext cx="428628" cy="1588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286116" y="5857892"/>
            <a:ext cx="428628" cy="1588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6" name="Содержимое 2"/>
          <p:cNvSpPr txBox="1">
            <a:spLocks/>
          </p:cNvSpPr>
          <p:nvPr/>
        </p:nvSpPr>
        <p:spPr bwMode="auto">
          <a:xfrm>
            <a:off x="3857620" y="5500702"/>
            <a:ext cx="2152664" cy="847732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4000" b="1" kern="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stasiaScript" pitchFamily="2" charset="0"/>
              </a:rPr>
              <a:t>Літера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astasiaScript" pitchFamily="2" charset="0"/>
            </a:endParaRPr>
          </a:p>
        </p:txBody>
      </p:sp>
      <p:pic>
        <p:nvPicPr>
          <p:cNvPr id="9220" name="Picture 4" descr="http://www.gigamark.com/images/stories/7-1/delux_8000/view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4929198"/>
            <a:ext cx="2609815" cy="1398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419298" y="1906264"/>
            <a:ext cx="5550473" cy="1930708"/>
            <a:chOff x="406865" y="1928802"/>
            <a:chExt cx="5550473" cy="1930708"/>
          </a:xfrm>
        </p:grpSpPr>
        <p:sp>
          <p:nvSpPr>
            <p:cNvPr id="85" name="Прямоугольник 84"/>
            <p:cNvSpPr/>
            <p:nvPr/>
          </p:nvSpPr>
          <p:spPr>
            <a:xfrm>
              <a:off x="3599884" y="3073692"/>
              <a:ext cx="2357454" cy="7858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6" name="Группа 45"/>
            <p:cNvGrpSpPr/>
            <p:nvPr/>
          </p:nvGrpSpPr>
          <p:grpSpPr>
            <a:xfrm>
              <a:off x="406865" y="1928802"/>
              <a:ext cx="5500726" cy="1928826"/>
              <a:chOff x="642910" y="2000240"/>
              <a:chExt cx="5500726" cy="1928826"/>
            </a:xfrm>
          </p:grpSpPr>
          <p:sp>
            <p:nvSpPr>
              <p:cNvPr id="47" name="Прямоугольник 46"/>
              <p:cNvSpPr/>
              <p:nvPr/>
            </p:nvSpPr>
            <p:spPr>
              <a:xfrm>
                <a:off x="642910" y="2000240"/>
                <a:ext cx="2357454" cy="78581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3714744" y="2000240"/>
                <a:ext cx="2357454" cy="78581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Прямоугольник 48"/>
              <p:cNvSpPr/>
              <p:nvPr/>
            </p:nvSpPr>
            <p:spPr>
              <a:xfrm>
                <a:off x="714348" y="3143248"/>
                <a:ext cx="2357454" cy="78581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52" name="Прямая соединительная линия 51"/>
              <p:cNvCxnSpPr/>
              <p:nvPr/>
            </p:nvCxnSpPr>
            <p:spPr>
              <a:xfrm rot="5400000">
                <a:off x="3143240" y="2357430"/>
                <a:ext cx="428628" cy="1588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>
              <a:xfrm>
                <a:off x="3143240" y="2357430"/>
                <a:ext cx="428628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/>
              <p:nvPr/>
            </p:nvCxnSpPr>
            <p:spPr>
              <a:xfrm>
                <a:off x="3214678" y="3500438"/>
                <a:ext cx="428628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 rot="5400000">
                <a:off x="3215472" y="3499644"/>
                <a:ext cx="428628" cy="1588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62" name="Прямоугольник 61"/>
              <p:cNvSpPr/>
              <p:nvPr/>
            </p:nvSpPr>
            <p:spPr>
              <a:xfrm>
                <a:off x="857224" y="2214554"/>
                <a:ext cx="1857388" cy="3571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chemeClr val="bg2">
                        <a:lumMod val="50000"/>
                      </a:schemeClr>
                    </a:solidFill>
                    <a:effectLst>
                      <a:glow rad="1016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  <a:latin typeface="Times New Roman" pitchFamily="18" charset="0"/>
                    <a:cs typeface="Times New Roman" pitchFamily="18" charset="0"/>
                  </a:rPr>
                  <a:t>Ctrl</a:t>
                </a:r>
                <a:endParaRPr lang="ru-RU" sz="2800" dirty="0">
                  <a:solidFill>
                    <a:schemeClr val="bg2">
                      <a:lumMod val="50000"/>
                    </a:schemeClr>
                  </a:solidFill>
                  <a:effectLst>
                    <a:glow rad="1016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3" name="Прямая соединительная линия 62"/>
              <p:cNvCxnSpPr/>
              <p:nvPr/>
            </p:nvCxnSpPr>
            <p:spPr>
              <a:xfrm flipV="1">
                <a:off x="2714612" y="2000240"/>
                <a:ext cx="285752" cy="2143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Прямая соединительная линия 66"/>
              <p:cNvCxnSpPr/>
              <p:nvPr/>
            </p:nvCxnSpPr>
            <p:spPr>
              <a:xfrm flipV="1">
                <a:off x="5715008" y="2000240"/>
                <a:ext cx="285752" cy="2143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Прямая соединительная линия 67"/>
              <p:cNvCxnSpPr/>
              <p:nvPr/>
            </p:nvCxnSpPr>
            <p:spPr>
              <a:xfrm>
                <a:off x="2714612" y="2571744"/>
                <a:ext cx="285752" cy="14287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 rot="5400000">
                <a:off x="642910" y="2571744"/>
                <a:ext cx="214314" cy="2143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Прямая соединительная линия 69"/>
              <p:cNvCxnSpPr/>
              <p:nvPr/>
            </p:nvCxnSpPr>
            <p:spPr>
              <a:xfrm rot="16200000" flipV="1">
                <a:off x="642910" y="2000240"/>
                <a:ext cx="214314" cy="2143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1" name="Прямоугольник 70"/>
              <p:cNvSpPr/>
              <p:nvPr/>
            </p:nvSpPr>
            <p:spPr>
              <a:xfrm>
                <a:off x="3929058" y="2214554"/>
                <a:ext cx="1785950" cy="3571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chemeClr val="bg2">
                        <a:lumMod val="50000"/>
                      </a:schemeClr>
                    </a:solidFill>
                    <a:effectLst>
                      <a:glow rad="1016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  <a:latin typeface="Times New Roman" pitchFamily="18" charset="0"/>
                    <a:cs typeface="Times New Roman" pitchFamily="18" charset="0"/>
                  </a:rPr>
                  <a:t>Shift</a:t>
                </a:r>
                <a:endParaRPr lang="ru-RU" dirty="0">
                  <a:solidFill>
                    <a:schemeClr val="bg2">
                      <a:lumMod val="50000"/>
                    </a:schemeClr>
                  </a:solidFill>
                  <a:effectLst>
                    <a:glow rad="1016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2" name="Прямая соединительная линия 71"/>
              <p:cNvCxnSpPr/>
              <p:nvPr/>
            </p:nvCxnSpPr>
            <p:spPr>
              <a:xfrm rot="16200000" flipV="1">
                <a:off x="3714744" y="2000240"/>
                <a:ext cx="214314" cy="2143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Прямая соединительная линия 72"/>
              <p:cNvCxnSpPr/>
              <p:nvPr/>
            </p:nvCxnSpPr>
            <p:spPr>
              <a:xfrm rot="10800000" flipV="1">
                <a:off x="3714744" y="2571744"/>
                <a:ext cx="214314" cy="14287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Прямая соединительная линия 73"/>
              <p:cNvCxnSpPr/>
              <p:nvPr/>
            </p:nvCxnSpPr>
            <p:spPr>
              <a:xfrm>
                <a:off x="5715008" y="2571744"/>
                <a:ext cx="357190" cy="2143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5" name="Прямоугольник 74"/>
              <p:cNvSpPr/>
              <p:nvPr/>
            </p:nvSpPr>
            <p:spPr>
              <a:xfrm>
                <a:off x="4071934" y="3357562"/>
                <a:ext cx="1785950" cy="3571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chemeClr val="bg2">
                        <a:lumMod val="50000"/>
                      </a:schemeClr>
                    </a:solidFill>
                    <a:effectLst>
                      <a:glow rad="1016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  <a:latin typeface="Times New Roman" pitchFamily="18" charset="0"/>
                    <a:cs typeface="Times New Roman" pitchFamily="18" charset="0"/>
                  </a:rPr>
                  <a:t>Shif</a:t>
                </a:r>
                <a:r>
                  <a:rPr lang="en-US" dirty="0" smtClean="0">
                    <a:effectLst>
                      <a:glow rad="1016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</a:rPr>
                  <a:t>t</a:t>
                </a:r>
                <a:endParaRPr lang="ru-RU" dirty="0">
                  <a:effectLst>
                    <a:glow rad="101600">
                      <a:schemeClr val="accent2">
                        <a:satMod val="175000"/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Прямоугольник 75"/>
              <p:cNvSpPr/>
              <p:nvPr/>
            </p:nvSpPr>
            <p:spPr>
              <a:xfrm>
                <a:off x="1000100" y="3357562"/>
                <a:ext cx="1785950" cy="3571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chemeClr val="bg2">
                        <a:lumMod val="50000"/>
                      </a:schemeClr>
                    </a:solidFill>
                    <a:effectLst>
                      <a:glow rad="1016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  <a:latin typeface="Times New Roman" pitchFamily="18" charset="0"/>
                    <a:cs typeface="Times New Roman" pitchFamily="18" charset="0"/>
                  </a:rPr>
                  <a:t>Alt</a:t>
                </a:r>
                <a:endParaRPr lang="ru-RU" sz="2800" dirty="0">
                  <a:solidFill>
                    <a:schemeClr val="bg2">
                      <a:lumMod val="50000"/>
                    </a:schemeClr>
                  </a:solidFill>
                  <a:effectLst>
                    <a:glow rad="1016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7" name="Прямая соединительная линия 76"/>
              <p:cNvCxnSpPr/>
              <p:nvPr/>
            </p:nvCxnSpPr>
            <p:spPr>
              <a:xfrm rot="10800000" flipV="1">
                <a:off x="5857884" y="3143248"/>
                <a:ext cx="285752" cy="2143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Прямая соединительная линия 77"/>
              <p:cNvCxnSpPr/>
              <p:nvPr/>
            </p:nvCxnSpPr>
            <p:spPr>
              <a:xfrm rot="10800000">
                <a:off x="2786050" y="3714752"/>
                <a:ext cx="285752" cy="2143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единительная линия 78"/>
              <p:cNvCxnSpPr/>
              <p:nvPr/>
            </p:nvCxnSpPr>
            <p:spPr>
              <a:xfrm rot="10800000">
                <a:off x="714348" y="3143248"/>
                <a:ext cx="285752" cy="2143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Прямая соединительная линия 79"/>
              <p:cNvCxnSpPr/>
              <p:nvPr/>
            </p:nvCxnSpPr>
            <p:spPr>
              <a:xfrm rot="10800000" flipV="1">
                <a:off x="2786050" y="3143248"/>
                <a:ext cx="285752" cy="2143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 rot="10800000" flipV="1">
                <a:off x="3786182" y="3714752"/>
                <a:ext cx="285752" cy="2143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Прямая соединительная линия 81"/>
              <p:cNvCxnSpPr/>
              <p:nvPr/>
            </p:nvCxnSpPr>
            <p:spPr>
              <a:xfrm rot="10800000" flipV="1">
                <a:off x="714348" y="3714752"/>
                <a:ext cx="285752" cy="2143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82"/>
              <p:cNvCxnSpPr/>
              <p:nvPr/>
            </p:nvCxnSpPr>
            <p:spPr>
              <a:xfrm>
                <a:off x="5857884" y="3714752"/>
                <a:ext cx="285752" cy="2143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Прямая соединительная линия 83"/>
              <p:cNvCxnSpPr/>
              <p:nvPr/>
            </p:nvCxnSpPr>
            <p:spPr>
              <a:xfrm>
                <a:off x="3786182" y="3143248"/>
                <a:ext cx="285752" cy="2143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16632"/>
            <a:ext cx="7772400" cy="936104"/>
          </a:xfrm>
        </p:spPr>
        <p:txBody>
          <a:bodyPr/>
          <a:lstStyle/>
          <a:p>
            <a:pPr algn="ctr"/>
            <a:r>
              <a:rPr lang="uk-UA" sz="4400" dirty="0" smtClean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Видалення символів</a:t>
            </a:r>
            <a:endParaRPr lang="ru-RU" sz="4400" dirty="0">
              <a:solidFill>
                <a:srgbClr val="160EB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97153"/>
            <a:ext cx="8280920" cy="953184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Перехід на наступний рядок відбувається автоматично. Для виділення абзацу потрібно </a:t>
            </a:r>
            <a:r>
              <a:rPr lang="uk-UA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натиснути клавішу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643050"/>
            <a:ext cx="235745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857364"/>
            <a:ext cx="185738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Delete</a:t>
            </a:r>
            <a:endParaRPr lang="ru-RU" dirty="0">
              <a:solidFill>
                <a:schemeClr val="accent2">
                  <a:lumMod val="50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714612" y="1643050"/>
            <a:ext cx="285752" cy="2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714612" y="2214554"/>
            <a:ext cx="285752" cy="1428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642910" y="2214554"/>
            <a:ext cx="214314" cy="2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6200000" flipV="1">
            <a:off x="642910" y="1643050"/>
            <a:ext cx="214314" cy="2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071803" y="1412776"/>
            <a:ext cx="5892686" cy="10489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Plain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kern="100" dirty="0">
                <a:solidFill>
                  <a:schemeClr val="accent6">
                    <a:lumMod val="50000"/>
                  </a:schemeClr>
                </a:solidFill>
              </a:rPr>
              <a:t>Видаляє символ, що розташований </a:t>
            </a:r>
            <a:endParaRPr lang="uk-UA" kern="1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kern="100" dirty="0" smtClean="0">
                <a:solidFill>
                  <a:schemeClr val="accent6">
                    <a:lumMod val="50000"/>
                  </a:schemeClr>
                </a:solidFill>
              </a:rPr>
              <a:t>справа </a:t>
            </a:r>
            <a:r>
              <a:rPr lang="uk-UA" kern="100" dirty="0">
                <a:solidFill>
                  <a:schemeClr val="accent6">
                    <a:lumMod val="50000"/>
                  </a:schemeClr>
                </a:solidFill>
              </a:rPr>
              <a:t>від курсору</a:t>
            </a:r>
            <a:endParaRPr lang="ru-RU" kern="1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2928934"/>
            <a:ext cx="235745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3143248"/>
            <a:ext cx="185738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2786050" y="2928934"/>
            <a:ext cx="285752" cy="2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786050" y="3500438"/>
            <a:ext cx="285752" cy="1428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714348" y="3500438"/>
            <a:ext cx="214314" cy="2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V="1">
            <a:off x="714348" y="2928934"/>
            <a:ext cx="214314" cy="2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>
            <a:off x="1285852" y="3286124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3199858" y="3321842"/>
            <a:ext cx="5764630" cy="11107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Plain">
              <a:avLst>
                <a:gd name="adj" fmla="val 5022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schemeClr val="accent6">
                    <a:lumMod val="50000"/>
                  </a:schemeClr>
                </a:solidFill>
              </a:rPr>
              <a:t>Видаляє символ, що розташований </a:t>
            </a:r>
            <a:endParaRPr lang="uk-UA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зліва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</a:rPr>
              <a:t>від курсору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3854200" y="5582856"/>
            <a:ext cx="2357454" cy="785818"/>
            <a:chOff x="5357818" y="5715016"/>
            <a:chExt cx="2357454" cy="785818"/>
          </a:xfrm>
          <a:solidFill>
            <a:schemeClr val="accent2">
              <a:lumMod val="75000"/>
            </a:schemeClr>
          </a:solidFill>
        </p:grpSpPr>
        <p:sp>
          <p:nvSpPr>
            <p:cNvPr id="20" name="Прямоугольник 19"/>
            <p:cNvSpPr/>
            <p:nvPr/>
          </p:nvSpPr>
          <p:spPr>
            <a:xfrm>
              <a:off x="5357818" y="5715016"/>
              <a:ext cx="2357454" cy="78581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628540" y="5893611"/>
              <a:ext cx="1857388" cy="464347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effectLst>
                    <a:glow rad="101600">
                      <a:schemeClr val="accent2">
                        <a:satMod val="175000"/>
                        <a:alpha val="40000"/>
                      </a:schemeClr>
                    </a:glow>
                  </a:effectLst>
                </a:rPr>
                <a:t>Enter</a:t>
              </a:r>
              <a:endParaRPr lang="ru-RU" dirty="0">
                <a:solidFill>
                  <a:schemeClr val="tx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 flipV="1">
              <a:off x="7429520" y="5715016"/>
              <a:ext cx="285752" cy="214314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7429520" y="6286520"/>
              <a:ext cx="285752" cy="142876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5400000">
              <a:off x="5357818" y="6286520"/>
              <a:ext cx="214314" cy="214314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H="1" flipV="1">
              <a:off x="5357818" y="5715016"/>
              <a:ext cx="214314" cy="107156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76672"/>
            <a:ext cx="6885978" cy="1008112"/>
          </a:xfrm>
        </p:spPr>
        <p:txBody>
          <a:bodyPr/>
          <a:lstStyle/>
          <a:p>
            <a:pPr algn="ctr"/>
            <a:r>
              <a:rPr lang="uk-UA" sz="4000" dirty="0" smtClean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Правила набору тексту:</a:t>
            </a:r>
            <a:endParaRPr lang="ru-RU" sz="4000" dirty="0">
              <a:solidFill>
                <a:srgbClr val="160EB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8482" y="1628800"/>
            <a:ext cx="7664896" cy="4824536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    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1.У тексті не може бути більше від одного пробілу підряд. Пробіл - це не засіб вирівнювання тексту, а роздільник.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2. Перед будь-яким розділовим знаком пробіл не ставиться, а після - обов'язково ставиться. </a:t>
            </a:r>
            <a:r>
              <a:rPr lang="uk-UA" sz="24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Виключення: 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дужка, що відкривається; лапки, що відкриваються.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3. Якщо підряд йдуть два розділові знаки, між ними пробілу немає.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4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Клавіша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Enter 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завершення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абзацу</a:t>
            </a:r>
            <a:endParaRPr lang="uk-UA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520" y="116632"/>
            <a:ext cx="2214563" cy="2362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14563" cy="23622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82384" y="225960"/>
            <a:ext cx="7125113" cy="924475"/>
          </a:xfrm>
        </p:spPr>
        <p:txBody>
          <a:bodyPr/>
          <a:lstStyle/>
          <a:p>
            <a:pPr algn="ctr"/>
            <a:r>
              <a:rPr lang="uk-UA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 </a:t>
            </a:r>
            <a:r>
              <a:rPr lang="uk-UA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курсу:</a:t>
            </a:r>
            <a:r>
              <a:rPr lang="uk-UA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835696" y="1181100"/>
            <a:ext cx="6771801" cy="548825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endParaRPr lang="uk-UA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Дізнатися, що таке текстовий редактор та текстовий процесор.</a:t>
            </a:r>
          </a:p>
          <a:p>
            <a:pPr>
              <a:buFont typeface="Wingdings" pitchFamily="2" charset="2"/>
              <a:buChar char="Ø"/>
            </a:pPr>
            <a:r>
              <a:rPr lang="uk-UA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Вивчимо вікно (інтерфейс) програми. </a:t>
            </a:r>
          </a:p>
          <a:p>
            <a:pPr>
              <a:buFont typeface="Wingdings" pitchFamily="2" charset="2"/>
              <a:buChar char="Ø"/>
            </a:pPr>
            <a:r>
              <a:rPr lang="uk-UA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 створити текстовий файл та правила вводу тексту.</a:t>
            </a:r>
          </a:p>
          <a:p>
            <a:pPr>
              <a:buFont typeface="Wingdings" pitchFamily="2" charset="2"/>
              <a:buChar char="Ø"/>
            </a:pPr>
            <a:r>
              <a:rPr lang="uk-UA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Дії, які може виконувати користувач при роботі з текстовим процесором.</a:t>
            </a:r>
          </a:p>
          <a:p>
            <a:pPr>
              <a:buFont typeface="Wingdings" pitchFamily="2" charset="2"/>
              <a:buChar char="Ø"/>
            </a:pPr>
            <a:r>
              <a:rPr lang="uk-UA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Що  таке змінити документ.</a:t>
            </a:r>
          </a:p>
          <a:p>
            <a:pPr>
              <a:buFont typeface="Wingdings" pitchFamily="2" charset="2"/>
              <a:buChar char="Ø"/>
            </a:pPr>
            <a:r>
              <a:rPr lang="uk-UA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 працювати з клавіатурою.</a:t>
            </a:r>
          </a:p>
          <a:p>
            <a:pPr>
              <a:buFont typeface="Wingdings" pitchFamily="2" charset="2"/>
              <a:buChar char="Ø"/>
            </a:pPr>
            <a:r>
              <a:rPr lang="uk-UA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 створювати списки, таблиці, </a:t>
            </a:r>
          </a:p>
          <a:p>
            <a:pPr>
              <a:buFont typeface="Wingdings" pitchFamily="2" charset="2"/>
              <a:buChar char="Ø"/>
            </a:pPr>
            <a:r>
              <a:rPr lang="uk-UA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Працювати з графічними об'єктами</a:t>
            </a:r>
          </a:p>
          <a:p>
            <a:pPr>
              <a:buFont typeface="Wingdings" pitchFamily="2" charset="2"/>
              <a:buChar char="Ø"/>
            </a:pPr>
            <a:r>
              <a:rPr lang="uk-UA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Друкувати інформацію. </a:t>
            </a:r>
            <a:endParaRPr lang="uk-UA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000" b="1" dirty="0" smtClean="0">
              <a:solidFill>
                <a:schemeClr val="tx1"/>
              </a:solidFill>
            </a:endParaRPr>
          </a:p>
          <a:p>
            <a:endParaRPr lang="uk-UA" sz="2000" b="1" dirty="0" smtClean="0">
              <a:solidFill>
                <a:schemeClr val="tx1"/>
              </a:solidFill>
            </a:endParaRPr>
          </a:p>
          <a:p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15362" name="Picture 2" descr="http://www.maidangeneration.org.ua/wp-content/uploads/2010/04/%D0%97%D0%BD%D0%B0%D0%BA-%D0%BF%D0%B8%D1%82%D0%B0%D0%BD%D0%BD%D1%8F.jpg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/>
          <a:stretch>
            <a:fillRect/>
          </a:stretch>
        </p:blipFill>
        <p:spPr bwMode="auto">
          <a:xfrm>
            <a:off x="6786578" y="4572008"/>
            <a:ext cx="1820919" cy="17859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25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9444" y="190346"/>
            <a:ext cx="6647062" cy="1019504"/>
          </a:xfrm>
        </p:spPr>
        <p:txBody>
          <a:bodyPr/>
          <a:lstStyle/>
          <a:p>
            <a:pPr algn="ctr"/>
            <a:r>
              <a:rPr lang="uk-UA" sz="4000" dirty="0" smtClean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Правила набору тексту:</a:t>
            </a:r>
            <a:endParaRPr lang="ru-RU" sz="4000" dirty="0">
              <a:solidFill>
                <a:srgbClr val="160EB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104066" y="1628800"/>
            <a:ext cx="7772400" cy="3962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переходу на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новий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рядок, не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розриваючи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абзац,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комбінацію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клавіш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Shift+Enter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червоного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рядка"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маркери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лінійці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клавіша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Tab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400" dirty="0">
                <a:solidFill>
                  <a:schemeClr val="accent6">
                    <a:lumMod val="50000"/>
                  </a:schemeClr>
                </a:solidFill>
              </a:rPr>
              <a:t>7</a:t>
            </a:r>
            <a:r>
              <a:rPr lang="uk-UA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Знак «тире» </a:t>
            </a:r>
            <a:r>
              <a:rPr lang="uk-UA" sz="2400" i="1" kern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замінює слово у реченні, тому </a:t>
            </a:r>
            <a:r>
              <a:rPr lang="uk-UA" sz="2400" b="1" i="1" kern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відділяється пробілами з двох сторін</a:t>
            </a:r>
            <a:r>
              <a:rPr lang="uk-UA" sz="1600" i="1" kern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ставиться комбінацією </a:t>
            </a:r>
            <a:r>
              <a:rPr lang="uk-UA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клавіш </a:t>
            </a:r>
            <a:r>
              <a:rPr lang="uk-UA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Crt</a:t>
            </a:r>
            <a:r>
              <a:rPr lang="uk-UA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l+мінус </a:t>
            </a:r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клавіша на малій цифровій клавіатурі).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14563" cy="2362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5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520" y="5085184"/>
            <a:ext cx="2147630" cy="15456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188640"/>
            <a:ext cx="6819100" cy="99246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Можливості </a:t>
            </a:r>
            <a:r>
              <a:rPr lang="uk-UA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текстового </a:t>
            </a:r>
            <a:r>
              <a:rPr lang="uk-UA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процесора</a:t>
            </a:r>
            <a:endParaRPr lang="ru-RU" dirty="0">
              <a:solidFill>
                <a:srgbClr val="160EB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1257600"/>
            <a:ext cx="7355326" cy="3971600"/>
          </a:xfrm>
        </p:spPr>
        <p:txBody>
          <a:bodyPr/>
          <a:lstStyle/>
          <a:p>
            <a:pPr marL="0" indent="0" algn="ctr">
              <a:buNone/>
            </a:pP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текстовому документі Word можуть бути розташовані:</a:t>
            </a:r>
            <a:endParaRPr lang="uk-UA" sz="20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Char char="l"/>
            </a:pPr>
            <a:r>
              <a:rPr lang="uk-UA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 smtClean="0">
                <a:solidFill>
                  <a:srgbClr val="002060"/>
                </a:solidFill>
                <a:latin typeface="Times New Roman" pitchFamily="18" charset="0"/>
              </a:rPr>
              <a:t>автофигури</a:t>
            </a: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rgbClr val="002060"/>
                </a:solidFill>
                <a:latin typeface="Times New Roman" pitchFamily="18" charset="0"/>
              </a:rPr>
              <a:t>(геометричні фігури, зірочки, стрілки</a:t>
            </a: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</a:rPr>
              <a:t>).</a:t>
            </a:r>
            <a:endParaRPr lang="uk-UA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Char char="l"/>
            </a:pPr>
            <a:r>
              <a:rPr lang="uk-UA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малюнки із файлу;</a:t>
            </a:r>
            <a:endParaRPr lang="uk-UA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Char char="l"/>
            </a:pPr>
            <a:r>
              <a:rPr lang="uk-UA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малюнки, створені графічними редакторами Windows</a:t>
            </a: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Font typeface="Wingdings" pitchFamily="2" charset="2"/>
              <a:buChar char="l"/>
            </a:pP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малюнки із колекції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SmarArt</a:t>
            </a:r>
            <a:endParaRPr lang="uk-UA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Char char="l"/>
            </a:pPr>
            <a:r>
              <a:rPr lang="uk-UA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малюнки, одержані за допомогою сканера;</a:t>
            </a:r>
          </a:p>
          <a:p>
            <a:pPr marL="0" indent="0">
              <a:buFont typeface="Wingdings" pitchFamily="2" charset="2"/>
              <a:buChar char="l"/>
            </a:pPr>
            <a:r>
              <a:rPr lang="uk-UA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малюнки, одержані з </a:t>
            </a: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Internet;</a:t>
            </a:r>
          </a:p>
          <a:p>
            <a:pPr marL="0" indent="0">
              <a:buFont typeface="Wingdings" pitchFamily="2" charset="2"/>
              <a:buChar char="l"/>
            </a:pP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</a:rPr>
              <a:t>картинки </a:t>
            </a:r>
            <a:r>
              <a:rPr lang="uk-UA" sz="2000" dirty="0">
                <a:solidFill>
                  <a:srgbClr val="002060"/>
                </a:solidFill>
                <a:latin typeface="Times New Roman" pitchFamily="18" charset="0"/>
              </a:rPr>
              <a:t>(колекція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</a:rPr>
              <a:t>ClipArt</a:t>
            </a: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</a:rPr>
              <a:t>).</a:t>
            </a:r>
            <a:endParaRPr lang="ru-RU" sz="20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4" name="Picture 4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214563" cy="23622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367496"/>
            <a:ext cx="2869307" cy="2128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uk-UA" sz="4000" dirty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Можливості текстового процесора</a:t>
            </a:r>
            <a:endParaRPr lang="ru-RU" sz="4800" dirty="0">
              <a:solidFill>
                <a:srgbClr val="160EB2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556792"/>
            <a:ext cx="8363272" cy="47525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uk-UA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текстовому документі Word можуть бути </a:t>
            </a:r>
            <a:r>
              <a:rPr lang="ru-RU" sz="3200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створені</a:t>
            </a:r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таблиці</a:t>
            </a:r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форматуються</a:t>
            </a:r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діями</a:t>
            </a:r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b="1" dirty="0" err="1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Вирівнювання</a:t>
            </a:r>
            <a:r>
              <a:rPr lang="ru-RU" b="1" dirty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таблиці</a:t>
            </a:r>
            <a:endParaRPr lang="ru-RU" dirty="0">
              <a:solidFill>
                <a:srgbClr val="160EB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b="1" dirty="0" smtClean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Поля </a:t>
            </a:r>
            <a:r>
              <a:rPr lang="ru-RU" b="1" dirty="0" err="1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клітинок</a:t>
            </a:r>
            <a:endParaRPr lang="ru-RU" dirty="0">
              <a:solidFill>
                <a:srgbClr val="160EB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b="1" dirty="0" smtClean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Ширина </a:t>
            </a:r>
            <a:r>
              <a:rPr lang="ru-RU" b="1" dirty="0" err="1" smtClean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стовпців</a:t>
            </a:r>
            <a:r>
              <a:rPr lang="ru-RU" b="1" dirty="0" smtClean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b="1" dirty="0" err="1" smtClean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Висота</a:t>
            </a:r>
            <a:r>
              <a:rPr lang="ru-RU" b="1" dirty="0" smtClean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рядків</a:t>
            </a:r>
            <a:endParaRPr lang="ru-RU" b="1" dirty="0">
              <a:solidFill>
                <a:srgbClr val="160EB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b="1" dirty="0" err="1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Автодобір</a:t>
            </a:r>
            <a:endParaRPr lang="ru-RU" b="1" dirty="0">
              <a:solidFill>
                <a:srgbClr val="160EB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b="1" dirty="0" err="1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Вирівняти</a:t>
            </a:r>
            <a:r>
              <a:rPr lang="ru-RU" b="1" dirty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висоту</a:t>
            </a:r>
            <a:r>
              <a:rPr lang="ru-RU" b="1" dirty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рядків</a:t>
            </a:r>
            <a:r>
              <a:rPr lang="ru-RU" b="1" dirty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b="1" dirty="0" err="1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Вирівняти</a:t>
            </a:r>
            <a:r>
              <a:rPr lang="ru-RU" b="1" dirty="0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 ширину </a:t>
            </a:r>
            <a:r>
              <a:rPr lang="ru-RU" b="1" dirty="0" err="1">
                <a:solidFill>
                  <a:srgbClr val="160EB2"/>
                </a:solidFill>
                <a:latin typeface="Times New Roman" pitchFamily="18" charset="0"/>
                <a:cs typeface="Times New Roman" pitchFamily="18" charset="0"/>
              </a:rPr>
              <a:t>стовпців</a:t>
            </a:r>
            <a:endParaRPr lang="ru-RU" b="1" dirty="0">
              <a:solidFill>
                <a:srgbClr val="160EB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uk-UA" b="1" dirty="0">
                <a:solidFill>
                  <a:srgbClr val="160EB2"/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налаштування загального стилю таблиці та редагування й форматування її </a:t>
            </a:r>
            <a:r>
              <a:rPr lang="uk-UA" b="1" dirty="0" smtClean="0">
                <a:solidFill>
                  <a:srgbClr val="160EB2"/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об’єктів  </a:t>
            </a:r>
            <a:r>
              <a:rPr lang="uk-UA" b="1" dirty="0">
                <a:solidFill>
                  <a:srgbClr val="160EB2"/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(зміна напрямку тексту, об’єднання або розділення клітинок) </a:t>
            </a:r>
            <a:endParaRPr lang="uk-UA" b="1" dirty="0" smtClean="0">
              <a:solidFill>
                <a:srgbClr val="160EB2"/>
              </a:solidFill>
              <a:latin typeface="Times New Roman" pitchFamily="18" charset="0"/>
              <a:ea typeface="Verdana"/>
              <a:cs typeface="Times New Roman" pitchFamily="18" charset="0"/>
              <a:sym typeface="Verdana"/>
            </a:endParaRPr>
          </a:p>
          <a:p>
            <a:endParaRPr lang="ru-RU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884505"/>
            <a:ext cx="4581053" cy="1281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679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933056"/>
            <a:ext cx="6590551" cy="2448272"/>
          </a:xfrm>
        </p:spPr>
        <p:txBody>
          <a:bodyPr/>
          <a:lstStyle/>
          <a:p>
            <a:pPr algn="ctr"/>
            <a:r>
              <a:rPr lang="uk-UA" sz="44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Вперед до нових знань! </a:t>
            </a:r>
            <a:br>
              <a:rPr lang="uk-UA" sz="44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44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4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Дякую за увагу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7744" y="404663"/>
            <a:ext cx="4392488" cy="37636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916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14563" cy="23622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8" y="260648"/>
            <a:ext cx="6840760" cy="1491952"/>
          </a:xfrm>
        </p:spPr>
        <p:txBody>
          <a:bodyPr>
            <a:normAutofit/>
          </a:bodyPr>
          <a:lstStyle/>
          <a:p>
            <a:r>
              <a:rPr lang="uk-UA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Дещо з історії…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 ще не було текстових процесорів</a:t>
            </a:r>
            <a:endParaRPr lang="en-US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683568" y="3140968"/>
            <a:ext cx="6768752" cy="251882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uk-UA" dirty="0" smtClean="0">
                <a:solidFill>
                  <a:schemeClr val="tx1"/>
                </a:solidFill>
              </a:rPr>
              <a:t>Вузли з вплетеними кінцями</a:t>
            </a:r>
          </a:p>
          <a:p>
            <a:pPr>
              <a:buFont typeface="Wingdings" pitchFamily="2" charset="2"/>
              <a:buChar char="q"/>
            </a:pPr>
            <a:r>
              <a:rPr lang="uk-UA" dirty="0" smtClean="0">
                <a:solidFill>
                  <a:schemeClr val="tx1"/>
                </a:solidFill>
              </a:rPr>
              <a:t>Нитки різного кольору (червона-число воїнів, жовта – золото)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214563" y="1602203"/>
            <a:ext cx="673455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uLnTx/>
                <a:uFillTx/>
                <a:ea typeface="+mj-ea"/>
                <a:cs typeface="Times New Roman" pitchFamily="18" charset="0"/>
              </a:rPr>
              <a:t>Вузолкове</a:t>
            </a:r>
            <a:r>
              <a:rPr kumimoji="0" lang="uk-UA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uLnTx/>
                <a:uFillTx/>
                <a:ea typeface="+mj-ea"/>
                <a:cs typeface="Times New Roman" pitchFamily="18" charset="0"/>
              </a:rPr>
              <a:t> письмо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uLnTx/>
                <a:uFillTx/>
                <a:ea typeface="+mj-ea"/>
                <a:cs typeface="Times New Roman" pitchFamily="18" charset="0"/>
              </a:rPr>
              <a:t>(Південна Америка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uLnTx/>
                <a:uFillTx/>
                <a:ea typeface="+mj-ea"/>
                <a:cs typeface="Times New Roman" pitchFamily="18" charset="0"/>
              </a:rPr>
              <a:t>VII</a:t>
            </a:r>
            <a: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uLnTx/>
                <a:uFillTx/>
                <a:ea typeface="+mj-ea"/>
                <a:cs typeface="Times New Roman" pitchFamily="18" charset="0"/>
              </a:rPr>
              <a:t> століття </a:t>
            </a:r>
            <a:r>
              <a:rPr kumimoji="0" lang="uk-UA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uLnTx/>
                <a:uFillTx/>
                <a:ea typeface="+mj-ea"/>
                <a:cs typeface="Times New Roman" pitchFamily="18" charset="0"/>
              </a:rPr>
              <a:t>н.е</a:t>
            </a:r>
            <a:r>
              <a:rPr kumimoji="0" lang="uk-UA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uLnTx/>
                <a:uFillTx/>
                <a:ea typeface="+mj-ea"/>
                <a:cs typeface="Times New Roman" pitchFamily="18" charset="0"/>
              </a:rPr>
              <a:t>)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Dag name="">
                <a:cont type="tree" name="">
                  <a:effect ref="fillLine"/>
                  <a:outerShdw dist="38100" dir="13500000" algn="br">
                    <a:srgbClr val="FFFFFF"/>
                  </a:outerShdw>
                </a:cont>
                <a:cont type="tree" name="">
                  <a:effect ref="fillLine"/>
                  <a:outerShdw dist="38100" dir="2700000" algn="tl">
                    <a:srgbClr val="999999"/>
                  </a:outerShdw>
                </a:cont>
                <a:effect ref="fillLine"/>
              </a:effectDag>
              <a:uLnTx/>
              <a:uFillTx/>
              <a:ea typeface="+mj-ea"/>
              <a:cs typeface="Times New Roman" pitchFamily="18" charset="0"/>
            </a:endParaRPr>
          </a:p>
        </p:txBody>
      </p:sp>
      <p:pic>
        <p:nvPicPr>
          <p:cNvPr id="29698" name="Picture 2" descr="http://www.tropa.dp.ua/foto/equipment/knote/knot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168" y="4581128"/>
            <a:ext cx="1714512" cy="1496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Рукописні</a:t>
            </a:r>
            <a:r>
              <a:rPr lang="uk-UA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6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книги</a:t>
            </a:r>
            <a:endParaRPr lang="ru-RU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Рукопис Войнич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3851">
            <a:off x="497934" y="1743153"/>
            <a:ext cx="2666055" cy="3642497"/>
          </a:xfrm>
          <a:prstGeom prst="rect">
            <a:avLst/>
          </a:prstGeom>
          <a:noFill/>
        </p:spPr>
      </p:pic>
      <p:pic>
        <p:nvPicPr>
          <p:cNvPr id="7172" name="Picture 4" descr="Файл:Нестор-летописец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857364"/>
            <a:ext cx="2357454" cy="4279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3714744" y="5976950"/>
            <a:ext cx="2466964" cy="8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uLnTx/>
                <a:uFillTx/>
                <a:latin typeface="+mj-lt"/>
                <a:ea typeface="+mj-ea"/>
                <a:cs typeface="+mj-cs"/>
              </a:rPr>
              <a:t>Нестор Літописець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effectDag name="">
                <a:cont type="tree" name="">
                  <a:effect ref="fillLine"/>
                  <a:outerShdw dist="38100" dir="13500000" algn="br">
                    <a:srgbClr val="FFFFFF"/>
                  </a:outerShdw>
                </a:cont>
                <a:cont type="tree" name="">
                  <a:effect ref="fillLine"/>
                  <a:outerShdw dist="38100" dir="2700000" algn="tl">
                    <a:srgbClr val="999999"/>
                  </a:outerShdw>
                </a:cont>
                <a:effect ref="fillLine"/>
              </a:effectDag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4" name="Picture 6" descr="Файл:Saint Nikon of Cav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34689" y="1928802"/>
            <a:ext cx="2750553" cy="3429024"/>
          </a:xfrm>
          <a:prstGeom prst="rect">
            <a:avLst/>
          </a:prstGeom>
          <a:noFill/>
        </p:spPr>
      </p:pic>
      <p:sp>
        <p:nvSpPr>
          <p:cNvPr id="11" name="Заголовок 4"/>
          <p:cNvSpPr txBox="1">
            <a:spLocks/>
          </p:cNvSpPr>
          <p:nvPr/>
        </p:nvSpPr>
        <p:spPr bwMode="auto">
          <a:xfrm>
            <a:off x="6357950" y="5715016"/>
            <a:ext cx="2466964" cy="8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err="1" smtClean="0">
                <a:ln>
                  <a:noFill/>
                </a:ln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uLnTx/>
                <a:uFillTx/>
                <a:latin typeface="+mj-lt"/>
                <a:ea typeface="+mj-ea"/>
                <a:cs typeface="+mj-cs"/>
              </a:rPr>
              <a:t>Нікон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uLnTx/>
                <a:uFillTx/>
                <a:latin typeface="+mj-lt"/>
                <a:ea typeface="+mj-ea"/>
                <a:cs typeface="+mj-cs"/>
              </a:rPr>
              <a:t> Великий Літописець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effectDag name="">
                <a:cont type="tree" name="">
                  <a:effect ref="fillLine"/>
                  <a:outerShdw dist="38100" dir="13500000" algn="br">
                    <a:srgbClr val="FFFFFF"/>
                  </a:outerShdw>
                </a:cont>
                <a:cont type="tree" name="">
                  <a:effect ref="fillLine"/>
                  <a:outerShdw dist="38100" dir="2700000" algn="tl">
                    <a:srgbClr val="999999"/>
                  </a:outerShdw>
                </a:cont>
                <a:effect ref="fillLine"/>
              </a:effectDag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14563" cy="2362200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752" y="675724"/>
            <a:ext cx="5794803" cy="924475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Друкарські машини</a:t>
            </a:r>
            <a:endParaRPr lang="en-US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5000636"/>
            <a:ext cx="2643206" cy="928694"/>
          </a:xfrm>
        </p:spPr>
        <p:txBody>
          <a:bodyPr/>
          <a:lstStyle/>
          <a:p>
            <a:pPr>
              <a:buNone/>
            </a:pPr>
            <a:r>
              <a:rPr lang="uk-UA" sz="1600" b="1" dirty="0" smtClean="0">
                <a:solidFill>
                  <a:schemeClr val="tx1"/>
                </a:solidFill>
              </a:rPr>
              <a:t>Друкарська машинка </a:t>
            </a:r>
            <a:r>
              <a:rPr lang="en-US" sz="1600" b="1" dirty="0" smtClean="0">
                <a:solidFill>
                  <a:schemeClr val="tx1"/>
                </a:solidFill>
              </a:rPr>
              <a:t>UNDERWOOD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4338" name="Picture 2" descr="http://img15.allegroimg.pl/photos/oryginal/19/14/19/58/19141958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428868"/>
            <a:ext cx="2711881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 descr="http://img16.allegroimg.pl/photos/oryginal/19/08/25/62/19082562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2428868"/>
            <a:ext cx="2357454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Содержимое 4"/>
          <p:cNvSpPr txBox="1">
            <a:spLocks/>
          </p:cNvSpPr>
          <p:nvPr/>
        </p:nvSpPr>
        <p:spPr bwMode="auto">
          <a:xfrm>
            <a:off x="3428992" y="5643578"/>
            <a:ext cx="264320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Друкарська машинка  Москва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342" name="Picture 6" descr="http://img17.allegroimg.pl/photos/oryginal/19/22/37/40/192237407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2285992"/>
            <a:ext cx="2143140" cy="2857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одержимое 4"/>
          <p:cNvSpPr txBox="1">
            <a:spLocks/>
          </p:cNvSpPr>
          <p:nvPr/>
        </p:nvSpPr>
        <p:spPr bwMode="auto">
          <a:xfrm>
            <a:off x="6215074" y="5214950"/>
            <a:ext cx="264320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Друкарська машинка 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Optima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37" y="332656"/>
            <a:ext cx="2214563" cy="2362200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32" y="188640"/>
            <a:ext cx="6964256" cy="1849712"/>
          </a:xfrm>
        </p:spPr>
        <p:txBody>
          <a:bodyPr>
            <a:noAutofit/>
          </a:bodyPr>
          <a:lstStyle/>
          <a:p>
            <a:r>
              <a:rPr lang="uk-UA" sz="4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stasiaScript" pitchFamily="2" charset="0"/>
                <a:cs typeface="Times New Roman" pitchFamily="18" charset="0"/>
              </a:rPr>
              <a:t>Комп’ютер – найкращий інструмент для підготовки текстів </a:t>
            </a:r>
            <a:endParaRPr lang="en-US" sz="4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astasiaScript" pitchFamily="2" charset="0"/>
              <a:cs typeface="Times New Roman" pitchFamily="18" charset="0"/>
            </a:endParaRPr>
          </a:p>
        </p:txBody>
      </p:sp>
      <p:pic>
        <p:nvPicPr>
          <p:cNvPr id="30724" name="Picture 4" descr="http://odinklik.com/sites/default/files/u52/2011/04/comp-45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129918" y="2161339"/>
            <a:ext cx="6394410" cy="44291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48680"/>
            <a:ext cx="7772400" cy="1737304"/>
          </a:xfrm>
        </p:spPr>
        <p:txBody>
          <a:bodyPr>
            <a:normAutofit/>
          </a:bodyPr>
          <a:lstStyle/>
          <a:p>
            <a:r>
              <a:rPr lang="uk-UA" sz="40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Текстовий редактор</a:t>
            </a:r>
            <a:r>
              <a:rPr lang="uk-UA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 програма для створення, перегляду, зміни та друку текстових документі</a:t>
            </a:r>
            <a:r>
              <a:rPr lang="uk-UA" sz="2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3678831"/>
            <a:ext cx="3024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solidFill>
                  <a:schemeClr val="accent4">
                    <a:lumMod val="50000"/>
                  </a:schemeClr>
                </a:solidFill>
              </a:rPr>
              <a:t>Це вікно програми Блокнот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851920" y="2564904"/>
            <a:ext cx="4541740" cy="3902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6" descr="Рисунок16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-14875" y="3573016"/>
            <a:ext cx="2096345" cy="261889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62636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160E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Приклади текстових процесор</a:t>
            </a:r>
            <a:r>
              <a:rPr lang="uk-UA" dirty="0" smtClean="0">
                <a:solidFill>
                  <a:srgbClr val="160EB2"/>
                </a:solidFill>
              </a:rPr>
              <a:t>ів</a:t>
            </a:r>
            <a:endParaRPr lang="ru-RU" dirty="0">
              <a:solidFill>
                <a:srgbClr val="160EB2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899592" y="1322304"/>
            <a:ext cx="7704856" cy="5535697"/>
            <a:chOff x="899592" y="1322304"/>
            <a:chExt cx="7704856" cy="5535697"/>
          </a:xfrm>
        </p:grpSpPr>
        <p:sp>
          <p:nvSpPr>
            <p:cNvPr id="5" name="Puzzle3"/>
            <p:cNvSpPr>
              <a:spLocks noEditPoints="1" noChangeArrowheads="1"/>
            </p:cNvSpPr>
            <p:nvPr/>
          </p:nvSpPr>
          <p:spPr bwMode="auto">
            <a:xfrm>
              <a:off x="4692517" y="1322304"/>
              <a:ext cx="3523490" cy="335712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600" dirty="0" err="1" smtClean="0">
                  <a:solidFill>
                    <a:schemeClr val="bg1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OppenOfficeWriter</a:t>
              </a:r>
              <a:endParaRPr lang="ru-RU" sz="2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2"/>
            <p:cNvGrpSpPr/>
            <p:nvPr/>
          </p:nvGrpSpPr>
          <p:grpSpPr>
            <a:xfrm>
              <a:off x="899592" y="1322305"/>
              <a:ext cx="7704856" cy="5535696"/>
              <a:chOff x="1142976" y="1929083"/>
              <a:chExt cx="6571537" cy="4928917"/>
            </a:xfrm>
          </p:grpSpPr>
          <p:sp>
            <p:nvSpPr>
              <p:cNvPr id="6" name="Puzzle2"/>
              <p:cNvSpPr>
                <a:spLocks noEditPoints="1" noChangeArrowheads="1"/>
              </p:cNvSpPr>
              <p:nvPr/>
            </p:nvSpPr>
            <p:spPr bwMode="auto">
              <a:xfrm>
                <a:off x="4000520" y="4072649"/>
                <a:ext cx="3713993" cy="2642991"/>
              </a:xfrm>
              <a:custGeom>
                <a:avLst/>
                <a:gdLst>
                  <a:gd name="T0" fmla="*/ 1 w 21600"/>
                  <a:gd name="T1" fmla="*/ 855 h 21600"/>
                  <a:gd name="T2" fmla="*/ 346 w 21600"/>
                  <a:gd name="T3" fmla="*/ 1351 h 21600"/>
                  <a:gd name="T4" fmla="*/ 856 w 21600"/>
                  <a:gd name="T5" fmla="*/ 888 h 21600"/>
                  <a:gd name="T6" fmla="*/ 1385 w 21600"/>
                  <a:gd name="T7" fmla="*/ 1353 h 21600"/>
                  <a:gd name="T8" fmla="*/ 1778 w 21600"/>
                  <a:gd name="T9" fmla="*/ 963 h 21600"/>
                  <a:gd name="T10" fmla="*/ 1390 w 21600"/>
                  <a:gd name="T11" fmla="*/ 366 h 21600"/>
                  <a:gd name="T12" fmla="*/ 889 w 21600"/>
                  <a:gd name="T13" fmla="*/ 2 h 21600"/>
                  <a:gd name="T14" fmla="*/ 346 w 21600"/>
                  <a:gd name="T15" fmla="*/ 376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5394 w 21600"/>
                  <a:gd name="T25" fmla="*/ 6735 h 21600"/>
                  <a:gd name="T26" fmla="*/ 16182 w 21600"/>
                  <a:gd name="T27" fmla="*/ 20441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4247" y="12354"/>
                    </a:moveTo>
                    <a:lnTo>
                      <a:pt x="4134" y="12468"/>
                    </a:lnTo>
                    <a:lnTo>
                      <a:pt x="4010" y="12581"/>
                    </a:lnTo>
                    <a:lnTo>
                      <a:pt x="3897" y="12637"/>
                    </a:lnTo>
                    <a:lnTo>
                      <a:pt x="3773" y="12694"/>
                    </a:lnTo>
                    <a:lnTo>
                      <a:pt x="3637" y="12694"/>
                    </a:lnTo>
                    <a:lnTo>
                      <a:pt x="3524" y="12694"/>
                    </a:lnTo>
                    <a:lnTo>
                      <a:pt x="3400" y="12665"/>
                    </a:lnTo>
                    <a:lnTo>
                      <a:pt x="3287" y="12609"/>
                    </a:lnTo>
                    <a:lnTo>
                      <a:pt x="3027" y="12496"/>
                    </a:lnTo>
                    <a:lnTo>
                      <a:pt x="2790" y="12340"/>
                    </a:lnTo>
                    <a:lnTo>
                      <a:pt x="2530" y="12142"/>
                    </a:lnTo>
                    <a:lnTo>
                      <a:pt x="2293" y="11987"/>
                    </a:lnTo>
                    <a:lnTo>
                      <a:pt x="2033" y="11817"/>
                    </a:lnTo>
                    <a:lnTo>
                      <a:pt x="1773" y="11676"/>
                    </a:lnTo>
                    <a:lnTo>
                      <a:pt x="1638" y="11662"/>
                    </a:lnTo>
                    <a:lnTo>
                      <a:pt x="1513" y="11634"/>
                    </a:lnTo>
                    <a:lnTo>
                      <a:pt x="1378" y="11634"/>
                    </a:lnTo>
                    <a:lnTo>
                      <a:pt x="1253" y="11634"/>
                    </a:lnTo>
                    <a:lnTo>
                      <a:pt x="1118" y="11662"/>
                    </a:lnTo>
                    <a:lnTo>
                      <a:pt x="971" y="11732"/>
                    </a:lnTo>
                    <a:lnTo>
                      <a:pt x="835" y="11817"/>
                    </a:lnTo>
                    <a:lnTo>
                      <a:pt x="711" y="11959"/>
                    </a:lnTo>
                    <a:lnTo>
                      <a:pt x="553" y="12086"/>
                    </a:lnTo>
                    <a:lnTo>
                      <a:pt x="429" y="12284"/>
                    </a:lnTo>
                    <a:lnTo>
                      <a:pt x="271" y="12524"/>
                    </a:lnTo>
                    <a:lnTo>
                      <a:pt x="146" y="12793"/>
                    </a:lnTo>
                    <a:lnTo>
                      <a:pt x="79" y="12962"/>
                    </a:lnTo>
                    <a:lnTo>
                      <a:pt x="33" y="13146"/>
                    </a:lnTo>
                    <a:lnTo>
                      <a:pt x="11" y="13386"/>
                    </a:lnTo>
                    <a:lnTo>
                      <a:pt x="11" y="13641"/>
                    </a:lnTo>
                    <a:lnTo>
                      <a:pt x="33" y="13881"/>
                    </a:lnTo>
                    <a:lnTo>
                      <a:pt x="101" y="14150"/>
                    </a:lnTo>
                    <a:lnTo>
                      <a:pt x="192" y="14404"/>
                    </a:lnTo>
                    <a:lnTo>
                      <a:pt x="293" y="14645"/>
                    </a:lnTo>
                    <a:lnTo>
                      <a:pt x="451" y="14857"/>
                    </a:lnTo>
                    <a:lnTo>
                      <a:pt x="621" y="15054"/>
                    </a:lnTo>
                    <a:lnTo>
                      <a:pt x="734" y="15125"/>
                    </a:lnTo>
                    <a:lnTo>
                      <a:pt x="835" y="15210"/>
                    </a:lnTo>
                    <a:lnTo>
                      <a:pt x="948" y="15267"/>
                    </a:lnTo>
                    <a:lnTo>
                      <a:pt x="1084" y="15323"/>
                    </a:lnTo>
                    <a:lnTo>
                      <a:pt x="1208" y="15351"/>
                    </a:lnTo>
                    <a:lnTo>
                      <a:pt x="1355" y="15380"/>
                    </a:lnTo>
                    <a:lnTo>
                      <a:pt x="1513" y="15380"/>
                    </a:lnTo>
                    <a:lnTo>
                      <a:pt x="1683" y="15380"/>
                    </a:lnTo>
                    <a:lnTo>
                      <a:pt x="1864" y="15351"/>
                    </a:lnTo>
                    <a:lnTo>
                      <a:pt x="2033" y="15323"/>
                    </a:lnTo>
                    <a:lnTo>
                      <a:pt x="2225" y="15238"/>
                    </a:lnTo>
                    <a:lnTo>
                      <a:pt x="2428" y="15153"/>
                    </a:lnTo>
                    <a:lnTo>
                      <a:pt x="2745" y="15026"/>
                    </a:lnTo>
                    <a:lnTo>
                      <a:pt x="3005" y="14913"/>
                    </a:lnTo>
                    <a:lnTo>
                      <a:pt x="3264" y="14828"/>
                    </a:lnTo>
                    <a:lnTo>
                      <a:pt x="3513" y="14800"/>
                    </a:lnTo>
                    <a:lnTo>
                      <a:pt x="3615" y="14828"/>
                    </a:lnTo>
                    <a:lnTo>
                      <a:pt x="3728" y="14857"/>
                    </a:lnTo>
                    <a:lnTo>
                      <a:pt x="3807" y="14913"/>
                    </a:lnTo>
                    <a:lnTo>
                      <a:pt x="3920" y="14998"/>
                    </a:lnTo>
                    <a:lnTo>
                      <a:pt x="4010" y="15097"/>
                    </a:lnTo>
                    <a:lnTo>
                      <a:pt x="4089" y="15238"/>
                    </a:lnTo>
                    <a:lnTo>
                      <a:pt x="4179" y="15408"/>
                    </a:lnTo>
                    <a:lnTo>
                      <a:pt x="4247" y="15620"/>
                    </a:lnTo>
                    <a:lnTo>
                      <a:pt x="4326" y="15860"/>
                    </a:lnTo>
                    <a:lnTo>
                      <a:pt x="4394" y="16129"/>
                    </a:lnTo>
                    <a:lnTo>
                      <a:pt x="4439" y="16440"/>
                    </a:lnTo>
                    <a:lnTo>
                      <a:pt x="4507" y="16737"/>
                    </a:lnTo>
                    <a:lnTo>
                      <a:pt x="4552" y="17090"/>
                    </a:lnTo>
                    <a:lnTo>
                      <a:pt x="4575" y="17443"/>
                    </a:lnTo>
                    <a:lnTo>
                      <a:pt x="4586" y="17825"/>
                    </a:lnTo>
                    <a:lnTo>
                      <a:pt x="4586" y="18193"/>
                    </a:lnTo>
                    <a:lnTo>
                      <a:pt x="4586" y="18574"/>
                    </a:lnTo>
                    <a:lnTo>
                      <a:pt x="4586" y="18984"/>
                    </a:lnTo>
                    <a:lnTo>
                      <a:pt x="4552" y="19366"/>
                    </a:lnTo>
                    <a:lnTo>
                      <a:pt x="4507" y="19748"/>
                    </a:lnTo>
                    <a:lnTo>
                      <a:pt x="4462" y="20129"/>
                    </a:lnTo>
                    <a:lnTo>
                      <a:pt x="4371" y="20483"/>
                    </a:lnTo>
                    <a:lnTo>
                      <a:pt x="4292" y="20836"/>
                    </a:lnTo>
                    <a:lnTo>
                      <a:pt x="4202" y="21161"/>
                    </a:lnTo>
                    <a:lnTo>
                      <a:pt x="4744" y="21161"/>
                    </a:lnTo>
                    <a:lnTo>
                      <a:pt x="5264" y="21161"/>
                    </a:lnTo>
                    <a:lnTo>
                      <a:pt x="5784" y="21161"/>
                    </a:lnTo>
                    <a:lnTo>
                      <a:pt x="6235" y="21161"/>
                    </a:lnTo>
                    <a:lnTo>
                      <a:pt x="6676" y="21161"/>
                    </a:lnTo>
                    <a:lnTo>
                      <a:pt x="7060" y="21161"/>
                    </a:lnTo>
                    <a:lnTo>
                      <a:pt x="7410" y="21161"/>
                    </a:lnTo>
                    <a:lnTo>
                      <a:pt x="7670" y="21161"/>
                    </a:lnTo>
                    <a:lnTo>
                      <a:pt x="8020" y="21020"/>
                    </a:lnTo>
                    <a:lnTo>
                      <a:pt x="8303" y="20893"/>
                    </a:lnTo>
                    <a:lnTo>
                      <a:pt x="8563" y="20695"/>
                    </a:lnTo>
                    <a:lnTo>
                      <a:pt x="8800" y="20511"/>
                    </a:lnTo>
                    <a:lnTo>
                      <a:pt x="8969" y="20285"/>
                    </a:lnTo>
                    <a:lnTo>
                      <a:pt x="9150" y="20045"/>
                    </a:lnTo>
                    <a:lnTo>
                      <a:pt x="9252" y="19804"/>
                    </a:lnTo>
                    <a:lnTo>
                      <a:pt x="9342" y="19550"/>
                    </a:lnTo>
                    <a:lnTo>
                      <a:pt x="9410" y="19281"/>
                    </a:lnTo>
                    <a:lnTo>
                      <a:pt x="9433" y="19013"/>
                    </a:lnTo>
                    <a:lnTo>
                      <a:pt x="9433" y="18744"/>
                    </a:lnTo>
                    <a:lnTo>
                      <a:pt x="9387" y="18504"/>
                    </a:lnTo>
                    <a:lnTo>
                      <a:pt x="9320" y="18221"/>
                    </a:lnTo>
                    <a:lnTo>
                      <a:pt x="9207" y="17981"/>
                    </a:lnTo>
                    <a:lnTo>
                      <a:pt x="9105" y="17740"/>
                    </a:lnTo>
                    <a:lnTo>
                      <a:pt x="8924" y="17514"/>
                    </a:lnTo>
                    <a:lnTo>
                      <a:pt x="8777" y="17274"/>
                    </a:lnTo>
                    <a:lnTo>
                      <a:pt x="8642" y="17034"/>
                    </a:lnTo>
                    <a:lnTo>
                      <a:pt x="8563" y="16765"/>
                    </a:lnTo>
                    <a:lnTo>
                      <a:pt x="8472" y="16468"/>
                    </a:lnTo>
                    <a:lnTo>
                      <a:pt x="8450" y="16157"/>
                    </a:lnTo>
                    <a:lnTo>
                      <a:pt x="8450" y="15860"/>
                    </a:lnTo>
                    <a:lnTo>
                      <a:pt x="8472" y="15563"/>
                    </a:lnTo>
                    <a:lnTo>
                      <a:pt x="8540" y="15267"/>
                    </a:lnTo>
                    <a:lnTo>
                      <a:pt x="8642" y="14998"/>
                    </a:lnTo>
                    <a:lnTo>
                      <a:pt x="8777" y="14729"/>
                    </a:lnTo>
                    <a:lnTo>
                      <a:pt x="8868" y="14616"/>
                    </a:lnTo>
                    <a:lnTo>
                      <a:pt x="8969" y="14475"/>
                    </a:lnTo>
                    <a:lnTo>
                      <a:pt x="9060" y="14376"/>
                    </a:lnTo>
                    <a:lnTo>
                      <a:pt x="9184" y="14291"/>
                    </a:lnTo>
                    <a:lnTo>
                      <a:pt x="9297" y="14206"/>
                    </a:lnTo>
                    <a:lnTo>
                      <a:pt x="9433" y="14121"/>
                    </a:lnTo>
                    <a:lnTo>
                      <a:pt x="9579" y="14051"/>
                    </a:lnTo>
                    <a:lnTo>
                      <a:pt x="9726" y="13994"/>
                    </a:lnTo>
                    <a:lnTo>
                      <a:pt x="9884" y="13938"/>
                    </a:lnTo>
                    <a:lnTo>
                      <a:pt x="10054" y="13909"/>
                    </a:lnTo>
                    <a:lnTo>
                      <a:pt x="10257" y="13881"/>
                    </a:lnTo>
                    <a:lnTo>
                      <a:pt x="10449" y="13881"/>
                    </a:lnTo>
                    <a:lnTo>
                      <a:pt x="10664" y="13881"/>
                    </a:lnTo>
                    <a:lnTo>
                      <a:pt x="10856" y="13909"/>
                    </a:lnTo>
                    <a:lnTo>
                      <a:pt x="11037" y="13966"/>
                    </a:lnTo>
                    <a:lnTo>
                      <a:pt x="11206" y="14023"/>
                    </a:lnTo>
                    <a:lnTo>
                      <a:pt x="11353" y="14093"/>
                    </a:lnTo>
                    <a:lnTo>
                      <a:pt x="11511" y="14178"/>
                    </a:lnTo>
                    <a:lnTo>
                      <a:pt x="11635" y="14263"/>
                    </a:lnTo>
                    <a:lnTo>
                      <a:pt x="11748" y="14376"/>
                    </a:lnTo>
                    <a:lnTo>
                      <a:pt x="11861" y="14475"/>
                    </a:lnTo>
                    <a:lnTo>
                      <a:pt x="11941" y="14616"/>
                    </a:lnTo>
                    <a:lnTo>
                      <a:pt x="12031" y="14758"/>
                    </a:lnTo>
                    <a:lnTo>
                      <a:pt x="12099" y="14885"/>
                    </a:lnTo>
                    <a:lnTo>
                      <a:pt x="12200" y="15210"/>
                    </a:lnTo>
                    <a:lnTo>
                      <a:pt x="12268" y="15507"/>
                    </a:lnTo>
                    <a:lnTo>
                      <a:pt x="12291" y="15832"/>
                    </a:lnTo>
                    <a:lnTo>
                      <a:pt x="12291" y="16157"/>
                    </a:lnTo>
                    <a:lnTo>
                      <a:pt x="12246" y="16482"/>
                    </a:lnTo>
                    <a:lnTo>
                      <a:pt x="12178" y="16807"/>
                    </a:lnTo>
                    <a:lnTo>
                      <a:pt x="12099" y="17090"/>
                    </a:lnTo>
                    <a:lnTo>
                      <a:pt x="12008" y="17330"/>
                    </a:lnTo>
                    <a:lnTo>
                      <a:pt x="11884" y="17542"/>
                    </a:lnTo>
                    <a:lnTo>
                      <a:pt x="11748" y="17712"/>
                    </a:lnTo>
                    <a:lnTo>
                      <a:pt x="11613" y="17839"/>
                    </a:lnTo>
                    <a:lnTo>
                      <a:pt x="11489" y="18037"/>
                    </a:lnTo>
                    <a:lnTo>
                      <a:pt x="11398" y="18221"/>
                    </a:lnTo>
                    <a:lnTo>
                      <a:pt x="11319" y="18447"/>
                    </a:lnTo>
                    <a:lnTo>
                      <a:pt x="11251" y="18659"/>
                    </a:lnTo>
                    <a:lnTo>
                      <a:pt x="11206" y="18900"/>
                    </a:lnTo>
                    <a:lnTo>
                      <a:pt x="11184" y="19154"/>
                    </a:lnTo>
                    <a:lnTo>
                      <a:pt x="11184" y="19423"/>
                    </a:lnTo>
                    <a:lnTo>
                      <a:pt x="11229" y="19663"/>
                    </a:lnTo>
                    <a:lnTo>
                      <a:pt x="11297" y="19903"/>
                    </a:lnTo>
                    <a:lnTo>
                      <a:pt x="11376" y="20158"/>
                    </a:lnTo>
                    <a:lnTo>
                      <a:pt x="11511" y="20398"/>
                    </a:lnTo>
                    <a:lnTo>
                      <a:pt x="11681" y="20610"/>
                    </a:lnTo>
                    <a:lnTo>
                      <a:pt x="11884" y="20808"/>
                    </a:lnTo>
                    <a:lnTo>
                      <a:pt x="12121" y="20992"/>
                    </a:lnTo>
                    <a:lnTo>
                      <a:pt x="12404" y="21161"/>
                    </a:lnTo>
                    <a:lnTo>
                      <a:pt x="12528" y="21190"/>
                    </a:lnTo>
                    <a:lnTo>
                      <a:pt x="12856" y="21274"/>
                    </a:lnTo>
                    <a:lnTo>
                      <a:pt x="13330" y="21373"/>
                    </a:lnTo>
                    <a:lnTo>
                      <a:pt x="13963" y="21486"/>
                    </a:lnTo>
                    <a:lnTo>
                      <a:pt x="14313" y="21543"/>
                    </a:lnTo>
                    <a:lnTo>
                      <a:pt x="14652" y="21571"/>
                    </a:lnTo>
                    <a:lnTo>
                      <a:pt x="15025" y="21600"/>
                    </a:lnTo>
                    <a:lnTo>
                      <a:pt x="15409" y="21600"/>
                    </a:lnTo>
                    <a:lnTo>
                      <a:pt x="15782" y="21600"/>
                    </a:lnTo>
                    <a:lnTo>
                      <a:pt x="16177" y="21571"/>
                    </a:lnTo>
                    <a:lnTo>
                      <a:pt x="16516" y="21486"/>
                    </a:lnTo>
                    <a:lnTo>
                      <a:pt x="16889" y="21402"/>
                    </a:lnTo>
                    <a:lnTo>
                      <a:pt x="16821" y="21190"/>
                    </a:lnTo>
                    <a:lnTo>
                      <a:pt x="16776" y="20935"/>
                    </a:lnTo>
                    <a:lnTo>
                      <a:pt x="16742" y="20667"/>
                    </a:lnTo>
                    <a:lnTo>
                      <a:pt x="16719" y="20370"/>
                    </a:lnTo>
                    <a:lnTo>
                      <a:pt x="16697" y="19719"/>
                    </a:lnTo>
                    <a:lnTo>
                      <a:pt x="16697" y="19013"/>
                    </a:lnTo>
                    <a:lnTo>
                      <a:pt x="16719" y="18306"/>
                    </a:lnTo>
                    <a:lnTo>
                      <a:pt x="16753" y="17599"/>
                    </a:lnTo>
                    <a:lnTo>
                      <a:pt x="16821" y="16949"/>
                    </a:lnTo>
                    <a:lnTo>
                      <a:pt x="16889" y="16383"/>
                    </a:lnTo>
                    <a:lnTo>
                      <a:pt x="16934" y="16129"/>
                    </a:lnTo>
                    <a:lnTo>
                      <a:pt x="17002" y="15945"/>
                    </a:lnTo>
                    <a:lnTo>
                      <a:pt x="17081" y="15790"/>
                    </a:lnTo>
                    <a:lnTo>
                      <a:pt x="17194" y="15648"/>
                    </a:lnTo>
                    <a:lnTo>
                      <a:pt x="17318" y="15563"/>
                    </a:lnTo>
                    <a:lnTo>
                      <a:pt x="17453" y="15507"/>
                    </a:lnTo>
                    <a:lnTo>
                      <a:pt x="17600" y="15450"/>
                    </a:lnTo>
                    <a:lnTo>
                      <a:pt x="17758" y="15450"/>
                    </a:lnTo>
                    <a:lnTo>
                      <a:pt x="17905" y="15479"/>
                    </a:lnTo>
                    <a:lnTo>
                      <a:pt x="18064" y="15535"/>
                    </a:lnTo>
                    <a:lnTo>
                      <a:pt x="18233" y="15620"/>
                    </a:lnTo>
                    <a:lnTo>
                      <a:pt x="18380" y="15733"/>
                    </a:lnTo>
                    <a:lnTo>
                      <a:pt x="18561" y="15832"/>
                    </a:lnTo>
                    <a:lnTo>
                      <a:pt x="18707" y="15973"/>
                    </a:lnTo>
                    <a:lnTo>
                      <a:pt x="18866" y="16129"/>
                    </a:lnTo>
                    <a:lnTo>
                      <a:pt x="18990" y="16327"/>
                    </a:lnTo>
                    <a:lnTo>
                      <a:pt x="19125" y="16482"/>
                    </a:lnTo>
                    <a:lnTo>
                      <a:pt x="19295" y="16624"/>
                    </a:lnTo>
                    <a:lnTo>
                      <a:pt x="19464" y="16737"/>
                    </a:lnTo>
                    <a:lnTo>
                      <a:pt x="19668" y="16807"/>
                    </a:lnTo>
                    <a:lnTo>
                      <a:pt x="19860" y="16836"/>
                    </a:lnTo>
                    <a:lnTo>
                      <a:pt x="20052" y="16864"/>
                    </a:lnTo>
                    <a:lnTo>
                      <a:pt x="20266" y="16836"/>
                    </a:lnTo>
                    <a:lnTo>
                      <a:pt x="20470" y="16793"/>
                    </a:lnTo>
                    <a:lnTo>
                      <a:pt x="20662" y="16708"/>
                    </a:lnTo>
                    <a:lnTo>
                      <a:pt x="20854" y="16567"/>
                    </a:lnTo>
                    <a:lnTo>
                      <a:pt x="21035" y="16412"/>
                    </a:lnTo>
                    <a:lnTo>
                      <a:pt x="21182" y="16214"/>
                    </a:lnTo>
                    <a:lnTo>
                      <a:pt x="21340" y="16002"/>
                    </a:lnTo>
                    <a:lnTo>
                      <a:pt x="21441" y="15733"/>
                    </a:lnTo>
                    <a:lnTo>
                      <a:pt x="21532" y="15436"/>
                    </a:lnTo>
                    <a:lnTo>
                      <a:pt x="21600" y="15083"/>
                    </a:lnTo>
                    <a:lnTo>
                      <a:pt x="21600" y="14885"/>
                    </a:lnTo>
                    <a:lnTo>
                      <a:pt x="21600" y="14729"/>
                    </a:lnTo>
                    <a:lnTo>
                      <a:pt x="21600" y="14531"/>
                    </a:lnTo>
                    <a:lnTo>
                      <a:pt x="21577" y="14376"/>
                    </a:lnTo>
                    <a:lnTo>
                      <a:pt x="21532" y="14206"/>
                    </a:lnTo>
                    <a:lnTo>
                      <a:pt x="21487" y="14051"/>
                    </a:lnTo>
                    <a:lnTo>
                      <a:pt x="21419" y="13909"/>
                    </a:lnTo>
                    <a:lnTo>
                      <a:pt x="21351" y="13768"/>
                    </a:lnTo>
                    <a:lnTo>
                      <a:pt x="21204" y="13500"/>
                    </a:lnTo>
                    <a:lnTo>
                      <a:pt x="21035" y="13287"/>
                    </a:lnTo>
                    <a:lnTo>
                      <a:pt x="20809" y="13090"/>
                    </a:lnTo>
                    <a:lnTo>
                      <a:pt x="20594" y="12962"/>
                    </a:lnTo>
                    <a:lnTo>
                      <a:pt x="20357" y="12821"/>
                    </a:lnTo>
                    <a:lnTo>
                      <a:pt x="20120" y="12764"/>
                    </a:lnTo>
                    <a:lnTo>
                      <a:pt x="19882" y="12708"/>
                    </a:lnTo>
                    <a:lnTo>
                      <a:pt x="19645" y="12736"/>
                    </a:lnTo>
                    <a:lnTo>
                      <a:pt x="19430" y="12793"/>
                    </a:lnTo>
                    <a:lnTo>
                      <a:pt x="19227" y="12906"/>
                    </a:lnTo>
                    <a:lnTo>
                      <a:pt x="19148" y="12962"/>
                    </a:lnTo>
                    <a:lnTo>
                      <a:pt x="19058" y="13047"/>
                    </a:lnTo>
                    <a:lnTo>
                      <a:pt x="18990" y="13146"/>
                    </a:lnTo>
                    <a:lnTo>
                      <a:pt x="18911" y="13259"/>
                    </a:lnTo>
                    <a:lnTo>
                      <a:pt x="18775" y="13471"/>
                    </a:lnTo>
                    <a:lnTo>
                      <a:pt x="18628" y="13641"/>
                    </a:lnTo>
                    <a:lnTo>
                      <a:pt x="18470" y="13740"/>
                    </a:lnTo>
                    <a:lnTo>
                      <a:pt x="18301" y="13825"/>
                    </a:lnTo>
                    <a:lnTo>
                      <a:pt x="18143" y="13853"/>
                    </a:lnTo>
                    <a:lnTo>
                      <a:pt x="17973" y="13881"/>
                    </a:lnTo>
                    <a:lnTo>
                      <a:pt x="17804" y="13853"/>
                    </a:lnTo>
                    <a:lnTo>
                      <a:pt x="17646" y="13796"/>
                    </a:lnTo>
                    <a:lnTo>
                      <a:pt x="17499" y="13726"/>
                    </a:lnTo>
                    <a:lnTo>
                      <a:pt x="17341" y="13641"/>
                    </a:lnTo>
                    <a:lnTo>
                      <a:pt x="17216" y="13528"/>
                    </a:lnTo>
                    <a:lnTo>
                      <a:pt x="17103" y="13386"/>
                    </a:lnTo>
                    <a:lnTo>
                      <a:pt x="17024" y="13259"/>
                    </a:lnTo>
                    <a:lnTo>
                      <a:pt x="16934" y="13118"/>
                    </a:lnTo>
                    <a:lnTo>
                      <a:pt x="16889" y="12991"/>
                    </a:lnTo>
                    <a:lnTo>
                      <a:pt x="16889" y="12849"/>
                    </a:lnTo>
                    <a:lnTo>
                      <a:pt x="16889" y="12383"/>
                    </a:lnTo>
                    <a:lnTo>
                      <a:pt x="16889" y="11662"/>
                    </a:lnTo>
                    <a:lnTo>
                      <a:pt x="16889" y="10701"/>
                    </a:lnTo>
                    <a:lnTo>
                      <a:pt x="16889" y="9640"/>
                    </a:lnTo>
                    <a:lnTo>
                      <a:pt x="16889" y="8566"/>
                    </a:lnTo>
                    <a:lnTo>
                      <a:pt x="16889" y="7478"/>
                    </a:lnTo>
                    <a:lnTo>
                      <a:pt x="16889" y="6502"/>
                    </a:lnTo>
                    <a:lnTo>
                      <a:pt x="16889" y="5739"/>
                    </a:lnTo>
                    <a:lnTo>
                      <a:pt x="16674" y="5894"/>
                    </a:lnTo>
                    <a:lnTo>
                      <a:pt x="16414" y="6036"/>
                    </a:lnTo>
                    <a:lnTo>
                      <a:pt x="16154" y="6177"/>
                    </a:lnTo>
                    <a:lnTo>
                      <a:pt x="15849" y="6248"/>
                    </a:lnTo>
                    <a:lnTo>
                      <a:pt x="15544" y="6304"/>
                    </a:lnTo>
                    <a:lnTo>
                      <a:pt x="15217" y="6332"/>
                    </a:lnTo>
                    <a:lnTo>
                      <a:pt x="14866" y="6361"/>
                    </a:lnTo>
                    <a:lnTo>
                      <a:pt x="14550" y="6361"/>
                    </a:lnTo>
                    <a:lnTo>
                      <a:pt x="14200" y="6332"/>
                    </a:lnTo>
                    <a:lnTo>
                      <a:pt x="13850" y="6276"/>
                    </a:lnTo>
                    <a:lnTo>
                      <a:pt x="13522" y="6219"/>
                    </a:lnTo>
                    <a:lnTo>
                      <a:pt x="13206" y="6149"/>
                    </a:lnTo>
                    <a:lnTo>
                      <a:pt x="12901" y="6064"/>
                    </a:lnTo>
                    <a:lnTo>
                      <a:pt x="12618" y="5951"/>
                    </a:lnTo>
                    <a:lnTo>
                      <a:pt x="12358" y="5838"/>
                    </a:lnTo>
                    <a:lnTo>
                      <a:pt x="12121" y="5739"/>
                    </a:lnTo>
                    <a:lnTo>
                      <a:pt x="11941" y="5626"/>
                    </a:lnTo>
                    <a:lnTo>
                      <a:pt x="11794" y="5513"/>
                    </a:lnTo>
                    <a:lnTo>
                      <a:pt x="11658" y="5414"/>
                    </a:lnTo>
                    <a:lnTo>
                      <a:pt x="11556" y="5301"/>
                    </a:lnTo>
                    <a:lnTo>
                      <a:pt x="11466" y="5187"/>
                    </a:lnTo>
                    <a:lnTo>
                      <a:pt x="11398" y="5089"/>
                    </a:lnTo>
                    <a:lnTo>
                      <a:pt x="11376" y="4947"/>
                    </a:lnTo>
                    <a:lnTo>
                      <a:pt x="11353" y="4834"/>
                    </a:lnTo>
                    <a:lnTo>
                      <a:pt x="11353" y="4707"/>
                    </a:lnTo>
                    <a:lnTo>
                      <a:pt x="11376" y="4565"/>
                    </a:lnTo>
                    <a:lnTo>
                      <a:pt x="11443" y="4410"/>
                    </a:lnTo>
                    <a:lnTo>
                      <a:pt x="11511" y="4240"/>
                    </a:lnTo>
                    <a:lnTo>
                      <a:pt x="11703" y="3887"/>
                    </a:lnTo>
                    <a:lnTo>
                      <a:pt x="11986" y="3505"/>
                    </a:lnTo>
                    <a:lnTo>
                      <a:pt x="12144" y="3265"/>
                    </a:lnTo>
                    <a:lnTo>
                      <a:pt x="12246" y="3025"/>
                    </a:lnTo>
                    <a:lnTo>
                      <a:pt x="12336" y="2756"/>
                    </a:lnTo>
                    <a:lnTo>
                      <a:pt x="12404" y="2445"/>
                    </a:lnTo>
                    <a:lnTo>
                      <a:pt x="12438" y="2176"/>
                    </a:lnTo>
                    <a:lnTo>
                      <a:pt x="12438" y="1880"/>
                    </a:lnTo>
                    <a:lnTo>
                      <a:pt x="12404" y="1583"/>
                    </a:lnTo>
                    <a:lnTo>
                      <a:pt x="12336" y="1314"/>
                    </a:lnTo>
                    <a:lnTo>
                      <a:pt x="12246" y="1046"/>
                    </a:lnTo>
                    <a:lnTo>
                      <a:pt x="12099" y="791"/>
                    </a:lnTo>
                    <a:lnTo>
                      <a:pt x="12008" y="692"/>
                    </a:lnTo>
                    <a:lnTo>
                      <a:pt x="11918" y="579"/>
                    </a:lnTo>
                    <a:lnTo>
                      <a:pt x="11816" y="466"/>
                    </a:lnTo>
                    <a:lnTo>
                      <a:pt x="11703" y="381"/>
                    </a:lnTo>
                    <a:lnTo>
                      <a:pt x="11579" y="310"/>
                    </a:lnTo>
                    <a:lnTo>
                      <a:pt x="11443" y="226"/>
                    </a:lnTo>
                    <a:lnTo>
                      <a:pt x="11297" y="169"/>
                    </a:lnTo>
                    <a:lnTo>
                      <a:pt x="11138" y="113"/>
                    </a:lnTo>
                    <a:lnTo>
                      <a:pt x="10969" y="56"/>
                    </a:lnTo>
                    <a:lnTo>
                      <a:pt x="10800" y="28"/>
                    </a:lnTo>
                    <a:lnTo>
                      <a:pt x="10619" y="28"/>
                    </a:lnTo>
                    <a:lnTo>
                      <a:pt x="10404" y="28"/>
                    </a:lnTo>
                    <a:lnTo>
                      <a:pt x="10257" y="28"/>
                    </a:lnTo>
                    <a:lnTo>
                      <a:pt x="10076" y="56"/>
                    </a:lnTo>
                    <a:lnTo>
                      <a:pt x="9952" y="84"/>
                    </a:lnTo>
                    <a:lnTo>
                      <a:pt x="9794" y="141"/>
                    </a:lnTo>
                    <a:lnTo>
                      <a:pt x="9692" y="226"/>
                    </a:lnTo>
                    <a:lnTo>
                      <a:pt x="9557" y="282"/>
                    </a:lnTo>
                    <a:lnTo>
                      <a:pt x="9455" y="381"/>
                    </a:lnTo>
                    <a:lnTo>
                      <a:pt x="9365" y="466"/>
                    </a:lnTo>
                    <a:lnTo>
                      <a:pt x="9274" y="579"/>
                    </a:lnTo>
                    <a:lnTo>
                      <a:pt x="9184" y="692"/>
                    </a:lnTo>
                    <a:lnTo>
                      <a:pt x="9128" y="791"/>
                    </a:lnTo>
                    <a:lnTo>
                      <a:pt x="9060" y="932"/>
                    </a:lnTo>
                    <a:lnTo>
                      <a:pt x="8969" y="1201"/>
                    </a:lnTo>
                    <a:lnTo>
                      <a:pt x="8913" y="1498"/>
                    </a:lnTo>
                    <a:lnTo>
                      <a:pt x="8890" y="1795"/>
                    </a:lnTo>
                    <a:lnTo>
                      <a:pt x="8890" y="2120"/>
                    </a:lnTo>
                    <a:lnTo>
                      <a:pt x="8913" y="2445"/>
                    </a:lnTo>
                    <a:lnTo>
                      <a:pt x="8969" y="2756"/>
                    </a:lnTo>
                    <a:lnTo>
                      <a:pt x="9060" y="3081"/>
                    </a:lnTo>
                    <a:lnTo>
                      <a:pt x="9173" y="3378"/>
                    </a:lnTo>
                    <a:lnTo>
                      <a:pt x="9297" y="3647"/>
                    </a:lnTo>
                    <a:lnTo>
                      <a:pt x="9466" y="3887"/>
                    </a:lnTo>
                    <a:lnTo>
                      <a:pt x="9579" y="4085"/>
                    </a:lnTo>
                    <a:lnTo>
                      <a:pt x="9670" y="4269"/>
                    </a:lnTo>
                    <a:lnTo>
                      <a:pt x="9726" y="4467"/>
                    </a:lnTo>
                    <a:lnTo>
                      <a:pt x="9771" y="4650"/>
                    </a:lnTo>
                    <a:lnTo>
                      <a:pt x="9771" y="4834"/>
                    </a:lnTo>
                    <a:lnTo>
                      <a:pt x="9749" y="5032"/>
                    </a:lnTo>
                    <a:lnTo>
                      <a:pt x="9715" y="5216"/>
                    </a:lnTo>
                    <a:lnTo>
                      <a:pt x="9625" y="5385"/>
                    </a:lnTo>
                    <a:lnTo>
                      <a:pt x="9534" y="5513"/>
                    </a:lnTo>
                    <a:lnTo>
                      <a:pt x="9410" y="5626"/>
                    </a:lnTo>
                    <a:lnTo>
                      <a:pt x="9229" y="5710"/>
                    </a:lnTo>
                    <a:lnTo>
                      <a:pt x="9060" y="5767"/>
                    </a:lnTo>
                    <a:lnTo>
                      <a:pt x="8845" y="5767"/>
                    </a:lnTo>
                    <a:lnTo>
                      <a:pt x="8585" y="5739"/>
                    </a:lnTo>
                    <a:lnTo>
                      <a:pt x="8325" y="5654"/>
                    </a:lnTo>
                    <a:lnTo>
                      <a:pt x="8020" y="5513"/>
                    </a:lnTo>
                    <a:lnTo>
                      <a:pt x="7840" y="5442"/>
                    </a:lnTo>
                    <a:lnTo>
                      <a:pt x="7648" y="5385"/>
                    </a:lnTo>
                    <a:lnTo>
                      <a:pt x="7433" y="5329"/>
                    </a:lnTo>
                    <a:lnTo>
                      <a:pt x="7241" y="5301"/>
                    </a:lnTo>
                    <a:lnTo>
                      <a:pt x="6755" y="5301"/>
                    </a:lnTo>
                    <a:lnTo>
                      <a:pt x="6281" y="5329"/>
                    </a:lnTo>
                    <a:lnTo>
                      <a:pt x="5784" y="5385"/>
                    </a:lnTo>
                    <a:lnTo>
                      <a:pt x="5264" y="5498"/>
                    </a:lnTo>
                    <a:lnTo>
                      <a:pt x="4744" y="5597"/>
                    </a:lnTo>
                    <a:lnTo>
                      <a:pt x="4247" y="5739"/>
                    </a:lnTo>
                    <a:lnTo>
                      <a:pt x="4202" y="5894"/>
                    </a:lnTo>
                    <a:lnTo>
                      <a:pt x="4202" y="6191"/>
                    </a:lnTo>
                    <a:lnTo>
                      <a:pt x="4202" y="6545"/>
                    </a:lnTo>
                    <a:lnTo>
                      <a:pt x="4225" y="6954"/>
                    </a:lnTo>
                    <a:lnTo>
                      <a:pt x="4315" y="7930"/>
                    </a:lnTo>
                    <a:lnTo>
                      <a:pt x="4394" y="9018"/>
                    </a:lnTo>
                    <a:lnTo>
                      <a:pt x="4439" y="9570"/>
                    </a:lnTo>
                    <a:lnTo>
                      <a:pt x="4462" y="10107"/>
                    </a:lnTo>
                    <a:lnTo>
                      <a:pt x="4484" y="10630"/>
                    </a:lnTo>
                    <a:lnTo>
                      <a:pt x="4507" y="11082"/>
                    </a:lnTo>
                    <a:lnTo>
                      <a:pt x="4484" y="11520"/>
                    </a:lnTo>
                    <a:lnTo>
                      <a:pt x="4439" y="11874"/>
                    </a:lnTo>
                    <a:lnTo>
                      <a:pt x="4394" y="12029"/>
                    </a:lnTo>
                    <a:lnTo>
                      <a:pt x="4349" y="12171"/>
                    </a:lnTo>
                    <a:lnTo>
                      <a:pt x="4315" y="12284"/>
                    </a:lnTo>
                    <a:lnTo>
                      <a:pt x="4247" y="12354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US" dirty="0" smtClean="0"/>
              </a:p>
              <a:p>
                <a:r>
                  <a:rPr lang="en-US" dirty="0" smtClean="0"/>
                  <a:t>  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Abi</a:t>
                </a:r>
                <a:r>
                  <a:rPr lang="uk-UA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Word</a:t>
                </a:r>
                <a:endParaRPr lang="ru-RU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Puzzle4"/>
              <p:cNvSpPr>
                <a:spLocks noEditPoints="1" noChangeArrowheads="1"/>
              </p:cNvSpPr>
              <p:nvPr/>
            </p:nvSpPr>
            <p:spPr bwMode="auto">
              <a:xfrm>
                <a:off x="1357902" y="4215009"/>
                <a:ext cx="2785901" cy="2642991"/>
              </a:xfrm>
              <a:custGeom>
                <a:avLst/>
                <a:gdLst>
                  <a:gd name="T0" fmla="*/ 412 w 21600"/>
                  <a:gd name="T1" fmla="*/ 946 h 21600"/>
                  <a:gd name="T2" fmla="*/ 22 w 21600"/>
                  <a:gd name="T3" fmla="*/ 1382 h 21600"/>
                  <a:gd name="T4" fmla="*/ 571 w 21600"/>
                  <a:gd name="T5" fmla="*/ 1763 h 21600"/>
                  <a:gd name="T6" fmla="*/ 1038 w 21600"/>
                  <a:gd name="T7" fmla="*/ 1367 h 21600"/>
                  <a:gd name="T8" fmla="*/ 693 w 21600"/>
                  <a:gd name="T9" fmla="*/ 889 h 21600"/>
                  <a:gd name="T10" fmla="*/ 1044 w 21600"/>
                  <a:gd name="T11" fmla="*/ 385 h 21600"/>
                  <a:gd name="T12" fmla="*/ 551 w 21600"/>
                  <a:gd name="T13" fmla="*/ 1 h 21600"/>
                  <a:gd name="T14" fmla="*/ 22 w 21600"/>
                  <a:gd name="T15" fmla="*/ 385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2075 w 21600"/>
                  <a:gd name="T25" fmla="*/ 5660 h 21600"/>
                  <a:gd name="T26" fmla="*/ 20210 w 21600"/>
                  <a:gd name="T27" fmla="*/ 15976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3813" y="10590"/>
                    </a:moveTo>
                    <a:lnTo>
                      <a:pt x="3927" y="10513"/>
                    </a:lnTo>
                    <a:lnTo>
                      <a:pt x="4078" y="10425"/>
                    </a:lnTo>
                    <a:lnTo>
                      <a:pt x="4210" y="10359"/>
                    </a:lnTo>
                    <a:lnTo>
                      <a:pt x="4361" y="10315"/>
                    </a:lnTo>
                    <a:lnTo>
                      <a:pt x="4682" y="10237"/>
                    </a:lnTo>
                    <a:lnTo>
                      <a:pt x="5041" y="10193"/>
                    </a:lnTo>
                    <a:lnTo>
                      <a:pt x="5456" y="10171"/>
                    </a:lnTo>
                    <a:lnTo>
                      <a:pt x="5853" y="10193"/>
                    </a:lnTo>
                    <a:lnTo>
                      <a:pt x="6249" y="10260"/>
                    </a:lnTo>
                    <a:lnTo>
                      <a:pt x="6646" y="10337"/>
                    </a:lnTo>
                    <a:lnTo>
                      <a:pt x="7004" y="10469"/>
                    </a:lnTo>
                    <a:lnTo>
                      <a:pt x="7363" y="10612"/>
                    </a:lnTo>
                    <a:lnTo>
                      <a:pt x="7665" y="10788"/>
                    </a:lnTo>
                    <a:lnTo>
                      <a:pt x="7911" y="10998"/>
                    </a:lnTo>
                    <a:lnTo>
                      <a:pt x="8024" y="11097"/>
                    </a:lnTo>
                    <a:lnTo>
                      <a:pt x="8137" y="11207"/>
                    </a:lnTo>
                    <a:lnTo>
                      <a:pt x="8194" y="11340"/>
                    </a:lnTo>
                    <a:lnTo>
                      <a:pt x="8269" y="11461"/>
                    </a:lnTo>
                    <a:lnTo>
                      <a:pt x="8307" y="11593"/>
                    </a:lnTo>
                    <a:lnTo>
                      <a:pt x="8307" y="11714"/>
                    </a:lnTo>
                    <a:lnTo>
                      <a:pt x="8307" y="11868"/>
                    </a:lnTo>
                    <a:lnTo>
                      <a:pt x="8307" y="12012"/>
                    </a:lnTo>
                    <a:lnTo>
                      <a:pt x="8194" y="12265"/>
                    </a:lnTo>
                    <a:lnTo>
                      <a:pt x="8062" y="12519"/>
                    </a:lnTo>
                    <a:lnTo>
                      <a:pt x="7873" y="12706"/>
                    </a:lnTo>
                    <a:lnTo>
                      <a:pt x="7627" y="12904"/>
                    </a:lnTo>
                    <a:lnTo>
                      <a:pt x="7363" y="13048"/>
                    </a:lnTo>
                    <a:lnTo>
                      <a:pt x="7080" y="13180"/>
                    </a:lnTo>
                    <a:lnTo>
                      <a:pt x="6759" y="13257"/>
                    </a:lnTo>
                    <a:lnTo>
                      <a:pt x="6419" y="13345"/>
                    </a:lnTo>
                    <a:lnTo>
                      <a:pt x="6098" y="13389"/>
                    </a:lnTo>
                    <a:lnTo>
                      <a:pt x="5739" y="13389"/>
                    </a:lnTo>
                    <a:lnTo>
                      <a:pt x="5418" y="13389"/>
                    </a:lnTo>
                    <a:lnTo>
                      <a:pt x="5079" y="13345"/>
                    </a:lnTo>
                    <a:lnTo>
                      <a:pt x="4758" y="13301"/>
                    </a:lnTo>
                    <a:lnTo>
                      <a:pt x="4474" y="13213"/>
                    </a:lnTo>
                    <a:lnTo>
                      <a:pt x="4172" y="13114"/>
                    </a:lnTo>
                    <a:lnTo>
                      <a:pt x="3965" y="12982"/>
                    </a:lnTo>
                    <a:lnTo>
                      <a:pt x="3738" y="12838"/>
                    </a:lnTo>
                    <a:lnTo>
                      <a:pt x="3493" y="12706"/>
                    </a:lnTo>
                    <a:lnTo>
                      <a:pt x="3228" y="12607"/>
                    </a:lnTo>
                    <a:lnTo>
                      <a:pt x="2945" y="12519"/>
                    </a:lnTo>
                    <a:lnTo>
                      <a:pt x="2700" y="12431"/>
                    </a:lnTo>
                    <a:lnTo>
                      <a:pt x="2397" y="12375"/>
                    </a:lnTo>
                    <a:lnTo>
                      <a:pt x="2152" y="12331"/>
                    </a:lnTo>
                    <a:lnTo>
                      <a:pt x="1888" y="12309"/>
                    </a:lnTo>
                    <a:lnTo>
                      <a:pt x="1642" y="12309"/>
                    </a:lnTo>
                    <a:lnTo>
                      <a:pt x="1397" y="12331"/>
                    </a:lnTo>
                    <a:lnTo>
                      <a:pt x="1170" y="12397"/>
                    </a:lnTo>
                    <a:lnTo>
                      <a:pt x="962" y="12453"/>
                    </a:lnTo>
                    <a:lnTo>
                      <a:pt x="774" y="12563"/>
                    </a:lnTo>
                    <a:lnTo>
                      <a:pt x="623" y="12684"/>
                    </a:lnTo>
                    <a:lnTo>
                      <a:pt x="528" y="12838"/>
                    </a:lnTo>
                    <a:lnTo>
                      <a:pt x="453" y="13026"/>
                    </a:lnTo>
                    <a:lnTo>
                      <a:pt x="339" y="13477"/>
                    </a:lnTo>
                    <a:lnTo>
                      <a:pt x="226" y="13984"/>
                    </a:lnTo>
                    <a:lnTo>
                      <a:pt x="151" y="14535"/>
                    </a:lnTo>
                    <a:lnTo>
                      <a:pt x="113" y="15075"/>
                    </a:lnTo>
                    <a:lnTo>
                      <a:pt x="113" y="15626"/>
                    </a:lnTo>
                    <a:lnTo>
                      <a:pt x="151" y="16133"/>
                    </a:lnTo>
                    <a:lnTo>
                      <a:pt x="188" y="16376"/>
                    </a:lnTo>
                    <a:lnTo>
                      <a:pt x="264" y="16585"/>
                    </a:lnTo>
                    <a:lnTo>
                      <a:pt x="339" y="16773"/>
                    </a:lnTo>
                    <a:lnTo>
                      <a:pt x="453" y="16938"/>
                    </a:lnTo>
                    <a:lnTo>
                      <a:pt x="1095" y="16883"/>
                    </a:lnTo>
                    <a:lnTo>
                      <a:pt x="1963" y="16795"/>
                    </a:lnTo>
                    <a:lnTo>
                      <a:pt x="2945" y="16751"/>
                    </a:lnTo>
                    <a:lnTo>
                      <a:pt x="3965" y="16706"/>
                    </a:lnTo>
                    <a:lnTo>
                      <a:pt x="5022" y="16684"/>
                    </a:lnTo>
                    <a:lnTo>
                      <a:pt x="5947" y="16684"/>
                    </a:lnTo>
                    <a:lnTo>
                      <a:pt x="6759" y="16706"/>
                    </a:lnTo>
                    <a:lnTo>
                      <a:pt x="7363" y="16751"/>
                    </a:lnTo>
                    <a:lnTo>
                      <a:pt x="7948" y="16839"/>
                    </a:lnTo>
                    <a:lnTo>
                      <a:pt x="8458" y="16916"/>
                    </a:lnTo>
                    <a:lnTo>
                      <a:pt x="8893" y="17026"/>
                    </a:lnTo>
                    <a:lnTo>
                      <a:pt x="9289" y="17158"/>
                    </a:lnTo>
                    <a:lnTo>
                      <a:pt x="9572" y="17280"/>
                    </a:lnTo>
                    <a:lnTo>
                      <a:pt x="9799" y="17412"/>
                    </a:lnTo>
                    <a:lnTo>
                      <a:pt x="9969" y="17555"/>
                    </a:lnTo>
                    <a:lnTo>
                      <a:pt x="10120" y="17687"/>
                    </a:lnTo>
                    <a:lnTo>
                      <a:pt x="10158" y="17831"/>
                    </a:lnTo>
                    <a:lnTo>
                      <a:pt x="10195" y="17974"/>
                    </a:lnTo>
                    <a:lnTo>
                      <a:pt x="10158" y="18128"/>
                    </a:lnTo>
                    <a:lnTo>
                      <a:pt x="10082" y="18271"/>
                    </a:lnTo>
                    <a:lnTo>
                      <a:pt x="9969" y="18426"/>
                    </a:lnTo>
                    <a:lnTo>
                      <a:pt x="9837" y="18569"/>
                    </a:lnTo>
                    <a:lnTo>
                      <a:pt x="9648" y="18701"/>
                    </a:lnTo>
                    <a:lnTo>
                      <a:pt x="9440" y="18822"/>
                    </a:lnTo>
                    <a:lnTo>
                      <a:pt x="9213" y="18999"/>
                    </a:lnTo>
                    <a:lnTo>
                      <a:pt x="9044" y="19186"/>
                    </a:lnTo>
                    <a:lnTo>
                      <a:pt x="8893" y="19395"/>
                    </a:lnTo>
                    <a:lnTo>
                      <a:pt x="8817" y="19627"/>
                    </a:lnTo>
                    <a:lnTo>
                      <a:pt x="8779" y="19858"/>
                    </a:lnTo>
                    <a:lnTo>
                      <a:pt x="8779" y="20112"/>
                    </a:lnTo>
                    <a:lnTo>
                      <a:pt x="8855" y="20354"/>
                    </a:lnTo>
                    <a:lnTo>
                      <a:pt x="8968" y="20586"/>
                    </a:lnTo>
                    <a:lnTo>
                      <a:pt x="9138" y="20817"/>
                    </a:lnTo>
                    <a:lnTo>
                      <a:pt x="9365" y="21026"/>
                    </a:lnTo>
                    <a:lnTo>
                      <a:pt x="9610" y="21192"/>
                    </a:lnTo>
                    <a:lnTo>
                      <a:pt x="9950" y="21368"/>
                    </a:lnTo>
                    <a:lnTo>
                      <a:pt x="10120" y="21445"/>
                    </a:lnTo>
                    <a:lnTo>
                      <a:pt x="10346" y="21511"/>
                    </a:lnTo>
                    <a:lnTo>
                      <a:pt x="10516" y="21555"/>
                    </a:lnTo>
                    <a:lnTo>
                      <a:pt x="10743" y="21600"/>
                    </a:lnTo>
                    <a:lnTo>
                      <a:pt x="10988" y="21644"/>
                    </a:lnTo>
                    <a:lnTo>
                      <a:pt x="11215" y="21666"/>
                    </a:lnTo>
                    <a:lnTo>
                      <a:pt x="11498" y="21666"/>
                    </a:lnTo>
                    <a:lnTo>
                      <a:pt x="11762" y="21666"/>
                    </a:lnTo>
                    <a:lnTo>
                      <a:pt x="12253" y="21644"/>
                    </a:lnTo>
                    <a:lnTo>
                      <a:pt x="12763" y="21577"/>
                    </a:lnTo>
                    <a:lnTo>
                      <a:pt x="13197" y="21467"/>
                    </a:lnTo>
                    <a:lnTo>
                      <a:pt x="13556" y="21346"/>
                    </a:lnTo>
                    <a:lnTo>
                      <a:pt x="13896" y="21192"/>
                    </a:lnTo>
                    <a:lnTo>
                      <a:pt x="14179" y="21026"/>
                    </a:lnTo>
                    <a:lnTo>
                      <a:pt x="14444" y="20839"/>
                    </a:lnTo>
                    <a:lnTo>
                      <a:pt x="14576" y="20641"/>
                    </a:lnTo>
                    <a:lnTo>
                      <a:pt x="14727" y="20431"/>
                    </a:lnTo>
                    <a:lnTo>
                      <a:pt x="14765" y="20200"/>
                    </a:lnTo>
                    <a:lnTo>
                      <a:pt x="14802" y="19991"/>
                    </a:lnTo>
                    <a:lnTo>
                      <a:pt x="14727" y="19759"/>
                    </a:lnTo>
                    <a:lnTo>
                      <a:pt x="14613" y="19550"/>
                    </a:lnTo>
                    <a:lnTo>
                      <a:pt x="14444" y="19307"/>
                    </a:lnTo>
                    <a:lnTo>
                      <a:pt x="14217" y="19098"/>
                    </a:lnTo>
                    <a:lnTo>
                      <a:pt x="13934" y="18911"/>
                    </a:lnTo>
                    <a:lnTo>
                      <a:pt x="13669" y="18745"/>
                    </a:lnTo>
                    <a:lnTo>
                      <a:pt x="13462" y="18547"/>
                    </a:lnTo>
                    <a:lnTo>
                      <a:pt x="13311" y="18337"/>
                    </a:lnTo>
                    <a:lnTo>
                      <a:pt x="13197" y="18150"/>
                    </a:lnTo>
                    <a:lnTo>
                      <a:pt x="13122" y="17941"/>
                    </a:lnTo>
                    <a:lnTo>
                      <a:pt x="13122" y="17720"/>
                    </a:lnTo>
                    <a:lnTo>
                      <a:pt x="13122" y="17533"/>
                    </a:lnTo>
                    <a:lnTo>
                      <a:pt x="13197" y="17346"/>
                    </a:lnTo>
                    <a:lnTo>
                      <a:pt x="13273" y="17158"/>
                    </a:lnTo>
                    <a:lnTo>
                      <a:pt x="13386" y="16982"/>
                    </a:lnTo>
                    <a:lnTo>
                      <a:pt x="13537" y="16839"/>
                    </a:lnTo>
                    <a:lnTo>
                      <a:pt x="13707" y="16706"/>
                    </a:lnTo>
                    <a:lnTo>
                      <a:pt x="13896" y="16607"/>
                    </a:lnTo>
                    <a:lnTo>
                      <a:pt x="14104" y="16519"/>
                    </a:lnTo>
                    <a:lnTo>
                      <a:pt x="14330" y="16453"/>
                    </a:lnTo>
                    <a:lnTo>
                      <a:pt x="14538" y="16431"/>
                    </a:lnTo>
                    <a:lnTo>
                      <a:pt x="14897" y="16453"/>
                    </a:lnTo>
                    <a:lnTo>
                      <a:pt x="15406" y="16497"/>
                    </a:lnTo>
                    <a:lnTo>
                      <a:pt x="16105" y="16541"/>
                    </a:lnTo>
                    <a:lnTo>
                      <a:pt x="16898" y="16607"/>
                    </a:lnTo>
                    <a:lnTo>
                      <a:pt x="17804" y="16651"/>
                    </a:lnTo>
                    <a:lnTo>
                      <a:pt x="18786" y="16684"/>
                    </a:lnTo>
                    <a:lnTo>
                      <a:pt x="19844" y="16728"/>
                    </a:lnTo>
                    <a:lnTo>
                      <a:pt x="20920" y="16751"/>
                    </a:lnTo>
                    <a:lnTo>
                      <a:pt x="21109" y="16497"/>
                    </a:lnTo>
                    <a:lnTo>
                      <a:pt x="21241" y="16222"/>
                    </a:lnTo>
                    <a:lnTo>
                      <a:pt x="21392" y="15946"/>
                    </a:lnTo>
                    <a:lnTo>
                      <a:pt x="21467" y="15648"/>
                    </a:lnTo>
                    <a:lnTo>
                      <a:pt x="21543" y="15351"/>
                    </a:lnTo>
                    <a:lnTo>
                      <a:pt x="21618" y="15042"/>
                    </a:lnTo>
                    <a:lnTo>
                      <a:pt x="21618" y="14745"/>
                    </a:lnTo>
                    <a:lnTo>
                      <a:pt x="21618" y="14447"/>
                    </a:lnTo>
                    <a:lnTo>
                      <a:pt x="21618" y="14150"/>
                    </a:lnTo>
                    <a:lnTo>
                      <a:pt x="21581" y="13852"/>
                    </a:lnTo>
                    <a:lnTo>
                      <a:pt x="21505" y="13577"/>
                    </a:lnTo>
                    <a:lnTo>
                      <a:pt x="21430" y="13301"/>
                    </a:lnTo>
                    <a:lnTo>
                      <a:pt x="21354" y="13048"/>
                    </a:lnTo>
                    <a:lnTo>
                      <a:pt x="21241" y="12816"/>
                    </a:lnTo>
                    <a:lnTo>
                      <a:pt x="21146" y="12607"/>
                    </a:lnTo>
                    <a:lnTo>
                      <a:pt x="21033" y="12431"/>
                    </a:lnTo>
                    <a:lnTo>
                      <a:pt x="20920" y="12265"/>
                    </a:lnTo>
                    <a:lnTo>
                      <a:pt x="20769" y="12144"/>
                    </a:lnTo>
                    <a:lnTo>
                      <a:pt x="20637" y="12034"/>
                    </a:lnTo>
                    <a:lnTo>
                      <a:pt x="20486" y="11946"/>
                    </a:lnTo>
                    <a:lnTo>
                      <a:pt x="20297" y="11891"/>
                    </a:lnTo>
                    <a:lnTo>
                      <a:pt x="20165" y="11846"/>
                    </a:lnTo>
                    <a:lnTo>
                      <a:pt x="19976" y="11824"/>
                    </a:lnTo>
                    <a:lnTo>
                      <a:pt x="19806" y="11802"/>
                    </a:lnTo>
                    <a:lnTo>
                      <a:pt x="19390" y="11824"/>
                    </a:lnTo>
                    <a:lnTo>
                      <a:pt x="18956" y="11891"/>
                    </a:lnTo>
                    <a:lnTo>
                      <a:pt x="18503" y="11968"/>
                    </a:lnTo>
                    <a:lnTo>
                      <a:pt x="17993" y="12078"/>
                    </a:lnTo>
                    <a:lnTo>
                      <a:pt x="17653" y="12144"/>
                    </a:lnTo>
                    <a:lnTo>
                      <a:pt x="17332" y="12199"/>
                    </a:lnTo>
                    <a:lnTo>
                      <a:pt x="17049" y="12221"/>
                    </a:lnTo>
                    <a:lnTo>
                      <a:pt x="16747" y="12243"/>
                    </a:lnTo>
                    <a:lnTo>
                      <a:pt x="16464" y="12243"/>
                    </a:lnTo>
                    <a:lnTo>
                      <a:pt x="16218" y="12243"/>
                    </a:lnTo>
                    <a:lnTo>
                      <a:pt x="15992" y="12221"/>
                    </a:lnTo>
                    <a:lnTo>
                      <a:pt x="15746" y="12199"/>
                    </a:lnTo>
                    <a:lnTo>
                      <a:pt x="15520" y="12155"/>
                    </a:lnTo>
                    <a:lnTo>
                      <a:pt x="15350" y="12122"/>
                    </a:lnTo>
                    <a:lnTo>
                      <a:pt x="15161" y="12056"/>
                    </a:lnTo>
                    <a:lnTo>
                      <a:pt x="14972" y="11990"/>
                    </a:lnTo>
                    <a:lnTo>
                      <a:pt x="14689" y="11846"/>
                    </a:lnTo>
                    <a:lnTo>
                      <a:pt x="14444" y="11670"/>
                    </a:lnTo>
                    <a:lnTo>
                      <a:pt x="14255" y="11483"/>
                    </a:lnTo>
                    <a:lnTo>
                      <a:pt x="14104" y="11295"/>
                    </a:lnTo>
                    <a:lnTo>
                      <a:pt x="14028" y="11086"/>
                    </a:lnTo>
                    <a:lnTo>
                      <a:pt x="13972" y="10888"/>
                    </a:lnTo>
                    <a:lnTo>
                      <a:pt x="13972" y="10700"/>
                    </a:lnTo>
                    <a:lnTo>
                      <a:pt x="14009" y="10513"/>
                    </a:lnTo>
                    <a:lnTo>
                      <a:pt x="14066" y="10359"/>
                    </a:lnTo>
                    <a:lnTo>
                      <a:pt x="14179" y="10215"/>
                    </a:lnTo>
                    <a:lnTo>
                      <a:pt x="14406" y="10006"/>
                    </a:lnTo>
                    <a:lnTo>
                      <a:pt x="14651" y="9830"/>
                    </a:lnTo>
                    <a:lnTo>
                      <a:pt x="14878" y="9686"/>
                    </a:lnTo>
                    <a:lnTo>
                      <a:pt x="15123" y="9554"/>
                    </a:lnTo>
                    <a:lnTo>
                      <a:pt x="15350" y="9477"/>
                    </a:lnTo>
                    <a:lnTo>
                      <a:pt x="15558" y="9411"/>
                    </a:lnTo>
                    <a:lnTo>
                      <a:pt x="15803" y="9345"/>
                    </a:lnTo>
                    <a:lnTo>
                      <a:pt x="16030" y="9323"/>
                    </a:lnTo>
                    <a:lnTo>
                      <a:pt x="16256" y="9301"/>
                    </a:lnTo>
                    <a:lnTo>
                      <a:pt x="16464" y="9323"/>
                    </a:lnTo>
                    <a:lnTo>
                      <a:pt x="16690" y="9345"/>
                    </a:lnTo>
                    <a:lnTo>
                      <a:pt x="16898" y="9367"/>
                    </a:lnTo>
                    <a:lnTo>
                      <a:pt x="17332" y="9477"/>
                    </a:lnTo>
                    <a:lnTo>
                      <a:pt x="17767" y="9598"/>
                    </a:lnTo>
                    <a:lnTo>
                      <a:pt x="18163" y="9731"/>
                    </a:lnTo>
                    <a:lnTo>
                      <a:pt x="18597" y="9874"/>
                    </a:lnTo>
                    <a:lnTo>
                      <a:pt x="18994" y="10006"/>
                    </a:lnTo>
                    <a:lnTo>
                      <a:pt x="19428" y="10083"/>
                    </a:lnTo>
                    <a:lnTo>
                      <a:pt x="19617" y="10127"/>
                    </a:lnTo>
                    <a:lnTo>
                      <a:pt x="19844" y="10149"/>
                    </a:lnTo>
                    <a:lnTo>
                      <a:pt x="20013" y="10149"/>
                    </a:lnTo>
                    <a:lnTo>
                      <a:pt x="20240" y="10127"/>
                    </a:lnTo>
                    <a:lnTo>
                      <a:pt x="20410" y="10105"/>
                    </a:lnTo>
                    <a:lnTo>
                      <a:pt x="20637" y="10061"/>
                    </a:lnTo>
                    <a:lnTo>
                      <a:pt x="20844" y="9984"/>
                    </a:lnTo>
                    <a:lnTo>
                      <a:pt x="21033" y="9896"/>
                    </a:lnTo>
                    <a:lnTo>
                      <a:pt x="21146" y="9830"/>
                    </a:lnTo>
                    <a:lnTo>
                      <a:pt x="21203" y="9753"/>
                    </a:lnTo>
                    <a:lnTo>
                      <a:pt x="21279" y="9642"/>
                    </a:lnTo>
                    <a:lnTo>
                      <a:pt x="21354" y="9521"/>
                    </a:lnTo>
                    <a:lnTo>
                      <a:pt x="21430" y="9246"/>
                    </a:lnTo>
                    <a:lnTo>
                      <a:pt x="21430" y="8904"/>
                    </a:lnTo>
                    <a:lnTo>
                      <a:pt x="21430" y="8540"/>
                    </a:lnTo>
                    <a:lnTo>
                      <a:pt x="21392" y="8144"/>
                    </a:lnTo>
                    <a:lnTo>
                      <a:pt x="21354" y="7714"/>
                    </a:lnTo>
                    <a:lnTo>
                      <a:pt x="21279" y="7295"/>
                    </a:lnTo>
                    <a:lnTo>
                      <a:pt x="21146" y="6446"/>
                    </a:lnTo>
                    <a:lnTo>
                      <a:pt x="20995" y="5686"/>
                    </a:lnTo>
                    <a:lnTo>
                      <a:pt x="20958" y="5366"/>
                    </a:lnTo>
                    <a:lnTo>
                      <a:pt x="20958" y="5091"/>
                    </a:lnTo>
                    <a:lnTo>
                      <a:pt x="20958" y="4860"/>
                    </a:lnTo>
                    <a:lnTo>
                      <a:pt x="21033" y="4716"/>
                    </a:lnTo>
                    <a:lnTo>
                      <a:pt x="20637" y="4860"/>
                    </a:lnTo>
                    <a:lnTo>
                      <a:pt x="20127" y="4992"/>
                    </a:lnTo>
                    <a:lnTo>
                      <a:pt x="19617" y="5069"/>
                    </a:lnTo>
                    <a:lnTo>
                      <a:pt x="19032" y="5157"/>
                    </a:lnTo>
                    <a:lnTo>
                      <a:pt x="18465" y="5201"/>
                    </a:lnTo>
                    <a:lnTo>
                      <a:pt x="17842" y="5245"/>
                    </a:lnTo>
                    <a:lnTo>
                      <a:pt x="17219" y="5267"/>
                    </a:lnTo>
                    <a:lnTo>
                      <a:pt x="16615" y="5267"/>
                    </a:lnTo>
                    <a:lnTo>
                      <a:pt x="15992" y="5245"/>
                    </a:lnTo>
                    <a:lnTo>
                      <a:pt x="15369" y="5201"/>
                    </a:lnTo>
                    <a:lnTo>
                      <a:pt x="14840" y="5157"/>
                    </a:lnTo>
                    <a:lnTo>
                      <a:pt x="14293" y="5091"/>
                    </a:lnTo>
                    <a:lnTo>
                      <a:pt x="13783" y="5014"/>
                    </a:lnTo>
                    <a:lnTo>
                      <a:pt x="13386" y="4926"/>
                    </a:lnTo>
                    <a:lnTo>
                      <a:pt x="13027" y="4815"/>
                    </a:lnTo>
                    <a:lnTo>
                      <a:pt x="12725" y="4716"/>
                    </a:lnTo>
                    <a:lnTo>
                      <a:pt x="12480" y="4606"/>
                    </a:lnTo>
                    <a:lnTo>
                      <a:pt x="12291" y="4496"/>
                    </a:lnTo>
                    <a:lnTo>
                      <a:pt x="12197" y="4397"/>
                    </a:lnTo>
                    <a:lnTo>
                      <a:pt x="12083" y="4286"/>
                    </a:lnTo>
                    <a:lnTo>
                      <a:pt x="12046" y="4187"/>
                    </a:lnTo>
                    <a:lnTo>
                      <a:pt x="12008" y="4077"/>
                    </a:lnTo>
                    <a:lnTo>
                      <a:pt x="12046" y="3967"/>
                    </a:lnTo>
                    <a:lnTo>
                      <a:pt x="12121" y="3868"/>
                    </a:lnTo>
                    <a:lnTo>
                      <a:pt x="12197" y="3735"/>
                    </a:lnTo>
                    <a:lnTo>
                      <a:pt x="12291" y="3614"/>
                    </a:lnTo>
                    <a:lnTo>
                      <a:pt x="12442" y="3482"/>
                    </a:lnTo>
                    <a:lnTo>
                      <a:pt x="12631" y="3361"/>
                    </a:lnTo>
                    <a:lnTo>
                      <a:pt x="13065" y="3085"/>
                    </a:lnTo>
                    <a:lnTo>
                      <a:pt x="13537" y="2766"/>
                    </a:lnTo>
                    <a:lnTo>
                      <a:pt x="13783" y="2578"/>
                    </a:lnTo>
                    <a:lnTo>
                      <a:pt x="13934" y="2380"/>
                    </a:lnTo>
                    <a:lnTo>
                      <a:pt x="14028" y="2171"/>
                    </a:lnTo>
                    <a:lnTo>
                      <a:pt x="14104" y="1961"/>
                    </a:lnTo>
                    <a:lnTo>
                      <a:pt x="14104" y="1730"/>
                    </a:lnTo>
                    <a:lnTo>
                      <a:pt x="14066" y="1498"/>
                    </a:lnTo>
                    <a:lnTo>
                      <a:pt x="13972" y="1267"/>
                    </a:lnTo>
                    <a:lnTo>
                      <a:pt x="13820" y="1057"/>
                    </a:lnTo>
                    <a:lnTo>
                      <a:pt x="13594" y="837"/>
                    </a:lnTo>
                    <a:lnTo>
                      <a:pt x="13386" y="628"/>
                    </a:lnTo>
                    <a:lnTo>
                      <a:pt x="13103" y="462"/>
                    </a:lnTo>
                    <a:lnTo>
                      <a:pt x="12763" y="308"/>
                    </a:lnTo>
                    <a:lnTo>
                      <a:pt x="12404" y="187"/>
                    </a:lnTo>
                    <a:lnTo>
                      <a:pt x="12008" y="77"/>
                    </a:lnTo>
                    <a:lnTo>
                      <a:pt x="11574" y="33"/>
                    </a:lnTo>
                    <a:lnTo>
                      <a:pt x="11102" y="11"/>
                    </a:lnTo>
                    <a:lnTo>
                      <a:pt x="10667" y="11"/>
                    </a:lnTo>
                    <a:lnTo>
                      <a:pt x="10233" y="77"/>
                    </a:lnTo>
                    <a:lnTo>
                      <a:pt x="9837" y="187"/>
                    </a:lnTo>
                    <a:lnTo>
                      <a:pt x="9440" y="286"/>
                    </a:lnTo>
                    <a:lnTo>
                      <a:pt x="9062" y="462"/>
                    </a:lnTo>
                    <a:lnTo>
                      <a:pt x="8741" y="628"/>
                    </a:lnTo>
                    <a:lnTo>
                      <a:pt x="8458" y="815"/>
                    </a:lnTo>
                    <a:lnTo>
                      <a:pt x="8232" y="1035"/>
                    </a:lnTo>
                    <a:lnTo>
                      <a:pt x="8062" y="1245"/>
                    </a:lnTo>
                    <a:lnTo>
                      <a:pt x="7911" y="1476"/>
                    </a:lnTo>
                    <a:lnTo>
                      <a:pt x="7835" y="1708"/>
                    </a:lnTo>
                    <a:lnTo>
                      <a:pt x="7797" y="1961"/>
                    </a:lnTo>
                    <a:lnTo>
                      <a:pt x="7835" y="2193"/>
                    </a:lnTo>
                    <a:lnTo>
                      <a:pt x="7948" y="2402"/>
                    </a:lnTo>
                    <a:lnTo>
                      <a:pt x="8062" y="2534"/>
                    </a:lnTo>
                    <a:lnTo>
                      <a:pt x="8175" y="2644"/>
                    </a:lnTo>
                    <a:lnTo>
                      <a:pt x="8269" y="2744"/>
                    </a:lnTo>
                    <a:lnTo>
                      <a:pt x="8420" y="2832"/>
                    </a:lnTo>
                    <a:lnTo>
                      <a:pt x="8704" y="3019"/>
                    </a:lnTo>
                    <a:lnTo>
                      <a:pt x="8968" y="3206"/>
                    </a:lnTo>
                    <a:lnTo>
                      <a:pt x="9138" y="3405"/>
                    </a:lnTo>
                    <a:lnTo>
                      <a:pt x="9327" y="3570"/>
                    </a:lnTo>
                    <a:lnTo>
                      <a:pt x="9440" y="3735"/>
                    </a:lnTo>
                    <a:lnTo>
                      <a:pt x="9516" y="3890"/>
                    </a:lnTo>
                    <a:lnTo>
                      <a:pt x="9534" y="4033"/>
                    </a:lnTo>
                    <a:lnTo>
                      <a:pt x="9534" y="4165"/>
                    </a:lnTo>
                    <a:lnTo>
                      <a:pt x="9516" y="4286"/>
                    </a:lnTo>
                    <a:lnTo>
                      <a:pt x="9440" y="4397"/>
                    </a:lnTo>
                    <a:lnTo>
                      <a:pt x="9327" y="4496"/>
                    </a:lnTo>
                    <a:lnTo>
                      <a:pt x="9176" y="4562"/>
                    </a:lnTo>
                    <a:lnTo>
                      <a:pt x="9006" y="4628"/>
                    </a:lnTo>
                    <a:lnTo>
                      <a:pt x="8779" y="4694"/>
                    </a:lnTo>
                    <a:lnTo>
                      <a:pt x="8534" y="4716"/>
                    </a:lnTo>
                    <a:lnTo>
                      <a:pt x="8232" y="4716"/>
                    </a:lnTo>
                    <a:lnTo>
                      <a:pt x="7118" y="4738"/>
                    </a:lnTo>
                    <a:lnTo>
                      <a:pt x="5947" y="4771"/>
                    </a:lnTo>
                    <a:lnTo>
                      <a:pt x="4795" y="4815"/>
                    </a:lnTo>
                    <a:lnTo>
                      <a:pt x="3681" y="4860"/>
                    </a:lnTo>
                    <a:lnTo>
                      <a:pt x="2662" y="4882"/>
                    </a:lnTo>
                    <a:lnTo>
                      <a:pt x="1755" y="4882"/>
                    </a:lnTo>
                    <a:lnTo>
                      <a:pt x="1359" y="4860"/>
                    </a:lnTo>
                    <a:lnTo>
                      <a:pt x="981" y="4837"/>
                    </a:lnTo>
                    <a:lnTo>
                      <a:pt x="698" y="4771"/>
                    </a:lnTo>
                    <a:lnTo>
                      <a:pt x="453" y="4716"/>
                    </a:lnTo>
                    <a:lnTo>
                      <a:pt x="453" y="5322"/>
                    </a:lnTo>
                    <a:lnTo>
                      <a:pt x="453" y="6083"/>
                    </a:lnTo>
                    <a:lnTo>
                      <a:pt x="453" y="6909"/>
                    </a:lnTo>
                    <a:lnTo>
                      <a:pt x="453" y="7780"/>
                    </a:lnTo>
                    <a:lnTo>
                      <a:pt x="453" y="8606"/>
                    </a:lnTo>
                    <a:lnTo>
                      <a:pt x="453" y="9345"/>
                    </a:lnTo>
                    <a:lnTo>
                      <a:pt x="453" y="9918"/>
                    </a:lnTo>
                    <a:lnTo>
                      <a:pt x="453" y="10282"/>
                    </a:lnTo>
                    <a:lnTo>
                      <a:pt x="490" y="10381"/>
                    </a:lnTo>
                    <a:lnTo>
                      <a:pt x="547" y="10491"/>
                    </a:lnTo>
                    <a:lnTo>
                      <a:pt x="660" y="10590"/>
                    </a:lnTo>
                    <a:lnTo>
                      <a:pt x="811" y="10700"/>
                    </a:lnTo>
                    <a:lnTo>
                      <a:pt x="981" y="10811"/>
                    </a:lnTo>
                    <a:lnTo>
                      <a:pt x="1208" y="10888"/>
                    </a:lnTo>
                    <a:lnTo>
                      <a:pt x="1453" y="10954"/>
                    </a:lnTo>
                    <a:lnTo>
                      <a:pt x="1718" y="11020"/>
                    </a:lnTo>
                    <a:lnTo>
                      <a:pt x="1963" y="11064"/>
                    </a:lnTo>
                    <a:lnTo>
                      <a:pt x="2265" y="11086"/>
                    </a:lnTo>
                    <a:lnTo>
                      <a:pt x="2548" y="11064"/>
                    </a:lnTo>
                    <a:lnTo>
                      <a:pt x="2794" y="11042"/>
                    </a:lnTo>
                    <a:lnTo>
                      <a:pt x="3096" y="10976"/>
                    </a:lnTo>
                    <a:lnTo>
                      <a:pt x="3341" y="10888"/>
                    </a:lnTo>
                    <a:lnTo>
                      <a:pt x="3606" y="10766"/>
                    </a:lnTo>
                    <a:lnTo>
                      <a:pt x="3813" y="1059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ru-RU" dirty="0"/>
              </a:p>
            </p:txBody>
          </p:sp>
          <p:sp>
            <p:nvSpPr>
              <p:cNvPr id="8" name="Puzzle1"/>
              <p:cNvSpPr>
                <a:spLocks noEditPoints="1" noChangeArrowheads="1"/>
              </p:cNvSpPr>
              <p:nvPr/>
            </p:nvSpPr>
            <p:spPr bwMode="auto">
              <a:xfrm>
                <a:off x="1142976" y="1929083"/>
                <a:ext cx="3600016" cy="2857698"/>
              </a:xfrm>
              <a:custGeom>
                <a:avLst/>
                <a:gdLst>
                  <a:gd name="T0" fmla="*/ 1395 w 21600"/>
                  <a:gd name="T1" fmla="*/ 1026 h 21600"/>
                  <a:gd name="T2" fmla="*/ 1415 w 21600"/>
                  <a:gd name="T3" fmla="*/ 25 h 21600"/>
                  <a:gd name="T4" fmla="*/ 394 w 21600"/>
                  <a:gd name="T5" fmla="*/ 42 h 21600"/>
                  <a:gd name="T6" fmla="*/ 420 w 21600"/>
                  <a:gd name="T7" fmla="*/ 1022 h 21600"/>
                  <a:gd name="T8" fmla="*/ 901 w 21600"/>
                  <a:gd name="T9" fmla="*/ 627 h 21600"/>
                  <a:gd name="T10" fmla="*/ 904 w 21600"/>
                  <a:gd name="T11" fmla="*/ 424 h 21600"/>
                  <a:gd name="T12" fmla="*/ 1800 w 21600"/>
                  <a:gd name="T13" fmla="*/ 487 h 21600"/>
                  <a:gd name="T14" fmla="*/ 5 w 21600"/>
                  <a:gd name="T15" fmla="*/ 487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6084 w 21600"/>
                  <a:gd name="T25" fmla="*/ 2569 h 21600"/>
                  <a:gd name="T26" fmla="*/ 16128 w 21600"/>
                  <a:gd name="T27" fmla="*/ 19545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9360" y="20836"/>
                    </a:moveTo>
                    <a:lnTo>
                      <a:pt x="9528" y="20836"/>
                    </a:lnTo>
                    <a:lnTo>
                      <a:pt x="9686" y="20762"/>
                    </a:lnTo>
                    <a:lnTo>
                      <a:pt x="9810" y="20687"/>
                    </a:lnTo>
                    <a:lnTo>
                      <a:pt x="9922" y="20575"/>
                    </a:lnTo>
                    <a:lnTo>
                      <a:pt x="10012" y="20426"/>
                    </a:lnTo>
                    <a:lnTo>
                      <a:pt x="10068" y="20296"/>
                    </a:lnTo>
                    <a:lnTo>
                      <a:pt x="10113" y="20110"/>
                    </a:lnTo>
                    <a:lnTo>
                      <a:pt x="10136" y="19905"/>
                    </a:lnTo>
                    <a:lnTo>
                      <a:pt x="10136" y="19682"/>
                    </a:lnTo>
                    <a:lnTo>
                      <a:pt x="10113" y="19440"/>
                    </a:lnTo>
                    <a:lnTo>
                      <a:pt x="10068" y="19142"/>
                    </a:lnTo>
                    <a:lnTo>
                      <a:pt x="10012" y="18900"/>
                    </a:lnTo>
                    <a:lnTo>
                      <a:pt x="9900" y="18620"/>
                    </a:lnTo>
                    <a:lnTo>
                      <a:pt x="9787" y="18285"/>
                    </a:lnTo>
                    <a:lnTo>
                      <a:pt x="9641" y="17968"/>
                    </a:lnTo>
                    <a:lnTo>
                      <a:pt x="9472" y="17652"/>
                    </a:lnTo>
                    <a:lnTo>
                      <a:pt x="9382" y="17466"/>
                    </a:lnTo>
                    <a:lnTo>
                      <a:pt x="9315" y="17298"/>
                    </a:lnTo>
                    <a:lnTo>
                      <a:pt x="9258" y="17112"/>
                    </a:lnTo>
                    <a:lnTo>
                      <a:pt x="9191" y="16926"/>
                    </a:lnTo>
                    <a:lnTo>
                      <a:pt x="9123" y="16535"/>
                    </a:lnTo>
                    <a:lnTo>
                      <a:pt x="9101" y="16144"/>
                    </a:lnTo>
                    <a:lnTo>
                      <a:pt x="9101" y="15753"/>
                    </a:lnTo>
                    <a:lnTo>
                      <a:pt x="9168" y="15362"/>
                    </a:lnTo>
                    <a:lnTo>
                      <a:pt x="9236" y="14971"/>
                    </a:lnTo>
                    <a:lnTo>
                      <a:pt x="9360" y="14580"/>
                    </a:lnTo>
                    <a:lnTo>
                      <a:pt x="9495" y="14244"/>
                    </a:lnTo>
                    <a:lnTo>
                      <a:pt x="9663" y="13891"/>
                    </a:lnTo>
                    <a:lnTo>
                      <a:pt x="9855" y="13611"/>
                    </a:lnTo>
                    <a:lnTo>
                      <a:pt x="10068" y="13351"/>
                    </a:lnTo>
                    <a:lnTo>
                      <a:pt x="10293" y="13146"/>
                    </a:lnTo>
                    <a:lnTo>
                      <a:pt x="10552" y="12997"/>
                    </a:lnTo>
                    <a:lnTo>
                      <a:pt x="10811" y="12885"/>
                    </a:lnTo>
                    <a:lnTo>
                      <a:pt x="11069" y="12866"/>
                    </a:lnTo>
                    <a:lnTo>
                      <a:pt x="11351" y="12885"/>
                    </a:lnTo>
                    <a:lnTo>
                      <a:pt x="11610" y="12997"/>
                    </a:lnTo>
                    <a:lnTo>
                      <a:pt x="11846" y="13183"/>
                    </a:lnTo>
                    <a:lnTo>
                      <a:pt x="12060" y="13388"/>
                    </a:lnTo>
                    <a:lnTo>
                      <a:pt x="12251" y="13648"/>
                    </a:lnTo>
                    <a:lnTo>
                      <a:pt x="12419" y="13928"/>
                    </a:lnTo>
                    <a:lnTo>
                      <a:pt x="12555" y="14244"/>
                    </a:lnTo>
                    <a:lnTo>
                      <a:pt x="12690" y="14617"/>
                    </a:lnTo>
                    <a:lnTo>
                      <a:pt x="12768" y="15008"/>
                    </a:lnTo>
                    <a:lnTo>
                      <a:pt x="12836" y="15399"/>
                    </a:lnTo>
                    <a:lnTo>
                      <a:pt x="12858" y="15753"/>
                    </a:lnTo>
                    <a:lnTo>
                      <a:pt x="12858" y="16144"/>
                    </a:lnTo>
                    <a:lnTo>
                      <a:pt x="12813" y="16535"/>
                    </a:lnTo>
                    <a:lnTo>
                      <a:pt x="12746" y="16888"/>
                    </a:lnTo>
                    <a:lnTo>
                      <a:pt x="12667" y="17224"/>
                    </a:lnTo>
                    <a:lnTo>
                      <a:pt x="12510" y="17503"/>
                    </a:lnTo>
                    <a:lnTo>
                      <a:pt x="12228" y="18043"/>
                    </a:lnTo>
                    <a:lnTo>
                      <a:pt x="11970" y="18546"/>
                    </a:lnTo>
                    <a:lnTo>
                      <a:pt x="11868" y="18751"/>
                    </a:lnTo>
                    <a:lnTo>
                      <a:pt x="11778" y="18974"/>
                    </a:lnTo>
                    <a:lnTo>
                      <a:pt x="11711" y="19179"/>
                    </a:lnTo>
                    <a:lnTo>
                      <a:pt x="11666" y="19365"/>
                    </a:lnTo>
                    <a:lnTo>
                      <a:pt x="11632" y="19570"/>
                    </a:lnTo>
                    <a:lnTo>
                      <a:pt x="11632" y="19756"/>
                    </a:lnTo>
                    <a:lnTo>
                      <a:pt x="11632" y="19942"/>
                    </a:lnTo>
                    <a:lnTo>
                      <a:pt x="11643" y="20110"/>
                    </a:lnTo>
                    <a:lnTo>
                      <a:pt x="11711" y="20296"/>
                    </a:lnTo>
                    <a:lnTo>
                      <a:pt x="11801" y="20464"/>
                    </a:lnTo>
                    <a:lnTo>
                      <a:pt x="11891" y="20650"/>
                    </a:lnTo>
                    <a:lnTo>
                      <a:pt x="12037" y="20836"/>
                    </a:lnTo>
                    <a:lnTo>
                      <a:pt x="12206" y="21004"/>
                    </a:lnTo>
                    <a:lnTo>
                      <a:pt x="12419" y="21190"/>
                    </a:lnTo>
                    <a:lnTo>
                      <a:pt x="12667" y="21320"/>
                    </a:lnTo>
                    <a:lnTo>
                      <a:pt x="12960" y="21432"/>
                    </a:lnTo>
                    <a:lnTo>
                      <a:pt x="13286" y="21544"/>
                    </a:lnTo>
                    <a:lnTo>
                      <a:pt x="13612" y="21655"/>
                    </a:lnTo>
                    <a:lnTo>
                      <a:pt x="13983" y="21693"/>
                    </a:lnTo>
                    <a:lnTo>
                      <a:pt x="14343" y="21730"/>
                    </a:lnTo>
                    <a:lnTo>
                      <a:pt x="14715" y="21730"/>
                    </a:lnTo>
                    <a:lnTo>
                      <a:pt x="15075" y="21730"/>
                    </a:lnTo>
                    <a:lnTo>
                      <a:pt x="15446" y="21655"/>
                    </a:lnTo>
                    <a:lnTo>
                      <a:pt x="15794" y="21581"/>
                    </a:lnTo>
                    <a:lnTo>
                      <a:pt x="16132" y="21432"/>
                    </a:lnTo>
                    <a:lnTo>
                      <a:pt x="16458" y="21302"/>
                    </a:lnTo>
                    <a:lnTo>
                      <a:pt x="16740" y="21078"/>
                    </a:lnTo>
                    <a:lnTo>
                      <a:pt x="16976" y="20836"/>
                    </a:lnTo>
                    <a:lnTo>
                      <a:pt x="17043" y="20650"/>
                    </a:lnTo>
                    <a:lnTo>
                      <a:pt x="17088" y="20426"/>
                    </a:lnTo>
                    <a:lnTo>
                      <a:pt x="17133" y="20222"/>
                    </a:lnTo>
                    <a:lnTo>
                      <a:pt x="17156" y="19980"/>
                    </a:lnTo>
                    <a:lnTo>
                      <a:pt x="17167" y="19477"/>
                    </a:lnTo>
                    <a:lnTo>
                      <a:pt x="17167" y="18974"/>
                    </a:lnTo>
                    <a:lnTo>
                      <a:pt x="17156" y="18397"/>
                    </a:lnTo>
                    <a:lnTo>
                      <a:pt x="17111" y="17820"/>
                    </a:lnTo>
                    <a:lnTo>
                      <a:pt x="17066" y="17261"/>
                    </a:lnTo>
                    <a:lnTo>
                      <a:pt x="16998" y="16646"/>
                    </a:lnTo>
                    <a:lnTo>
                      <a:pt x="16852" y="15511"/>
                    </a:lnTo>
                    <a:lnTo>
                      <a:pt x="16740" y="14393"/>
                    </a:lnTo>
                    <a:lnTo>
                      <a:pt x="16717" y="13928"/>
                    </a:lnTo>
                    <a:lnTo>
                      <a:pt x="16695" y="13462"/>
                    </a:lnTo>
                    <a:lnTo>
                      <a:pt x="16717" y="13071"/>
                    </a:lnTo>
                    <a:lnTo>
                      <a:pt x="16785" y="12755"/>
                    </a:lnTo>
                    <a:lnTo>
                      <a:pt x="16852" y="12419"/>
                    </a:lnTo>
                    <a:lnTo>
                      <a:pt x="16953" y="12140"/>
                    </a:lnTo>
                    <a:lnTo>
                      <a:pt x="17088" y="11898"/>
                    </a:lnTo>
                    <a:lnTo>
                      <a:pt x="17212" y="11675"/>
                    </a:lnTo>
                    <a:lnTo>
                      <a:pt x="17370" y="11470"/>
                    </a:lnTo>
                    <a:lnTo>
                      <a:pt x="17516" y="11284"/>
                    </a:lnTo>
                    <a:lnTo>
                      <a:pt x="17696" y="11135"/>
                    </a:lnTo>
                    <a:lnTo>
                      <a:pt x="17865" y="11042"/>
                    </a:lnTo>
                    <a:lnTo>
                      <a:pt x="18033" y="10930"/>
                    </a:lnTo>
                    <a:lnTo>
                      <a:pt x="18213" y="10893"/>
                    </a:lnTo>
                    <a:lnTo>
                      <a:pt x="18382" y="10893"/>
                    </a:lnTo>
                    <a:lnTo>
                      <a:pt x="18551" y="10967"/>
                    </a:lnTo>
                    <a:lnTo>
                      <a:pt x="18708" y="11042"/>
                    </a:lnTo>
                    <a:lnTo>
                      <a:pt x="18855" y="11172"/>
                    </a:lnTo>
                    <a:lnTo>
                      <a:pt x="19012" y="11358"/>
                    </a:lnTo>
                    <a:lnTo>
                      <a:pt x="19136" y="11600"/>
                    </a:lnTo>
                    <a:lnTo>
                      <a:pt x="19271" y="11861"/>
                    </a:lnTo>
                    <a:lnTo>
                      <a:pt x="19440" y="12028"/>
                    </a:lnTo>
                    <a:lnTo>
                      <a:pt x="19608" y="12177"/>
                    </a:lnTo>
                    <a:lnTo>
                      <a:pt x="19822" y="12289"/>
                    </a:lnTo>
                    <a:lnTo>
                      <a:pt x="20025" y="12289"/>
                    </a:lnTo>
                    <a:lnTo>
                      <a:pt x="20238" y="12289"/>
                    </a:lnTo>
                    <a:lnTo>
                      <a:pt x="20452" y="12215"/>
                    </a:lnTo>
                    <a:lnTo>
                      <a:pt x="20643" y="12103"/>
                    </a:lnTo>
                    <a:lnTo>
                      <a:pt x="20846" y="11973"/>
                    </a:lnTo>
                    <a:lnTo>
                      <a:pt x="21037" y="11786"/>
                    </a:lnTo>
                    <a:lnTo>
                      <a:pt x="21206" y="11563"/>
                    </a:lnTo>
                    <a:lnTo>
                      <a:pt x="21363" y="11321"/>
                    </a:lnTo>
                    <a:lnTo>
                      <a:pt x="21465" y="11079"/>
                    </a:lnTo>
                    <a:lnTo>
                      <a:pt x="21577" y="10744"/>
                    </a:lnTo>
                    <a:lnTo>
                      <a:pt x="21622" y="10427"/>
                    </a:lnTo>
                    <a:lnTo>
                      <a:pt x="21645" y="10111"/>
                    </a:lnTo>
                    <a:lnTo>
                      <a:pt x="21622" y="9608"/>
                    </a:lnTo>
                    <a:lnTo>
                      <a:pt x="21577" y="9142"/>
                    </a:lnTo>
                    <a:lnTo>
                      <a:pt x="21465" y="8751"/>
                    </a:lnTo>
                    <a:lnTo>
                      <a:pt x="21363" y="8397"/>
                    </a:lnTo>
                    <a:lnTo>
                      <a:pt x="21206" y="8062"/>
                    </a:lnTo>
                    <a:lnTo>
                      <a:pt x="21037" y="7820"/>
                    </a:lnTo>
                    <a:lnTo>
                      <a:pt x="20846" y="7597"/>
                    </a:lnTo>
                    <a:lnTo>
                      <a:pt x="20643" y="7429"/>
                    </a:lnTo>
                    <a:lnTo>
                      <a:pt x="20452" y="7317"/>
                    </a:lnTo>
                    <a:lnTo>
                      <a:pt x="20238" y="7206"/>
                    </a:lnTo>
                    <a:lnTo>
                      <a:pt x="20025" y="7168"/>
                    </a:lnTo>
                    <a:lnTo>
                      <a:pt x="19822" y="7206"/>
                    </a:lnTo>
                    <a:lnTo>
                      <a:pt x="19608" y="7243"/>
                    </a:lnTo>
                    <a:lnTo>
                      <a:pt x="19440" y="7355"/>
                    </a:lnTo>
                    <a:lnTo>
                      <a:pt x="19271" y="7504"/>
                    </a:lnTo>
                    <a:lnTo>
                      <a:pt x="19136" y="7708"/>
                    </a:lnTo>
                    <a:lnTo>
                      <a:pt x="19012" y="7895"/>
                    </a:lnTo>
                    <a:lnTo>
                      <a:pt x="18832" y="8025"/>
                    </a:lnTo>
                    <a:lnTo>
                      <a:pt x="18663" y="8174"/>
                    </a:lnTo>
                    <a:lnTo>
                      <a:pt x="18472" y="8248"/>
                    </a:lnTo>
                    <a:lnTo>
                      <a:pt x="18270" y="8286"/>
                    </a:lnTo>
                    <a:lnTo>
                      <a:pt x="18078" y="8323"/>
                    </a:lnTo>
                    <a:lnTo>
                      <a:pt x="17887" y="8323"/>
                    </a:lnTo>
                    <a:lnTo>
                      <a:pt x="17696" y="8248"/>
                    </a:lnTo>
                    <a:lnTo>
                      <a:pt x="17493" y="8174"/>
                    </a:lnTo>
                    <a:lnTo>
                      <a:pt x="17302" y="8062"/>
                    </a:lnTo>
                    <a:lnTo>
                      <a:pt x="17133" y="7969"/>
                    </a:lnTo>
                    <a:lnTo>
                      <a:pt x="16976" y="7783"/>
                    </a:lnTo>
                    <a:lnTo>
                      <a:pt x="16852" y="7597"/>
                    </a:lnTo>
                    <a:lnTo>
                      <a:pt x="16740" y="7429"/>
                    </a:lnTo>
                    <a:lnTo>
                      <a:pt x="16672" y="7168"/>
                    </a:lnTo>
                    <a:lnTo>
                      <a:pt x="16638" y="6926"/>
                    </a:lnTo>
                    <a:lnTo>
                      <a:pt x="16616" y="6498"/>
                    </a:lnTo>
                    <a:lnTo>
                      <a:pt x="16616" y="5772"/>
                    </a:lnTo>
                    <a:lnTo>
                      <a:pt x="16650" y="4915"/>
                    </a:lnTo>
                    <a:lnTo>
                      <a:pt x="16695" y="3928"/>
                    </a:lnTo>
                    <a:lnTo>
                      <a:pt x="16762" y="2960"/>
                    </a:lnTo>
                    <a:lnTo>
                      <a:pt x="16830" y="1992"/>
                    </a:lnTo>
                    <a:lnTo>
                      <a:pt x="16908" y="1173"/>
                    </a:lnTo>
                    <a:lnTo>
                      <a:pt x="16976" y="521"/>
                    </a:lnTo>
                    <a:lnTo>
                      <a:pt x="16953" y="521"/>
                    </a:lnTo>
                    <a:lnTo>
                      <a:pt x="16931" y="521"/>
                    </a:lnTo>
                    <a:lnTo>
                      <a:pt x="16267" y="484"/>
                    </a:lnTo>
                    <a:lnTo>
                      <a:pt x="15637" y="428"/>
                    </a:lnTo>
                    <a:lnTo>
                      <a:pt x="15063" y="353"/>
                    </a:lnTo>
                    <a:lnTo>
                      <a:pt x="14523" y="279"/>
                    </a:lnTo>
                    <a:lnTo>
                      <a:pt x="14040" y="167"/>
                    </a:lnTo>
                    <a:lnTo>
                      <a:pt x="13635" y="93"/>
                    </a:lnTo>
                    <a:lnTo>
                      <a:pt x="13331" y="18"/>
                    </a:lnTo>
                    <a:lnTo>
                      <a:pt x="13117" y="18"/>
                    </a:lnTo>
                    <a:lnTo>
                      <a:pt x="12982" y="18"/>
                    </a:lnTo>
                    <a:lnTo>
                      <a:pt x="12858" y="130"/>
                    </a:lnTo>
                    <a:lnTo>
                      <a:pt x="12723" y="279"/>
                    </a:lnTo>
                    <a:lnTo>
                      <a:pt x="12622" y="446"/>
                    </a:lnTo>
                    <a:lnTo>
                      <a:pt x="12510" y="670"/>
                    </a:lnTo>
                    <a:lnTo>
                      <a:pt x="12419" y="912"/>
                    </a:lnTo>
                    <a:lnTo>
                      <a:pt x="12363" y="1210"/>
                    </a:lnTo>
                    <a:lnTo>
                      <a:pt x="12318" y="1526"/>
                    </a:lnTo>
                    <a:lnTo>
                      <a:pt x="12273" y="1843"/>
                    </a:lnTo>
                    <a:lnTo>
                      <a:pt x="12251" y="2215"/>
                    </a:lnTo>
                    <a:lnTo>
                      <a:pt x="12273" y="2532"/>
                    </a:lnTo>
                    <a:lnTo>
                      <a:pt x="12318" y="2886"/>
                    </a:lnTo>
                    <a:lnTo>
                      <a:pt x="12386" y="3240"/>
                    </a:lnTo>
                    <a:lnTo>
                      <a:pt x="12464" y="3556"/>
                    </a:lnTo>
                    <a:lnTo>
                      <a:pt x="12577" y="3891"/>
                    </a:lnTo>
                    <a:lnTo>
                      <a:pt x="12746" y="4171"/>
                    </a:lnTo>
                    <a:lnTo>
                      <a:pt x="12926" y="4487"/>
                    </a:lnTo>
                    <a:lnTo>
                      <a:pt x="13050" y="4860"/>
                    </a:lnTo>
                    <a:lnTo>
                      <a:pt x="13162" y="5251"/>
                    </a:lnTo>
                    <a:lnTo>
                      <a:pt x="13218" y="5604"/>
                    </a:lnTo>
                    <a:lnTo>
                      <a:pt x="13263" y="5995"/>
                    </a:lnTo>
                    <a:lnTo>
                      <a:pt x="13241" y="6386"/>
                    </a:lnTo>
                    <a:lnTo>
                      <a:pt x="13218" y="6740"/>
                    </a:lnTo>
                    <a:lnTo>
                      <a:pt x="13139" y="7094"/>
                    </a:lnTo>
                    <a:lnTo>
                      <a:pt x="13050" y="7429"/>
                    </a:lnTo>
                    <a:lnTo>
                      <a:pt x="12903" y="7746"/>
                    </a:lnTo>
                    <a:lnTo>
                      <a:pt x="12723" y="8025"/>
                    </a:lnTo>
                    <a:lnTo>
                      <a:pt x="12532" y="8286"/>
                    </a:lnTo>
                    <a:lnTo>
                      <a:pt x="12318" y="8491"/>
                    </a:lnTo>
                    <a:lnTo>
                      <a:pt x="12060" y="8677"/>
                    </a:lnTo>
                    <a:lnTo>
                      <a:pt x="11756" y="8788"/>
                    </a:lnTo>
                    <a:lnTo>
                      <a:pt x="11452" y="8826"/>
                    </a:lnTo>
                    <a:lnTo>
                      <a:pt x="11283" y="8826"/>
                    </a:lnTo>
                    <a:lnTo>
                      <a:pt x="11126" y="8826"/>
                    </a:lnTo>
                    <a:lnTo>
                      <a:pt x="11002" y="8788"/>
                    </a:lnTo>
                    <a:lnTo>
                      <a:pt x="10845" y="8714"/>
                    </a:lnTo>
                    <a:lnTo>
                      <a:pt x="10721" y="8640"/>
                    </a:lnTo>
                    <a:lnTo>
                      <a:pt x="10608" y="8565"/>
                    </a:lnTo>
                    <a:lnTo>
                      <a:pt x="10485" y="8453"/>
                    </a:lnTo>
                    <a:lnTo>
                      <a:pt x="10372" y="8323"/>
                    </a:lnTo>
                    <a:lnTo>
                      <a:pt x="10181" y="8062"/>
                    </a:lnTo>
                    <a:lnTo>
                      <a:pt x="10035" y="7746"/>
                    </a:lnTo>
                    <a:lnTo>
                      <a:pt x="9900" y="7392"/>
                    </a:lnTo>
                    <a:lnTo>
                      <a:pt x="9787" y="7001"/>
                    </a:lnTo>
                    <a:lnTo>
                      <a:pt x="9731" y="6610"/>
                    </a:lnTo>
                    <a:lnTo>
                      <a:pt x="9686" y="6219"/>
                    </a:lnTo>
                    <a:lnTo>
                      <a:pt x="9663" y="5772"/>
                    </a:lnTo>
                    <a:lnTo>
                      <a:pt x="9686" y="5381"/>
                    </a:lnTo>
                    <a:lnTo>
                      <a:pt x="9753" y="4990"/>
                    </a:lnTo>
                    <a:lnTo>
                      <a:pt x="9832" y="4636"/>
                    </a:lnTo>
                    <a:lnTo>
                      <a:pt x="9945" y="4320"/>
                    </a:lnTo>
                    <a:lnTo>
                      <a:pt x="10068" y="4022"/>
                    </a:lnTo>
                    <a:lnTo>
                      <a:pt x="10203" y="3817"/>
                    </a:lnTo>
                    <a:lnTo>
                      <a:pt x="10316" y="3593"/>
                    </a:lnTo>
                    <a:lnTo>
                      <a:pt x="10395" y="3351"/>
                    </a:lnTo>
                    <a:lnTo>
                      <a:pt x="10462" y="3109"/>
                    </a:lnTo>
                    <a:lnTo>
                      <a:pt x="10507" y="2848"/>
                    </a:lnTo>
                    <a:lnTo>
                      <a:pt x="10530" y="2606"/>
                    </a:lnTo>
                    <a:lnTo>
                      <a:pt x="10507" y="2346"/>
                    </a:lnTo>
                    <a:lnTo>
                      <a:pt x="10462" y="2141"/>
                    </a:lnTo>
                    <a:lnTo>
                      <a:pt x="10395" y="1880"/>
                    </a:lnTo>
                    <a:lnTo>
                      <a:pt x="10293" y="1638"/>
                    </a:lnTo>
                    <a:lnTo>
                      <a:pt x="10158" y="1415"/>
                    </a:lnTo>
                    <a:lnTo>
                      <a:pt x="9967" y="1210"/>
                    </a:lnTo>
                    <a:lnTo>
                      <a:pt x="9753" y="986"/>
                    </a:lnTo>
                    <a:lnTo>
                      <a:pt x="9495" y="819"/>
                    </a:lnTo>
                    <a:lnTo>
                      <a:pt x="9191" y="670"/>
                    </a:lnTo>
                    <a:lnTo>
                      <a:pt x="8842" y="521"/>
                    </a:lnTo>
                    <a:lnTo>
                      <a:pt x="8471" y="446"/>
                    </a:lnTo>
                    <a:lnTo>
                      <a:pt x="7998" y="428"/>
                    </a:lnTo>
                    <a:lnTo>
                      <a:pt x="7413" y="428"/>
                    </a:lnTo>
                    <a:lnTo>
                      <a:pt x="6817" y="446"/>
                    </a:lnTo>
                    <a:lnTo>
                      <a:pt x="6187" y="521"/>
                    </a:lnTo>
                    <a:lnTo>
                      <a:pt x="5602" y="633"/>
                    </a:lnTo>
                    <a:lnTo>
                      <a:pt x="5107" y="744"/>
                    </a:lnTo>
                    <a:lnTo>
                      <a:pt x="4725" y="856"/>
                    </a:lnTo>
                    <a:lnTo>
                      <a:pt x="4848" y="1564"/>
                    </a:lnTo>
                    <a:lnTo>
                      <a:pt x="5028" y="2495"/>
                    </a:lnTo>
                    <a:lnTo>
                      <a:pt x="5175" y="3556"/>
                    </a:lnTo>
                    <a:lnTo>
                      <a:pt x="5298" y="4673"/>
                    </a:lnTo>
                    <a:lnTo>
                      <a:pt x="5343" y="5213"/>
                    </a:lnTo>
                    <a:lnTo>
                      <a:pt x="5388" y="5753"/>
                    </a:lnTo>
                    <a:lnTo>
                      <a:pt x="5411" y="6275"/>
                    </a:lnTo>
                    <a:lnTo>
                      <a:pt x="5411" y="6740"/>
                    </a:lnTo>
                    <a:lnTo>
                      <a:pt x="5366" y="7168"/>
                    </a:lnTo>
                    <a:lnTo>
                      <a:pt x="5321" y="7541"/>
                    </a:lnTo>
                    <a:lnTo>
                      <a:pt x="5287" y="7708"/>
                    </a:lnTo>
                    <a:lnTo>
                      <a:pt x="5242" y="7857"/>
                    </a:lnTo>
                    <a:lnTo>
                      <a:pt x="5197" y="7969"/>
                    </a:lnTo>
                    <a:lnTo>
                      <a:pt x="5130" y="8062"/>
                    </a:lnTo>
                    <a:lnTo>
                      <a:pt x="5006" y="8248"/>
                    </a:lnTo>
                    <a:lnTo>
                      <a:pt x="4848" y="8397"/>
                    </a:lnTo>
                    <a:lnTo>
                      <a:pt x="4725" y="8528"/>
                    </a:lnTo>
                    <a:lnTo>
                      <a:pt x="4567" y="8640"/>
                    </a:lnTo>
                    <a:lnTo>
                      <a:pt x="4421" y="8714"/>
                    </a:lnTo>
                    <a:lnTo>
                      <a:pt x="4263" y="8751"/>
                    </a:lnTo>
                    <a:lnTo>
                      <a:pt x="4095" y="8788"/>
                    </a:lnTo>
                    <a:lnTo>
                      <a:pt x="3948" y="8788"/>
                    </a:lnTo>
                    <a:lnTo>
                      <a:pt x="3791" y="8751"/>
                    </a:lnTo>
                    <a:lnTo>
                      <a:pt x="3667" y="8714"/>
                    </a:lnTo>
                    <a:lnTo>
                      <a:pt x="3510" y="8677"/>
                    </a:lnTo>
                    <a:lnTo>
                      <a:pt x="3386" y="8602"/>
                    </a:lnTo>
                    <a:lnTo>
                      <a:pt x="3251" y="8491"/>
                    </a:lnTo>
                    <a:lnTo>
                      <a:pt x="3127" y="8360"/>
                    </a:lnTo>
                    <a:lnTo>
                      <a:pt x="3015" y="8248"/>
                    </a:lnTo>
                    <a:lnTo>
                      <a:pt x="2925" y="8062"/>
                    </a:lnTo>
                    <a:lnTo>
                      <a:pt x="2778" y="7857"/>
                    </a:lnTo>
                    <a:lnTo>
                      <a:pt x="2610" y="7671"/>
                    </a:lnTo>
                    <a:lnTo>
                      <a:pt x="2407" y="7541"/>
                    </a:lnTo>
                    <a:lnTo>
                      <a:pt x="2171" y="7466"/>
                    </a:lnTo>
                    <a:lnTo>
                      <a:pt x="1957" y="7429"/>
                    </a:lnTo>
                    <a:lnTo>
                      <a:pt x="1698" y="7429"/>
                    </a:lnTo>
                    <a:lnTo>
                      <a:pt x="1462" y="7466"/>
                    </a:lnTo>
                    <a:lnTo>
                      <a:pt x="1226" y="7559"/>
                    </a:lnTo>
                    <a:lnTo>
                      <a:pt x="989" y="7708"/>
                    </a:lnTo>
                    <a:lnTo>
                      <a:pt x="776" y="7932"/>
                    </a:lnTo>
                    <a:lnTo>
                      <a:pt x="551" y="8211"/>
                    </a:lnTo>
                    <a:lnTo>
                      <a:pt x="382" y="8528"/>
                    </a:lnTo>
                    <a:lnTo>
                      <a:pt x="315" y="8714"/>
                    </a:lnTo>
                    <a:lnTo>
                      <a:pt x="236" y="8919"/>
                    </a:lnTo>
                    <a:lnTo>
                      <a:pt x="191" y="9142"/>
                    </a:lnTo>
                    <a:lnTo>
                      <a:pt x="123" y="9347"/>
                    </a:lnTo>
                    <a:lnTo>
                      <a:pt x="78" y="9608"/>
                    </a:lnTo>
                    <a:lnTo>
                      <a:pt x="56" y="9887"/>
                    </a:lnTo>
                    <a:lnTo>
                      <a:pt x="33" y="10185"/>
                    </a:lnTo>
                    <a:lnTo>
                      <a:pt x="33" y="10464"/>
                    </a:lnTo>
                    <a:lnTo>
                      <a:pt x="33" y="10706"/>
                    </a:lnTo>
                    <a:lnTo>
                      <a:pt x="56" y="10967"/>
                    </a:lnTo>
                    <a:lnTo>
                      <a:pt x="78" y="11172"/>
                    </a:lnTo>
                    <a:lnTo>
                      <a:pt x="123" y="11395"/>
                    </a:lnTo>
                    <a:lnTo>
                      <a:pt x="168" y="11600"/>
                    </a:lnTo>
                    <a:lnTo>
                      <a:pt x="236" y="11786"/>
                    </a:lnTo>
                    <a:lnTo>
                      <a:pt x="292" y="11973"/>
                    </a:lnTo>
                    <a:lnTo>
                      <a:pt x="382" y="12140"/>
                    </a:lnTo>
                    <a:lnTo>
                      <a:pt x="540" y="12419"/>
                    </a:lnTo>
                    <a:lnTo>
                      <a:pt x="731" y="12680"/>
                    </a:lnTo>
                    <a:lnTo>
                      <a:pt x="944" y="12866"/>
                    </a:lnTo>
                    <a:lnTo>
                      <a:pt x="1158" y="12997"/>
                    </a:lnTo>
                    <a:lnTo>
                      <a:pt x="1395" y="13108"/>
                    </a:lnTo>
                    <a:lnTo>
                      <a:pt x="1608" y="13183"/>
                    </a:lnTo>
                    <a:lnTo>
                      <a:pt x="1856" y="13183"/>
                    </a:lnTo>
                    <a:lnTo>
                      <a:pt x="2070" y="13146"/>
                    </a:lnTo>
                    <a:lnTo>
                      <a:pt x="2261" y="13071"/>
                    </a:lnTo>
                    <a:lnTo>
                      <a:pt x="2430" y="12960"/>
                    </a:lnTo>
                    <a:lnTo>
                      <a:pt x="2587" y="12792"/>
                    </a:lnTo>
                    <a:lnTo>
                      <a:pt x="2688" y="12606"/>
                    </a:lnTo>
                    <a:lnTo>
                      <a:pt x="2801" y="12419"/>
                    </a:lnTo>
                    <a:lnTo>
                      <a:pt x="2925" y="12289"/>
                    </a:lnTo>
                    <a:lnTo>
                      <a:pt x="3082" y="12177"/>
                    </a:lnTo>
                    <a:lnTo>
                      <a:pt x="3228" y="12103"/>
                    </a:lnTo>
                    <a:lnTo>
                      <a:pt x="3408" y="12103"/>
                    </a:lnTo>
                    <a:lnTo>
                      <a:pt x="3577" y="12103"/>
                    </a:lnTo>
                    <a:lnTo>
                      <a:pt x="3723" y="12177"/>
                    </a:lnTo>
                    <a:lnTo>
                      <a:pt x="3903" y="12252"/>
                    </a:lnTo>
                    <a:lnTo>
                      <a:pt x="4072" y="12364"/>
                    </a:lnTo>
                    <a:lnTo>
                      <a:pt x="4230" y="12494"/>
                    </a:lnTo>
                    <a:lnTo>
                      <a:pt x="4353" y="12643"/>
                    </a:lnTo>
                    <a:lnTo>
                      <a:pt x="4488" y="12829"/>
                    </a:lnTo>
                    <a:lnTo>
                      <a:pt x="4567" y="13034"/>
                    </a:lnTo>
                    <a:lnTo>
                      <a:pt x="4657" y="13257"/>
                    </a:lnTo>
                    <a:lnTo>
                      <a:pt x="4702" y="13462"/>
                    </a:lnTo>
                    <a:lnTo>
                      <a:pt x="4725" y="13686"/>
                    </a:lnTo>
                    <a:lnTo>
                      <a:pt x="4702" y="14282"/>
                    </a:lnTo>
                    <a:lnTo>
                      <a:pt x="4657" y="15045"/>
                    </a:lnTo>
                    <a:lnTo>
                      <a:pt x="4612" y="15976"/>
                    </a:lnTo>
                    <a:lnTo>
                      <a:pt x="4590" y="16926"/>
                    </a:lnTo>
                    <a:lnTo>
                      <a:pt x="4567" y="17968"/>
                    </a:lnTo>
                    <a:lnTo>
                      <a:pt x="4567" y="19011"/>
                    </a:lnTo>
                    <a:lnTo>
                      <a:pt x="4590" y="19514"/>
                    </a:lnTo>
                    <a:lnTo>
                      <a:pt x="4612" y="19980"/>
                    </a:lnTo>
                    <a:lnTo>
                      <a:pt x="4657" y="20426"/>
                    </a:lnTo>
                    <a:lnTo>
                      <a:pt x="4725" y="20836"/>
                    </a:lnTo>
                    <a:lnTo>
                      <a:pt x="4848" y="20929"/>
                    </a:lnTo>
                    <a:lnTo>
                      <a:pt x="5040" y="21004"/>
                    </a:lnTo>
                    <a:lnTo>
                      <a:pt x="5265" y="21078"/>
                    </a:lnTo>
                    <a:lnTo>
                      <a:pt x="5478" y="21115"/>
                    </a:lnTo>
                    <a:lnTo>
                      <a:pt x="6041" y="21115"/>
                    </a:lnTo>
                    <a:lnTo>
                      <a:pt x="6637" y="21078"/>
                    </a:lnTo>
                    <a:lnTo>
                      <a:pt x="7312" y="21004"/>
                    </a:lnTo>
                    <a:lnTo>
                      <a:pt x="7998" y="20929"/>
                    </a:lnTo>
                    <a:lnTo>
                      <a:pt x="8696" y="20855"/>
                    </a:lnTo>
                    <a:lnTo>
                      <a:pt x="9360" y="20836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000232" y="3000372"/>
                <a:ext cx="157163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Microsoft</a:t>
                </a:r>
                <a:r>
                  <a:rPr lang="en-US" b="1" dirty="0" smtClean="0">
                    <a:solidFill>
                      <a:schemeClr val="bg1"/>
                    </a:solidFill>
                  </a:rPr>
                  <a:t> Word</a:t>
                </a:r>
                <a:endParaRPr lang="ru-RU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1500166" y="4929198"/>
                <a:ext cx="256217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Corel</a:t>
                </a:r>
                <a:r>
                  <a:rPr lang="en-US" dirty="0" smtClean="0"/>
                  <a:t> Word Perfect</a:t>
                </a:r>
                <a:endParaRPr lang="ru-RU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20"/>
                            </p:stCondLst>
                            <p:childTnLst>
                              <p:par>
                                <p:cTn id="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6773"/>
            <a:ext cx="6768752" cy="877437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Робочі вікна програм</a:t>
            </a:r>
            <a:endParaRPr lang="ru-R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3" name="Picture 5" descr="http://biblprog.org.ua/programsimages/abiword/AbiWor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1064210"/>
            <a:ext cx="4716291" cy="4436467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3203" y="2132856"/>
            <a:ext cx="5833106" cy="4191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5" name="Picture 7" descr="http://radikal.ua/data/upload/4efc3/04012/a628f55882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2280" y="214290"/>
            <a:ext cx="1670738" cy="1965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760</TotalTime>
  <Words>610</Words>
  <Application>Microsoft Office PowerPoint</Application>
  <PresentationFormat>Экран (4:3)</PresentationFormat>
  <Paragraphs>121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Spring</vt:lpstr>
      <vt:lpstr>Текстовий процесор Word для учнів 5 класу</vt:lpstr>
      <vt:lpstr> Мета курсу: </vt:lpstr>
      <vt:lpstr>Дещо з історії…  коли ще не було текстових процесорів</vt:lpstr>
      <vt:lpstr>Рукописні книги</vt:lpstr>
      <vt:lpstr>Друкарські машини</vt:lpstr>
      <vt:lpstr>Комп’ютер – найкращий інструмент для підготовки текстів </vt:lpstr>
      <vt:lpstr>Текстовий редактор – це програма для створення, перегляду, зміни та друку текстових документів</vt:lpstr>
      <vt:lpstr>Приклади текстових процесорів</vt:lpstr>
      <vt:lpstr>Робочі вікна програм</vt:lpstr>
      <vt:lpstr>Текстовий процесор – це потужний текстовий редактор, який може створювати текстові документи, що містять різні об’єкти – малюнки, таблиці, формули, діаграми, тощо…  Розглянемо все це на прикладі роботи програми Microsoft Word</vt:lpstr>
      <vt:lpstr>Вікно програми Microsoft WORD</vt:lpstr>
      <vt:lpstr>Як створити текстовий файл на робочому столі?</vt:lpstr>
      <vt:lpstr>Для завантаження текстового процесору Word існує декілька способів.  </vt:lpstr>
      <vt:lpstr>Презентация PowerPoint</vt:lpstr>
      <vt:lpstr>Змінити  документ - значить виконати</vt:lpstr>
      <vt:lpstr>Введення тексту</vt:lpstr>
      <vt:lpstr>Призначення клавіш:</vt:lpstr>
      <vt:lpstr>Видалення символів</vt:lpstr>
      <vt:lpstr>Правила набору тексту:</vt:lpstr>
      <vt:lpstr>Правила набору тексту:</vt:lpstr>
      <vt:lpstr>Можливості текстового процесора</vt:lpstr>
      <vt:lpstr>Можливості текстового процесора</vt:lpstr>
      <vt:lpstr>Вперед до нових знань!   Дякую за увагу</vt:lpstr>
    </vt:vector>
  </TitlesOfParts>
  <Company>WIN7XP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Day of School</dc:title>
  <dc:creator>WIN7XP</dc:creator>
  <cp:lastModifiedBy>Лариса</cp:lastModifiedBy>
  <cp:revision>74</cp:revision>
  <dcterms:created xsi:type="dcterms:W3CDTF">2011-11-07T16:43:15Z</dcterms:created>
  <dcterms:modified xsi:type="dcterms:W3CDTF">2021-10-01T11:20:48Z</dcterms:modified>
</cp:coreProperties>
</file>