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323143" y="2646218"/>
            <a:ext cx="3204677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orking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678386" y="1770291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133" y="4556666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26473" y="2630313"/>
            <a:ext cx="3090482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parents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678386" y="3590406"/>
            <a:ext cx="2533969" cy="84512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694075" y="2630312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62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802078" y="2616457"/>
            <a:ext cx="3257384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abroad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143034" y="1812894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617" y="4599709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26473" y="2630313"/>
            <a:ext cx="3090482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cousin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140707" y="3475437"/>
            <a:ext cx="2533969" cy="84512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872778" y="2630312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seldom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1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201891" y="2616457"/>
            <a:ext cx="3857571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home in time?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526473" y="1411112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90" y="321729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058114" y="2600552"/>
            <a:ext cx="247005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24146" y="3849511"/>
            <a:ext cx="2533969" cy="84512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5905189" y="2600552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12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5652654" y="2596449"/>
            <a:ext cx="372687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oing to the gym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526473" y="1411112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90" y="321729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058114" y="2600552"/>
            <a:ext cx="247005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aunt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24146" y="3849511"/>
            <a:ext cx="2533969" cy="84512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504010" y="2579517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ow?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050636" y="1656644"/>
            <a:ext cx="372687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wait for you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98269" y="2608504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74" y="3615778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844339" y="2616457"/>
            <a:ext cx="247005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891937" y="2620306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ow?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6050634" y="3615778"/>
            <a:ext cx="372687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waiting for you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6050635" y="2636211"/>
            <a:ext cx="372687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waits for you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3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1873" y="3857458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73" y="3825384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58799" y="2630308"/>
            <a:ext cx="247005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8541329" y="2630308"/>
            <a:ext cx="3650672" cy="817418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the moment?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5728856" y="2630308"/>
            <a:ext cx="281247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eating pizza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3"/>
          <p:cNvSpPr>
            <a:spLocks noChangeArrowheads="1"/>
          </p:cNvSpPr>
          <p:nvPr/>
        </p:nvSpPr>
        <p:spPr bwMode="auto">
          <a:xfrm>
            <a:off x="691873" y="2630308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3"/>
          <p:cNvSpPr>
            <a:spLocks noChangeArrowheads="1"/>
          </p:cNvSpPr>
          <p:nvPr/>
        </p:nvSpPr>
        <p:spPr bwMode="auto">
          <a:xfrm>
            <a:off x="691873" y="1504115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7962564" y="2500615"/>
            <a:ext cx="3328891" cy="1037294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looks in a shop window?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01287" y="2602601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853" y="1131194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632929" y="2602601"/>
            <a:ext cx="247005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5102986" y="2602601"/>
            <a:ext cx="2731503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7962564" y="3953417"/>
            <a:ext cx="3328891" cy="1150186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looking in a shop window?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7962564" y="1058847"/>
            <a:ext cx="3328891" cy="102626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in a shop window?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15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817601"/>
            <a:ext cx="11026140" cy="5262979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№3</a:t>
            </a: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№3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vs Now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фыв\Desktop\мотиконс\slide-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257" y="3325090"/>
            <a:ext cx="5375563" cy="2643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теоретичний </a:t>
            </a:r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 </a:t>
            </a:r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заняття 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оміркуй та не поспішай;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12 слайдів, в яких необхідно обрати вірну відповідь щодо вживання та утворення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Simple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Continuous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964" y="2549236"/>
            <a:ext cx="104601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Яке слово допоможе побудувати речення правильно?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5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548254" y="2640066"/>
            <a:ext cx="3435927" cy="84922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school at 8.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5897437" y="2630313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arrives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250156" y="1330036"/>
            <a:ext cx="2392177" cy="8589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7" y="4015534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243230" y="2630313"/>
            <a:ext cx="239217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250156" y="4051971"/>
            <a:ext cx="2378323" cy="84512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754582" y="2614408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60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553199" y="2630313"/>
            <a:ext cx="3214255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uying tickets</a:t>
            </a: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888528" y="2630313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not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250156" y="1330036"/>
            <a:ext cx="2392177" cy="8589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7" y="4015534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243230" y="2630313"/>
            <a:ext cx="2392177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250156" y="4051971"/>
            <a:ext cx="2378323" cy="84512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900484" y="2630313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5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829079" y="2630313"/>
            <a:ext cx="3214255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out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888528" y="2630313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oesn’t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08364" y="1330036"/>
            <a:ext cx="2533969" cy="8589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Alice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7" y="1330036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08365" y="2630313"/>
            <a:ext cx="2508590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108364" y="4033752"/>
            <a:ext cx="2533969" cy="84512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and Bill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6553197" y="2630313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9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6271459" y="2646218"/>
            <a:ext cx="354129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iving far away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678386" y="2630312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108364" y="1330036"/>
            <a:ext cx="2533969" cy="8589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7" y="2566165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08365" y="2630313"/>
            <a:ext cx="2508590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108364" y="4033752"/>
            <a:ext cx="2533969" cy="84512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Robert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874183" y="2630312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6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650707" y="2697592"/>
            <a:ext cx="3541293" cy="817418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rite emails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678386" y="1770291"/>
            <a:ext cx="2531642" cy="81741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on’t 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133" y="665018"/>
            <a:ext cx="862147" cy="881565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26473" y="2630313"/>
            <a:ext cx="3090482" cy="83332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friends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678386" y="3590407"/>
            <a:ext cx="2533969" cy="845128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oesn’t</a:t>
            </a:r>
            <a:endParaRPr kumimoji="0" lang="en-US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6341274" y="2699614"/>
            <a:ext cx="2142855" cy="833323"/>
          </a:xfrm>
          <a:prstGeom prst="rect">
            <a:avLst/>
          </a:prstGeom>
          <a:solidFill>
            <a:srgbClr val="FFC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</a:t>
            </a:r>
            <a:endParaRPr kumimoji="0" lang="en-US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11091" y="471055"/>
            <a:ext cx="11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75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250</Words>
  <Application>Microsoft Office PowerPoint</Application>
  <PresentationFormat>Широкоэкранный</PresentationFormat>
  <Paragraphs>96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31</cp:revision>
  <dcterms:created xsi:type="dcterms:W3CDTF">2020-07-03T18:10:34Z</dcterms:created>
  <dcterms:modified xsi:type="dcterms:W3CDTF">2020-07-09T10:31:31Z</dcterms:modified>
</cp:coreProperties>
</file>