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14"/>
  </p:notesMasterIdLst>
  <p:sldIdLst>
    <p:sldId id="256" r:id="rId4"/>
    <p:sldId id="271" r:id="rId5"/>
    <p:sldId id="267" r:id="rId6"/>
    <p:sldId id="299" r:id="rId7"/>
    <p:sldId id="307" r:id="rId8"/>
    <p:sldId id="308" r:id="rId9"/>
    <p:sldId id="283" r:id="rId10"/>
    <p:sldId id="311" r:id="rId11"/>
    <p:sldId id="298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ZRyLgUMJoxM" TargetMode="External"/><Relationship Id="rId5" Type="http://schemas.openxmlformats.org/officeDocument/2006/relationships/hyperlink" Target="https://youtu.be/zPMryG8fqNY" TargetMode="External"/><Relationship Id="rId4" Type="http://schemas.openxmlformats.org/officeDocument/2006/relationships/hyperlink" Target="https://youtu.be/eEI5YoQywL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EI5YoQywL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RyLgUMJox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5" y="1549052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Відмінювання іменників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( </a:t>
            </a:r>
            <a:r>
              <a:rPr lang="ru-RU" sz="1600" dirty="0" err="1" smtClean="0">
                <a:ln/>
                <a:solidFill>
                  <a:schemeClr val="bg1"/>
                </a:solidFill>
              </a:rPr>
              <a:t>чергування</a:t>
            </a:r>
            <a:r>
              <a:rPr lang="ru-RU" sz="1600" dirty="0" smtClean="0">
                <a:ln/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ln/>
                <a:solidFill>
                  <a:schemeClr val="bg1"/>
                </a:solidFill>
              </a:rPr>
              <a:t>голосних</a:t>
            </a:r>
            <a:r>
              <a:rPr lang="ru-RU" sz="1600" dirty="0" smtClean="0">
                <a:ln/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ln/>
                <a:solidFill>
                  <a:schemeClr val="bg1"/>
                </a:solidFill>
              </a:rPr>
              <a:t>приголосних</a:t>
            </a:r>
            <a:r>
              <a:rPr lang="ru-RU" sz="1600" dirty="0" smtClean="0">
                <a:ln/>
                <a:solidFill>
                  <a:schemeClr val="bg1"/>
                </a:solidFill>
              </a:rPr>
              <a:t> </a:t>
            </a:r>
            <a:r>
              <a:rPr lang="ru-RU" sz="1600" dirty="0" err="1">
                <a:ln/>
                <a:solidFill>
                  <a:schemeClr val="bg1"/>
                </a:solidFill>
              </a:rPr>
              <a:t>під</a:t>
            </a:r>
            <a:r>
              <a:rPr lang="ru-RU" sz="1600" dirty="0">
                <a:ln/>
                <a:solidFill>
                  <a:schemeClr val="bg1"/>
                </a:solidFill>
              </a:rPr>
              <a:t> час </a:t>
            </a:r>
            <a:r>
              <a:rPr lang="ru-RU" sz="1600" dirty="0" err="1">
                <a:ln/>
                <a:solidFill>
                  <a:schemeClr val="bg1"/>
                </a:solidFill>
              </a:rPr>
              <a:t>відмінювання</a:t>
            </a:r>
            <a:r>
              <a:rPr lang="ru-RU" sz="1600" dirty="0">
                <a:ln/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ln/>
                <a:solidFill>
                  <a:schemeClr val="bg1"/>
                </a:solidFill>
              </a:rPr>
              <a:t>іменників</a:t>
            </a:r>
            <a:r>
              <a:rPr lang="ru-RU" sz="1600" dirty="0" smtClean="0">
                <a:ln/>
                <a:solidFill>
                  <a:schemeClr val="bg1"/>
                </a:solidFill>
              </a:rPr>
              <a:t>)</a:t>
            </a:r>
            <a:r>
              <a:rPr lang="ru-RU" sz="1600" dirty="0">
                <a:ln/>
                <a:solidFill>
                  <a:schemeClr val="bg1"/>
                </a:solidFill>
              </a:rPr>
              <a:t/>
            </a:r>
            <a:br>
              <a:rPr lang="ru-RU" sz="1600" dirty="0">
                <a:ln/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812" y="510138"/>
            <a:ext cx="1760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№ 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879" y="110703"/>
            <a:ext cx="79944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Використані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ресурси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Інтернету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550" y="1848905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youtu.be/eEI5YoQywLg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8550" y="2356062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youtu.be/zPMryG8fqNY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8550" y="29569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youtu.be/ZRyLgUMJoxM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981349"/>
            <a:ext cx="10162844" cy="598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103" y="-36953"/>
            <a:ext cx="5726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відмінки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української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мови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5573027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7796" y="110028"/>
            <a:ext cx="90077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</a:rPr>
              <a:t>Вивчаємо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чергування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голосних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під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час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3"/>
              </a:rPr>
              <a:t>відмінювання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96" y="1749359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5573027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7796" y="110028"/>
            <a:ext cx="90077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</a:rPr>
              <a:t>Вивчаємо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чергування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приголосних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під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час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3"/>
              </a:rPr>
              <a:t>відмінювання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55" y="1778235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56" y="5101389"/>
            <a:ext cx="1633611" cy="1621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468" y="53511"/>
            <a:ext cx="9581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800" b="1" dirty="0" err="1" smtClean="0">
                <a:ln/>
                <a:solidFill>
                  <a:schemeClr val="accent3"/>
                </a:solidFill>
              </a:rPr>
              <a:t>Перевіримо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, як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ти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засвоїв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теоретичний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матеріал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уроку!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367" y="2004046"/>
            <a:ext cx="9367778" cy="197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002060"/>
                </a:solidFill>
              </a:rPr>
              <a:t>Чергування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звуків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здатність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____________ </a:t>
            </a:r>
            <a:r>
              <a:rPr lang="ru-RU" sz="2800" b="1" dirty="0" err="1">
                <a:solidFill>
                  <a:srgbClr val="002060"/>
                </a:solidFill>
              </a:rPr>
              <a:t>змінювати</a:t>
            </a:r>
            <a:r>
              <a:rPr lang="ru-RU" sz="2800" b="1" dirty="0">
                <a:solidFill>
                  <a:srgbClr val="002060"/>
                </a:solidFill>
              </a:rPr>
              <a:t> один одного на одному й тому ж </a:t>
            </a:r>
            <a:r>
              <a:rPr lang="ru-RU" sz="2800" b="1" dirty="0" err="1">
                <a:solidFill>
                  <a:srgbClr val="002060"/>
                </a:solidFill>
              </a:rPr>
              <a:t>місці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певній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______________.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Довідка: звуків, морфемі.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573028"/>
            <a:ext cx="5801896" cy="1333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4222" y="3782590"/>
            <a:ext cx="5482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Правильна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035" y="1553388"/>
            <a:ext cx="1859441" cy="29812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5138" y="1590950"/>
            <a:ext cx="8486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Доповни визначення відповідними словами з довідки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767" y="4391181"/>
            <a:ext cx="989003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00B050"/>
                </a:solidFill>
              </a:rPr>
              <a:t>Чергування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звуків</a:t>
            </a:r>
            <a:r>
              <a:rPr lang="ru-RU" sz="2400" b="1" dirty="0">
                <a:solidFill>
                  <a:srgbClr val="00B050"/>
                </a:solidFill>
              </a:rPr>
              <a:t> — </a:t>
            </a:r>
            <a:r>
              <a:rPr lang="ru-RU" sz="2400" b="1" dirty="0" err="1">
                <a:solidFill>
                  <a:srgbClr val="00B050"/>
                </a:solidFill>
              </a:rPr>
              <a:t>це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здатність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звуків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змінювати</a:t>
            </a:r>
            <a:r>
              <a:rPr lang="ru-RU" sz="2400" b="1" dirty="0">
                <a:solidFill>
                  <a:srgbClr val="00B050"/>
                </a:solidFill>
              </a:rPr>
              <a:t> один одного на одному й тому ж </a:t>
            </a:r>
            <a:r>
              <a:rPr lang="ru-RU" sz="2400" b="1" dirty="0" err="1">
                <a:solidFill>
                  <a:srgbClr val="00B050"/>
                </a:solidFill>
              </a:rPr>
              <a:t>місці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певній</a:t>
            </a: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ru-RU" sz="3200" b="1" dirty="0" err="1">
                <a:solidFill>
                  <a:srgbClr val="00B050"/>
                </a:solidFill>
              </a:rPr>
              <a:t>морфемі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0526" y="273848"/>
            <a:ext cx="74692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Open Sans"/>
              </a:rPr>
              <a:t>Чергуватися</a:t>
            </a:r>
            <a:r>
              <a:rPr lang="ru-RU" sz="40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Open Sans"/>
              </a:rPr>
              <a:t>можуть</a:t>
            </a:r>
            <a:r>
              <a:rPr lang="ru-RU" sz="4000" b="1" dirty="0">
                <a:solidFill>
                  <a:srgbClr val="002060"/>
                </a:solidFill>
                <a:latin typeface="Open Sans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Open Sans"/>
              </a:rPr>
              <a:t>тільки</a:t>
            </a:r>
            <a:r>
              <a:rPr lang="ru-RU" sz="4000" b="1" dirty="0">
                <a:solidFill>
                  <a:srgbClr val="002060"/>
                </a:solidFill>
                <a:latin typeface="Open Sans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Open Sans"/>
              </a:rPr>
              <a:t>приголосні</a:t>
            </a:r>
            <a:r>
              <a:rPr lang="ru-RU" sz="4000" b="1" dirty="0" smtClean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Open Sans"/>
              </a:rPr>
              <a:t>звуки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0705" y="2267141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63853" y="2263206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0120" y="3320804"/>
            <a:ext cx="9970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err="1" smtClean="0">
                <a:solidFill>
                  <a:srgbClr val="FFC000"/>
                </a:solidFill>
                <a:latin typeface="Open Sans"/>
              </a:rPr>
              <a:t>Чергуватися</a:t>
            </a:r>
            <a:r>
              <a:rPr lang="ru-RU" sz="2800" b="1" dirty="0" smtClean="0">
                <a:solidFill>
                  <a:srgbClr val="FFC000"/>
                </a:solidFill>
                <a:latin typeface="Open Sans"/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latin typeface="Open Sans"/>
              </a:rPr>
              <a:t>можуть</a:t>
            </a:r>
            <a:r>
              <a:rPr lang="ru-RU" sz="2800" b="1" dirty="0" smtClean="0">
                <a:solidFill>
                  <a:srgbClr val="FFC000"/>
                </a:solidFill>
                <a:latin typeface="Open Sans"/>
              </a:rPr>
              <a:t> як </a:t>
            </a:r>
            <a:r>
              <a:rPr lang="ru-RU" sz="2800" b="1" dirty="0" err="1" smtClean="0">
                <a:solidFill>
                  <a:srgbClr val="FFC000"/>
                </a:solidFill>
                <a:latin typeface="Open Sans"/>
              </a:rPr>
              <a:t>приголосні</a:t>
            </a:r>
            <a:r>
              <a:rPr lang="ru-RU" sz="2800" b="1" dirty="0" smtClean="0">
                <a:solidFill>
                  <a:srgbClr val="FFC000"/>
                </a:solidFill>
                <a:latin typeface="Open Sans"/>
              </a:rPr>
              <a:t>, </a:t>
            </a:r>
            <a:r>
              <a:rPr lang="ru-RU" sz="2800" b="1" dirty="0">
                <a:solidFill>
                  <a:srgbClr val="FFC000"/>
                </a:solidFill>
                <a:latin typeface="Open Sans"/>
              </a:rPr>
              <a:t>так і </a:t>
            </a:r>
            <a:r>
              <a:rPr lang="ru-RU" sz="2800" b="1" dirty="0" err="1">
                <a:solidFill>
                  <a:srgbClr val="FFC000"/>
                </a:solidFill>
                <a:latin typeface="Open Sans"/>
              </a:rPr>
              <a:t>голосні</a:t>
            </a:r>
            <a:r>
              <a:rPr lang="ru-RU" sz="2800" b="1" dirty="0">
                <a:solidFill>
                  <a:srgbClr val="FFC000"/>
                </a:solidFill>
                <a:latin typeface="Open Sans"/>
              </a:rPr>
              <a:t> звуки</a:t>
            </a:r>
            <a:r>
              <a:rPr lang="ru-RU" sz="2800" b="1" dirty="0" smtClean="0">
                <a:solidFill>
                  <a:srgbClr val="FFC000"/>
                </a:solidFill>
                <a:latin typeface="Open Sans"/>
              </a:rPr>
              <a:t>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120" y="4065822"/>
            <a:ext cx="968458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Наприклад: ру</a:t>
            </a:r>
            <a:r>
              <a:rPr lang="uk-UA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</a:t>
            </a:r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 – ру</a:t>
            </a:r>
            <a:r>
              <a:rPr lang="uk-UA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</a:t>
            </a:r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і, п</a:t>
            </a:r>
            <a:r>
              <a:rPr lang="uk-UA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</a:t>
            </a:r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 </a:t>
            </a:r>
            <a: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</a:t>
            </a:r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</a:t>
            </a:r>
            <a:r>
              <a:rPr lang="uk-UA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</a:t>
            </a:r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чі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626" y="278079"/>
            <a:ext cx="185944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-3.33333E-6 L -0.33112 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0" grpId="0"/>
      <p:bldP spid="10" grpId="1"/>
      <p:bldP spid="10" grpId="2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1163</TotalTime>
  <Words>179</Words>
  <Application>Microsoft Office PowerPoint</Application>
  <PresentationFormat>Широкоэкранный</PresentationFormat>
  <Paragraphs>58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Open Sans</vt:lpstr>
      <vt:lpstr>Times New Roman</vt:lpstr>
      <vt:lpstr>Wingdings 3</vt:lpstr>
      <vt:lpstr>Легкий дым</vt:lpstr>
      <vt:lpstr>1_Специальное оформление</vt:lpstr>
      <vt:lpstr>Специальное оформление</vt:lpstr>
      <vt:lpstr>Відмінювання іменників ( чергування голосних та приголосних під час відмінювання іменників)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2023-06-14T07:23:34Z</dcterms:created>
  <dcterms:modified xsi:type="dcterms:W3CDTF">2023-06-25T09:43:38Z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