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14"/>
  </p:notesMasterIdLst>
  <p:sldIdLst>
    <p:sldId id="256" r:id="rId4"/>
    <p:sldId id="271" r:id="rId5"/>
    <p:sldId id="267" r:id="rId6"/>
    <p:sldId id="299" r:id="rId7"/>
    <p:sldId id="307" r:id="rId8"/>
    <p:sldId id="308" r:id="rId9"/>
    <p:sldId id="283" r:id="rId10"/>
    <p:sldId id="311" r:id="rId11"/>
    <p:sldId id="298" r:id="rId12"/>
    <p:sldId id="27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A0AA3-CF1C-4AF5-B540-74BE55162B16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BDC62-BFDD-4CE4-8A64-E745BEA5A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275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00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ZRyLgUMJoxM" TargetMode="External"/><Relationship Id="rId5" Type="http://schemas.openxmlformats.org/officeDocument/2006/relationships/hyperlink" Target="https://youtu.be/zPMryG8fqNY" TargetMode="External"/><Relationship Id="rId4" Type="http://schemas.openxmlformats.org/officeDocument/2006/relationships/hyperlink" Target="https://youtu.be/eEI5YoQywL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EI5YoQywL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youtu.be/zPMryG8fqNY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RyLgUMJox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youtu.be/zPMryG8fqNY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044946" y="342879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1855" y="1549052"/>
            <a:ext cx="7900909" cy="156349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Відмінювання іменників</a:t>
            </a:r>
            <a:br>
              <a:rPr lang="uk-UA" dirty="0" smtClean="0">
                <a:solidFill>
                  <a:schemeClr val="bg1"/>
                </a:solidFill>
              </a:rPr>
            </a:br>
            <a:r>
              <a:rPr lang="uk-UA" sz="1600" dirty="0" smtClean="0">
                <a:solidFill>
                  <a:schemeClr val="bg1"/>
                </a:solidFill>
              </a:rPr>
              <a:t>( </a:t>
            </a:r>
            <a:r>
              <a:rPr lang="ru-RU" sz="1600" dirty="0" err="1" smtClean="0">
                <a:ln/>
                <a:solidFill>
                  <a:schemeClr val="bg1"/>
                </a:solidFill>
              </a:rPr>
              <a:t>чергування</a:t>
            </a:r>
            <a:r>
              <a:rPr lang="ru-RU" sz="1600" dirty="0" smtClean="0">
                <a:ln/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ln/>
                <a:solidFill>
                  <a:schemeClr val="bg1"/>
                </a:solidFill>
              </a:rPr>
              <a:t>голосних</a:t>
            </a:r>
            <a:r>
              <a:rPr lang="ru-RU" sz="1600" dirty="0" smtClean="0">
                <a:ln/>
                <a:solidFill>
                  <a:schemeClr val="bg1"/>
                </a:solidFill>
              </a:rPr>
              <a:t> та </a:t>
            </a:r>
            <a:r>
              <a:rPr lang="ru-RU" sz="1600" dirty="0" err="1" smtClean="0">
                <a:ln/>
                <a:solidFill>
                  <a:schemeClr val="bg1"/>
                </a:solidFill>
              </a:rPr>
              <a:t>приголосних</a:t>
            </a:r>
            <a:r>
              <a:rPr lang="ru-RU" sz="1600" dirty="0" smtClean="0">
                <a:ln/>
                <a:solidFill>
                  <a:schemeClr val="bg1"/>
                </a:solidFill>
              </a:rPr>
              <a:t> </a:t>
            </a:r>
            <a:r>
              <a:rPr lang="ru-RU" sz="1600" dirty="0" err="1">
                <a:ln/>
                <a:solidFill>
                  <a:schemeClr val="bg1"/>
                </a:solidFill>
              </a:rPr>
              <a:t>під</a:t>
            </a:r>
            <a:r>
              <a:rPr lang="ru-RU" sz="1600" dirty="0">
                <a:ln/>
                <a:solidFill>
                  <a:schemeClr val="bg1"/>
                </a:solidFill>
              </a:rPr>
              <a:t> час </a:t>
            </a:r>
            <a:r>
              <a:rPr lang="ru-RU" sz="1600" dirty="0" err="1">
                <a:ln/>
                <a:solidFill>
                  <a:schemeClr val="bg1"/>
                </a:solidFill>
              </a:rPr>
              <a:t>відмінювання</a:t>
            </a:r>
            <a:r>
              <a:rPr lang="ru-RU" sz="1600" dirty="0">
                <a:ln/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ln/>
                <a:solidFill>
                  <a:schemeClr val="bg1"/>
                </a:solidFill>
              </a:rPr>
              <a:t>іменників</a:t>
            </a:r>
            <a:r>
              <a:rPr lang="ru-RU" sz="1600" dirty="0" smtClean="0">
                <a:ln/>
                <a:solidFill>
                  <a:schemeClr val="bg1"/>
                </a:solidFill>
              </a:rPr>
              <a:t>)</a:t>
            </a:r>
            <a:r>
              <a:rPr lang="ru-RU" sz="1600" dirty="0">
                <a:ln/>
                <a:solidFill>
                  <a:schemeClr val="bg1"/>
                </a:solidFill>
              </a:rPr>
              <a:t/>
            </a:r>
            <a:br>
              <a:rPr lang="ru-RU" sz="1600" dirty="0">
                <a:ln/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90" y="2775662"/>
            <a:ext cx="4020152" cy="39912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2812" y="510138"/>
            <a:ext cx="17604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Заняття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№ 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8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313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6879" y="110703"/>
            <a:ext cx="799449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Використані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ресурси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</a:p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Інтернету</a:t>
            </a:r>
            <a:endParaRPr lang="ru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137" y="3927071"/>
            <a:ext cx="6187976" cy="22740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18550" y="1848905"/>
            <a:ext cx="3688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https://</a:t>
            </a:r>
            <a:r>
              <a:rPr lang="ru-RU" dirty="0" smtClean="0">
                <a:hlinkClick r:id="rId4"/>
              </a:rPr>
              <a:t>youtu.be/eEI5YoQywLg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8550" y="2356062"/>
            <a:ext cx="3672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5"/>
              </a:rPr>
              <a:t>https://</a:t>
            </a:r>
            <a:r>
              <a:rPr lang="ru-RU" dirty="0" smtClean="0">
                <a:hlinkClick r:id="rId5"/>
              </a:rPr>
              <a:t>youtu.be/zPMryG8fqNY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18550" y="2956900"/>
            <a:ext cx="3749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6"/>
              </a:rPr>
              <a:t>https://</a:t>
            </a:r>
            <a:r>
              <a:rPr lang="ru-RU" dirty="0" smtClean="0">
                <a:hlinkClick r:id="rId6"/>
              </a:rPr>
              <a:t>youtu.be/ZRyLgUMJoxM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41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04" y="981349"/>
            <a:ext cx="10162844" cy="5982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0103" y="-36953"/>
            <a:ext cx="57262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Пригадаймо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відмінки</a:t>
            </a:r>
            <a:endParaRPr lang="ru-RU" sz="40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української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мови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1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151" y="5573027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07796" y="110028"/>
            <a:ext cx="900776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 err="1">
                <a:ln/>
                <a:solidFill>
                  <a:schemeClr val="accent3"/>
                </a:solidFill>
              </a:rPr>
              <a:t>Вивчаємо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чергування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голосних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під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smtClean="0">
                <a:ln/>
                <a:solidFill>
                  <a:schemeClr val="accent3"/>
                </a:solidFill>
              </a:rPr>
              <a:t>час </a:t>
            </a:r>
            <a:r>
              <a:rPr lang="ru-RU" sz="3600" b="1" dirty="0" err="1">
                <a:ln/>
                <a:solidFill>
                  <a:schemeClr val="accent3"/>
                </a:solidFill>
                <a:hlinkClick r:id="rId3"/>
              </a:rPr>
              <a:t>відмінювання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іменників</a:t>
            </a:r>
            <a:r>
              <a:rPr lang="ru-RU" sz="3600" b="1" dirty="0">
                <a:ln/>
                <a:solidFill>
                  <a:schemeClr val="accent3"/>
                </a:solidFill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7796" y="1749359"/>
            <a:ext cx="771210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4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151" y="5573027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07796" y="110028"/>
            <a:ext cx="900776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 err="1">
                <a:ln/>
                <a:solidFill>
                  <a:schemeClr val="accent3"/>
                </a:solidFill>
              </a:rPr>
              <a:t>Вивчаємо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 smtClean="0">
                <a:ln/>
                <a:solidFill>
                  <a:schemeClr val="accent3"/>
                </a:solidFill>
              </a:rPr>
              <a:t>чергування</a:t>
            </a:r>
            <a:r>
              <a:rPr lang="ru-RU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 smtClean="0">
                <a:ln/>
                <a:solidFill>
                  <a:schemeClr val="accent3"/>
                </a:solidFill>
              </a:rPr>
              <a:t>приголосних</a:t>
            </a:r>
            <a:r>
              <a:rPr lang="ru-RU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під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smtClean="0">
                <a:ln/>
                <a:solidFill>
                  <a:schemeClr val="accent3"/>
                </a:solidFill>
              </a:rPr>
              <a:t>час </a:t>
            </a:r>
            <a:r>
              <a:rPr lang="ru-RU" sz="3600" b="1" dirty="0" err="1">
                <a:ln/>
                <a:solidFill>
                  <a:schemeClr val="accent3"/>
                </a:solidFill>
                <a:hlinkClick r:id="rId3"/>
              </a:rPr>
              <a:t>відмінювання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іменників</a:t>
            </a:r>
            <a:r>
              <a:rPr lang="ru-RU" sz="3600" b="1" dirty="0">
                <a:ln/>
                <a:solidFill>
                  <a:schemeClr val="accent3"/>
                </a:solidFill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6455" y="1778235"/>
            <a:ext cx="771210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5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28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56" y="5101389"/>
            <a:ext cx="1633611" cy="16218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367" y="2004046"/>
            <a:ext cx="9367778" cy="1973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err="1">
                <a:solidFill>
                  <a:srgbClr val="002060"/>
                </a:solidFill>
              </a:rPr>
              <a:t>Чергування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звуків</a:t>
            </a:r>
            <a:r>
              <a:rPr lang="ru-RU" sz="2800" b="1" dirty="0">
                <a:solidFill>
                  <a:srgbClr val="002060"/>
                </a:solidFill>
              </a:rPr>
              <a:t> — </a:t>
            </a:r>
            <a:r>
              <a:rPr lang="ru-RU" sz="2800" b="1" dirty="0" err="1">
                <a:solidFill>
                  <a:srgbClr val="002060"/>
                </a:solidFill>
              </a:rPr>
              <a:t>це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здатність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____________ </a:t>
            </a:r>
            <a:r>
              <a:rPr lang="ru-RU" sz="2800" b="1" dirty="0" err="1">
                <a:solidFill>
                  <a:srgbClr val="002060"/>
                </a:solidFill>
              </a:rPr>
              <a:t>змінювати</a:t>
            </a:r>
            <a:r>
              <a:rPr lang="ru-RU" sz="2800" b="1" dirty="0">
                <a:solidFill>
                  <a:srgbClr val="002060"/>
                </a:solidFill>
              </a:rPr>
              <a:t> один одного на одному й тому ж </a:t>
            </a:r>
            <a:r>
              <a:rPr lang="ru-RU" sz="2800" b="1" dirty="0" err="1">
                <a:solidFill>
                  <a:srgbClr val="002060"/>
                </a:solidFill>
              </a:rPr>
              <a:t>місці</a:t>
            </a:r>
            <a:r>
              <a:rPr lang="ru-RU" sz="2800" b="1" dirty="0">
                <a:solidFill>
                  <a:srgbClr val="002060"/>
                </a:solidFill>
              </a:rPr>
              <a:t> в </a:t>
            </a:r>
            <a:r>
              <a:rPr lang="ru-RU" sz="2800" b="1" dirty="0" err="1">
                <a:solidFill>
                  <a:srgbClr val="002060"/>
                </a:solidFill>
              </a:rPr>
              <a:t>певній</a:t>
            </a:r>
            <a:r>
              <a:rPr lang="ru-RU" sz="2800" b="1" dirty="0">
                <a:solidFill>
                  <a:srgbClr val="002060"/>
                </a:solidFill>
              </a:rPr>
              <a:t> </a:t>
            </a:r>
            <a:r>
              <a:rPr lang="ru-RU" sz="2800" b="1" dirty="0" smtClean="0">
                <a:solidFill>
                  <a:srgbClr val="002060"/>
                </a:solidFill>
              </a:rPr>
              <a:t>______________.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Довідка: звуків, морфемі.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4222" y="378259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0035" y="1553388"/>
            <a:ext cx="1859441" cy="298120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95138" y="1590950"/>
            <a:ext cx="84866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Доповни визначення відповідними словами з довідки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3767" y="4391181"/>
            <a:ext cx="9890030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>
                <a:solidFill>
                  <a:srgbClr val="00B050"/>
                </a:solidFill>
              </a:rPr>
              <a:t>Чергування</a:t>
            </a:r>
            <a:r>
              <a:rPr lang="ru-RU" sz="2400" b="1" dirty="0">
                <a:solidFill>
                  <a:srgbClr val="00B050"/>
                </a:solidFill>
              </a:rPr>
              <a:t> </a:t>
            </a:r>
            <a:r>
              <a:rPr lang="ru-RU" sz="2400" b="1" dirty="0" err="1">
                <a:solidFill>
                  <a:srgbClr val="00B050"/>
                </a:solidFill>
              </a:rPr>
              <a:t>звуків</a:t>
            </a:r>
            <a:r>
              <a:rPr lang="ru-RU" sz="2400" b="1" dirty="0">
                <a:solidFill>
                  <a:srgbClr val="00B050"/>
                </a:solidFill>
              </a:rPr>
              <a:t> — </a:t>
            </a:r>
            <a:r>
              <a:rPr lang="ru-RU" sz="2400" b="1" dirty="0" err="1">
                <a:solidFill>
                  <a:srgbClr val="00B050"/>
                </a:solidFill>
              </a:rPr>
              <a:t>це</a:t>
            </a:r>
            <a:r>
              <a:rPr lang="ru-RU" sz="2400" b="1" dirty="0">
                <a:solidFill>
                  <a:srgbClr val="00B050"/>
                </a:solidFill>
              </a:rPr>
              <a:t> </a:t>
            </a:r>
            <a:r>
              <a:rPr lang="ru-RU" sz="2400" b="1" dirty="0" err="1">
                <a:solidFill>
                  <a:srgbClr val="00B050"/>
                </a:solidFill>
              </a:rPr>
              <a:t>здатність</a:t>
            </a:r>
            <a:r>
              <a:rPr lang="ru-RU" sz="2400" b="1" dirty="0">
                <a:solidFill>
                  <a:srgbClr val="00B050"/>
                </a:solidFill>
              </a:rPr>
              <a:t> </a:t>
            </a:r>
            <a:r>
              <a:rPr lang="ru-RU" sz="3200" b="1" dirty="0" err="1">
                <a:solidFill>
                  <a:srgbClr val="00B050"/>
                </a:solidFill>
              </a:rPr>
              <a:t>звуків</a:t>
            </a:r>
            <a:r>
              <a:rPr lang="ru-RU" sz="2400" b="1" dirty="0">
                <a:solidFill>
                  <a:srgbClr val="00B050"/>
                </a:solidFill>
              </a:rPr>
              <a:t> </a:t>
            </a:r>
            <a:r>
              <a:rPr lang="ru-RU" sz="2400" b="1" dirty="0" err="1">
                <a:solidFill>
                  <a:srgbClr val="00B050"/>
                </a:solidFill>
              </a:rPr>
              <a:t>змінювати</a:t>
            </a:r>
            <a:r>
              <a:rPr lang="ru-RU" sz="2400" b="1" dirty="0">
                <a:solidFill>
                  <a:srgbClr val="00B050"/>
                </a:solidFill>
              </a:rPr>
              <a:t> один одного на одному й тому ж </a:t>
            </a:r>
            <a:r>
              <a:rPr lang="ru-RU" sz="2400" b="1" dirty="0" err="1">
                <a:solidFill>
                  <a:srgbClr val="00B050"/>
                </a:solidFill>
              </a:rPr>
              <a:t>місці</a:t>
            </a:r>
            <a:r>
              <a:rPr lang="ru-RU" sz="2400" b="1" dirty="0">
                <a:solidFill>
                  <a:srgbClr val="00B050"/>
                </a:solidFill>
              </a:rPr>
              <a:t> в </a:t>
            </a:r>
            <a:r>
              <a:rPr lang="ru-RU" sz="2400" b="1" dirty="0" err="1">
                <a:solidFill>
                  <a:srgbClr val="00B050"/>
                </a:solidFill>
              </a:rPr>
              <a:t>певній</a:t>
            </a:r>
            <a:r>
              <a:rPr lang="ru-RU" sz="2400" b="1" dirty="0">
                <a:solidFill>
                  <a:srgbClr val="00B050"/>
                </a:solidFill>
              </a:rPr>
              <a:t> </a:t>
            </a:r>
            <a:r>
              <a:rPr lang="ru-RU" sz="3200" b="1" dirty="0" err="1">
                <a:solidFill>
                  <a:srgbClr val="00B050"/>
                </a:solidFill>
              </a:rPr>
              <a:t>морфемі</a:t>
            </a:r>
            <a:r>
              <a:rPr lang="ru-RU" sz="2400" b="1" dirty="0">
                <a:solidFill>
                  <a:srgbClr val="00B050"/>
                </a:solidFill>
              </a:rPr>
              <a:t>.</a:t>
            </a:r>
            <a:endParaRPr lang="ru-RU" sz="24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92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60526" y="273848"/>
            <a:ext cx="746922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solidFill>
                  <a:srgbClr val="002060"/>
                </a:solidFill>
                <a:latin typeface="Open Sans"/>
              </a:rPr>
              <a:t>Чергуватися</a:t>
            </a:r>
            <a:r>
              <a:rPr lang="ru-RU" sz="40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Open Sans"/>
              </a:rPr>
              <a:t>можуть</a:t>
            </a:r>
            <a:r>
              <a:rPr lang="ru-RU" sz="4000" b="1" dirty="0">
                <a:solidFill>
                  <a:srgbClr val="002060"/>
                </a:solidFill>
                <a:latin typeface="Open Sans"/>
              </a:rPr>
              <a:t>  </a:t>
            </a:r>
            <a:r>
              <a:rPr lang="ru-RU" sz="4000" b="1" dirty="0" err="1">
                <a:solidFill>
                  <a:srgbClr val="002060"/>
                </a:solidFill>
                <a:latin typeface="Open Sans"/>
              </a:rPr>
              <a:t>тільки</a:t>
            </a:r>
            <a:r>
              <a:rPr lang="ru-RU" sz="4000" b="1" dirty="0">
                <a:solidFill>
                  <a:srgbClr val="002060"/>
                </a:solidFill>
                <a:latin typeface="Open Sans"/>
              </a:rPr>
              <a:t> </a:t>
            </a:r>
            <a:endParaRPr lang="ru-RU" sz="4000" b="1" dirty="0" smtClean="0">
              <a:solidFill>
                <a:srgbClr val="002060"/>
              </a:solidFill>
              <a:latin typeface="Open Sans"/>
            </a:endParaRPr>
          </a:p>
          <a:p>
            <a:pPr algn="ctr"/>
            <a:r>
              <a:rPr lang="ru-RU" sz="4000" b="1" dirty="0" err="1" smtClean="0">
                <a:solidFill>
                  <a:srgbClr val="002060"/>
                </a:solidFill>
                <a:latin typeface="Open Sans"/>
              </a:rPr>
              <a:t>приголосні</a:t>
            </a:r>
            <a:r>
              <a:rPr lang="ru-RU" sz="4000" b="1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Open Sans"/>
              </a:rPr>
              <a:t>звуки</a:t>
            </a:r>
            <a:endParaRPr lang="ru-RU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0705" y="2267141"/>
            <a:ext cx="9316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Так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663853" y="2263206"/>
            <a:ext cx="6094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 smtClean="0">
                <a:ln/>
                <a:solidFill>
                  <a:schemeClr val="accent3"/>
                </a:solidFill>
                <a:effectLst/>
              </a:rPr>
              <a:t>Ні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0120" y="3320804"/>
            <a:ext cx="99700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err="1" smtClean="0">
                <a:solidFill>
                  <a:srgbClr val="FFC000"/>
                </a:solidFill>
                <a:latin typeface="Open Sans"/>
              </a:rPr>
              <a:t>Чергуватися</a:t>
            </a:r>
            <a:r>
              <a:rPr lang="ru-RU" sz="2800" b="1" dirty="0" smtClean="0">
                <a:solidFill>
                  <a:srgbClr val="FFC000"/>
                </a:solidFill>
                <a:latin typeface="Open Sans"/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  <a:latin typeface="Open Sans"/>
              </a:rPr>
              <a:t>можуть</a:t>
            </a:r>
            <a:r>
              <a:rPr lang="ru-RU" sz="2800" b="1" dirty="0" smtClean="0">
                <a:solidFill>
                  <a:srgbClr val="FFC000"/>
                </a:solidFill>
                <a:latin typeface="Open Sans"/>
              </a:rPr>
              <a:t> як </a:t>
            </a:r>
            <a:r>
              <a:rPr lang="ru-RU" sz="2800" b="1" dirty="0" err="1" smtClean="0">
                <a:solidFill>
                  <a:srgbClr val="FFC000"/>
                </a:solidFill>
                <a:latin typeface="Open Sans"/>
              </a:rPr>
              <a:t>приголосні</a:t>
            </a:r>
            <a:r>
              <a:rPr lang="ru-RU" sz="2800" b="1" dirty="0" smtClean="0">
                <a:solidFill>
                  <a:srgbClr val="FFC000"/>
                </a:solidFill>
                <a:latin typeface="Open Sans"/>
              </a:rPr>
              <a:t>, </a:t>
            </a:r>
            <a:r>
              <a:rPr lang="ru-RU" sz="2800" b="1" dirty="0">
                <a:solidFill>
                  <a:srgbClr val="FFC000"/>
                </a:solidFill>
                <a:latin typeface="Open Sans"/>
              </a:rPr>
              <a:t>так і </a:t>
            </a:r>
            <a:r>
              <a:rPr lang="ru-RU" sz="2800" b="1" dirty="0" err="1">
                <a:solidFill>
                  <a:srgbClr val="FFC000"/>
                </a:solidFill>
                <a:latin typeface="Open Sans"/>
              </a:rPr>
              <a:t>голосні</a:t>
            </a:r>
            <a:r>
              <a:rPr lang="ru-RU" sz="2800" b="1" dirty="0">
                <a:solidFill>
                  <a:srgbClr val="FFC000"/>
                </a:solidFill>
                <a:latin typeface="Open Sans"/>
              </a:rPr>
              <a:t> звуки</a:t>
            </a:r>
            <a:r>
              <a:rPr lang="ru-RU" sz="2800" b="1" dirty="0" smtClean="0">
                <a:solidFill>
                  <a:srgbClr val="FFC000"/>
                </a:solidFill>
                <a:latin typeface="Open Sans"/>
              </a:rPr>
              <a:t>.</a:t>
            </a:r>
            <a:endParaRPr lang="ru-RU" sz="2800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0120" y="4065822"/>
            <a:ext cx="9684588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Наприклад: ру</a:t>
            </a:r>
            <a:r>
              <a:rPr lang="uk-UA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</a:t>
            </a:r>
            <a:r>
              <a:rPr lang="uk-UA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а – ру</a:t>
            </a:r>
            <a:r>
              <a:rPr lang="uk-UA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ц</a:t>
            </a:r>
            <a:r>
              <a:rPr lang="uk-UA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і, п</a:t>
            </a:r>
            <a:r>
              <a:rPr lang="uk-UA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і</a:t>
            </a:r>
            <a:r>
              <a:rPr lang="uk-UA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ч </a:t>
            </a:r>
            <a:r>
              <a:rPr lang="uk-UA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 </a:t>
            </a:r>
            <a:r>
              <a:rPr lang="uk-UA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</a:t>
            </a:r>
            <a:r>
              <a:rPr lang="uk-UA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е</a:t>
            </a:r>
            <a:r>
              <a:rPr lang="uk-UA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чі</a:t>
            </a:r>
            <a:endParaRPr lang="ru-RU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endParaRPr lang="ru-RU" sz="3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2626" y="278079"/>
            <a:ext cx="1859441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875E-6 -3.33333E-6 L -0.33112 0.0078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63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2" grpId="1"/>
      <p:bldP spid="10" grpId="0"/>
      <p:bldP spid="10" grpId="1"/>
      <p:bldP spid="10" grpId="2"/>
      <p:bldP spid="11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Молодець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Тепер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готовий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приступити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rgbClr val="75BDA7"/>
                </a:solidFill>
              </a:rPr>
              <a:t>до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практичних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завдань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уроку!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12866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Бажаю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успіху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обов’язково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впораєшся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9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1163</TotalTime>
  <Words>179</Words>
  <Application>Microsoft Office PowerPoint</Application>
  <PresentationFormat>Широкоэкранный</PresentationFormat>
  <Paragraphs>58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Open Sans</vt:lpstr>
      <vt:lpstr>Times New Roman</vt:lpstr>
      <vt:lpstr>Wingdings 3</vt:lpstr>
      <vt:lpstr>Легкий дым</vt:lpstr>
      <vt:lpstr>1_Специальное оформление</vt:lpstr>
      <vt:lpstr>Специальное оформление</vt:lpstr>
      <vt:lpstr>Відмінювання іменників ( чергування голосних та приголосних під час відмінювання іменників)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78</cp:revision>
  <dcterms:created xsi:type="dcterms:W3CDTF">2023-06-14T07:23:34Z</dcterms:created>
  <dcterms:modified xsi:type="dcterms:W3CDTF">2023-06-25T09:43:38Z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