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ТРОМБОЦИТИ.</a:t>
            </a:r>
            <a:b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ЗГОРТАННЯ КРОВІ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ТРОМБОЦИТИ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Тромбоцити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безбарвні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без'ядерні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неправильної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цитоплазми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оточені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плазматичною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мембраною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тромбоцити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фрагментами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клітин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утворюються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розпаду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клітин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ellbio\Documents\trombociti-v-krov-norma-u-zhnok-cholovkv-ta-dtey-funkcyi-trombocitv_431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76872"/>
            <a:ext cx="4032448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ІСТОРІЯ ВІДКРИТТЯ ТРОМБОЦИТІВ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Розглядаючи під мікроскопом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кістковий мозок мертвої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людини, </a:t>
            </a:r>
            <a:r>
              <a:rPr lang="uk-UA" dirty="0" smtClean="0"/>
              <a:t>Василь </a:t>
            </a:r>
            <a:r>
              <a:rPr lang="uk-UA" dirty="0" smtClean="0"/>
              <a:t>Парменович</a:t>
            </a:r>
          </a:p>
          <a:p>
            <a:pPr>
              <a:lnSpc>
                <a:spcPct val="120000"/>
              </a:lnSpc>
              <a:buNone/>
            </a:pPr>
            <a:r>
              <a:rPr lang="uk-UA" dirty="0" err="1" smtClean="0"/>
              <a:t>Образцов</a:t>
            </a:r>
            <a:r>
              <a:rPr lang="uk-UA" dirty="0" smtClean="0"/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побачив маленькі,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раніше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відомі науці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клітини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своїй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дисертації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вчений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довів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ці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клітини 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беруть 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участь</a:t>
            </a:r>
          </a:p>
          <a:p>
            <a:pPr>
              <a:lnSpc>
                <a:spcPct val="120000"/>
              </a:lnSpc>
              <a:buNone/>
            </a:pPr>
            <a:r>
              <a:rPr lang="uk-UA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згортанні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крові. Але, на жаль,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відомості про своє відкриття він не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надрукував, а тому у науковому</a:t>
            </a:r>
          </a:p>
          <a:p>
            <a:pPr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світі про це ніхто не дізнався.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Dellbio\Documents\240px-Obrazcow_VP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204864"/>
            <a:ext cx="3096344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Тромбоцити повторно</a:t>
            </a:r>
          </a:p>
          <a:p>
            <a:pPr lvl="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відкрив у 1882 р.</a:t>
            </a:r>
          </a:p>
          <a:p>
            <a:pPr lvl="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італійський вчений</a:t>
            </a:r>
          </a:p>
          <a:p>
            <a:pPr lvl="0">
              <a:buNone/>
            </a:pP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Біццоцеро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Тому їх ще</a:t>
            </a:r>
          </a:p>
          <a:p>
            <a:pPr lvl="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називають пластинками</a:t>
            </a:r>
          </a:p>
          <a:p>
            <a:pPr lvl="0">
              <a:buNone/>
            </a:pP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Біццоцеро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C:\Users\Dellbio\Documents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7" y="2060848"/>
            <a:ext cx="3456384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ellbio\Documents\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50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bio\Documents\20-13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bio\Documents\20-14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ellbio\Documents\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112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ТРОМБОЦИТИ.   ЗГОРТАННЯ КРОВІ</vt:lpstr>
      <vt:lpstr>ТРОМБОЦИТИ</vt:lpstr>
      <vt:lpstr>ІСТОРІЯ ВІДКРИТТЯ ТРОМБОЦИТІВ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ТРОМБОЦИТИ.   ЗГОРТАННЯ КРОВІ</dc:title>
  <dc:creator>Svetlana</dc:creator>
  <cp:lastModifiedBy>Galina</cp:lastModifiedBy>
  <cp:revision>12</cp:revision>
  <dcterms:created xsi:type="dcterms:W3CDTF">2019-02-19T17:48:54Z</dcterms:created>
  <dcterms:modified xsi:type="dcterms:W3CDTF">2019-03-10T15:55:03Z</dcterms:modified>
</cp:coreProperties>
</file>