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media/image8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9.jpeg" ContentType="image/jpeg"/>
  <Override PartName="/ppt/media/image6.jpeg" ContentType="image/jpeg"/>
  <Override PartName="/ppt/media/image15.jpeg" ContentType="image/jpeg"/>
  <Override PartName="/ppt/media/image14.jpeg" ContentType="image/jpeg"/>
  <Override PartName="/ppt/media/audio1.wav" ContentType="audio/x-wav"/>
  <Override PartName="/ppt/media/image12.jpeg" ContentType="image/jpeg"/>
  <Override PartName="/ppt/media/audio3.wav" ContentType="audio/x-wav"/>
  <Override PartName="/ppt/media/image1.png" ContentType="image/png"/>
  <Override PartName="/ppt/media/image3.png" ContentType="image/png"/>
  <Override PartName="/ppt/media/image13.jpeg" ContentType="image/jpeg"/>
  <Override PartName="/ppt/media/audio2.wav" ContentType="audio/x-wav"/>
  <Override PartName="/ppt/media/image2.png" ContentType="image/png"/>
  <Override PartName="/ppt/media/audio4.wav" ContentType="audio/x-wav"/>
  <Override PartName="/ppt/media/image4.jpeg" ContentType="image/jpeg"/>
  <Override PartName="/ppt/media/image5.jpeg" ContentType="image/jpe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561F107-8289-469C-988B-A4228B6DAF23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03EF3C-1751-4CFE-A6A4-533C092DD1BA}" type="slidenum">
              <a:rPr b="0" lang="ru-RU" sz="1400" spc="-1" strike="noStrike"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6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3F2FED-00CB-4FDC-92A6-551BB6923C85}" type="slidenum">
              <a:rPr b="0" lang="ru-RU" sz="1400" spc="-1" strike="noStrike"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B2442A-98D3-4D46-873F-08AA6460F987}" type="slidenum">
              <a:rPr b="0" lang="ru-RU" sz="1400" spc="-1" strike="noStrike"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76" name="PlaceHolder 6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B63FCE-8B9B-4F62-81D6-B56E06BAD218}" type="slidenum">
              <a:rPr b="0" lang="ru-RU" sz="1400" spc="-1" strike="noStrike"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6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7DB88E-24DE-4885-8806-A5FD796B55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0C46CB-87BE-4FE3-AF75-76D58B969F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4977C4-9876-4D2A-ADFD-DBD067C14D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D7A017-219E-46BE-9D61-508B5B11A9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C14AAE-F035-41BB-8F59-610064D6C8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85D14D-B390-4D8B-BFF9-1EF7D24157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583A7F-F474-4E75-8751-0BB4409085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850583-DD66-4CC0-B289-8C8BA1859C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03E9D9-DBE8-4ED6-A28E-AA48763929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3E7C3E-449E-4071-A388-F16D081803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BCAEF3-E48A-426C-BA48-0B332184059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017BE4-79B9-4F45-BE33-7681A1186EF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475545-52E5-449F-BA55-899AE7C267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1013FD-93CB-4405-8149-DC83193C21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78C042-531A-4907-A94B-8A4BC8EB79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95D60A8-747A-4AB0-A646-D2D7731779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14346B-201F-42B8-A0D0-ED98436CA2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DB0ECD-5D77-49C3-B60B-686402A9DD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692D13-12E4-4E79-9AEC-6D50113BC6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EC2C19-2CC9-484A-94D2-6A83776E4B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B6FD6C-15DD-4B85-823B-313BAAA460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818947-47FF-48A6-8776-36DD978295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B3F27C-B1A8-417C-86CA-FA04F5194B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A08DF1-44DF-4740-B439-06EF1E22DF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я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п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р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и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г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я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щ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ё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н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е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ы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ш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ь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1"/>
          <p:cNvGrpSpPr/>
          <p:nvPr/>
        </p:nvGrpSpPr>
        <p:grpSpPr>
          <a:xfrm>
            <a:off x="10800" y="360"/>
            <a:ext cx="3234600" cy="5693400"/>
            <a:chOff x="10800" y="360"/>
            <a:chExt cx="3234600" cy="5693400"/>
          </a:xfrm>
        </p:grpSpPr>
        <p:sp>
          <p:nvSpPr>
            <p:cNvPr id="39" name="Полилиния: фигура 2"/>
            <p:cNvSpPr/>
            <p:nvPr/>
          </p:nvSpPr>
          <p:spPr>
            <a:xfrm>
              <a:off x="10800" y="360"/>
              <a:ext cx="1850400" cy="1946160"/>
            </a:xfrm>
            <a:custGeom>
              <a:avLst/>
              <a:gdLst/>
              <a:ahLst/>
              <a:rect l="l" t="t" r="r" b="b"/>
              <a:pathLst>
                <a:path w="5142" h="5408">
                  <a:moveTo>
                    <a:pt x="3781" y="0"/>
                  </a:moveTo>
                  <a:lnTo>
                    <a:pt x="0" y="2467"/>
                  </a:lnTo>
                  <a:lnTo>
                    <a:pt x="0" y="5408"/>
                  </a:lnTo>
                  <a:lnTo>
                    <a:pt x="5142" y="2053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Полилиния: фигура 3"/>
            <p:cNvSpPr/>
            <p:nvPr/>
          </p:nvSpPr>
          <p:spPr>
            <a:xfrm>
              <a:off x="10800" y="2327760"/>
              <a:ext cx="2012040" cy="2030040"/>
            </a:xfrm>
            <a:custGeom>
              <a:avLst/>
              <a:gdLst/>
              <a:ahLst/>
              <a:rect l="l" t="t" r="r" b="b"/>
              <a:pathLst>
                <a:path w="5591" h="5641">
                  <a:moveTo>
                    <a:pt x="4291" y="0"/>
                  </a:moveTo>
                  <a:lnTo>
                    <a:pt x="0" y="2799"/>
                  </a:lnTo>
                  <a:lnTo>
                    <a:pt x="0" y="5641"/>
                  </a:lnTo>
                  <a:lnTo>
                    <a:pt x="5591" y="1993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Полилиния: фигура 4"/>
            <p:cNvSpPr/>
            <p:nvPr/>
          </p:nvSpPr>
          <p:spPr>
            <a:xfrm>
              <a:off x="10800" y="200520"/>
              <a:ext cx="3192840" cy="3238560"/>
            </a:xfrm>
            <a:custGeom>
              <a:avLst/>
              <a:gdLst/>
              <a:ahLst/>
              <a:rect l="l" t="t" r="r" b="b"/>
              <a:pathLst>
                <a:path w="8871" h="8998">
                  <a:moveTo>
                    <a:pt x="6776" y="0"/>
                  </a:moveTo>
                  <a:lnTo>
                    <a:pt x="0" y="4422"/>
                  </a:lnTo>
                  <a:lnTo>
                    <a:pt x="0" y="8998"/>
                  </a:lnTo>
                  <a:lnTo>
                    <a:pt x="8871" y="3210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Полилиния: фигура 5"/>
            <p:cNvSpPr/>
            <p:nvPr/>
          </p:nvSpPr>
          <p:spPr>
            <a:xfrm>
              <a:off x="10800" y="2680920"/>
              <a:ext cx="3234600" cy="2976840"/>
            </a:xfrm>
            <a:custGeom>
              <a:avLst/>
              <a:gdLst/>
              <a:ahLst/>
              <a:rect l="l" t="t" r="r" b="b"/>
              <a:pathLst>
                <a:path w="8987" h="8271">
                  <a:moveTo>
                    <a:pt x="7027" y="0"/>
                  </a:moveTo>
                  <a:lnTo>
                    <a:pt x="0" y="4585"/>
                  </a:lnTo>
                  <a:lnTo>
                    <a:pt x="0" y="8271"/>
                  </a:lnTo>
                  <a:lnTo>
                    <a:pt x="911" y="8271"/>
                  </a:lnTo>
                  <a:lnTo>
                    <a:pt x="8987" y="3002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Полилиния: фигура 6"/>
            <p:cNvSpPr/>
            <p:nvPr/>
          </p:nvSpPr>
          <p:spPr>
            <a:xfrm>
              <a:off x="277560" y="4977000"/>
              <a:ext cx="1567440" cy="716760"/>
            </a:xfrm>
            <a:custGeom>
              <a:avLst/>
              <a:gdLst/>
              <a:ahLst/>
              <a:rect l="l" t="t" r="r" b="b"/>
              <a:pathLst>
                <a:path w="4356" h="1993">
                  <a:moveTo>
                    <a:pt x="3055" y="0"/>
                  </a:moveTo>
                  <a:lnTo>
                    <a:pt x="0" y="1993"/>
                  </a:lnTo>
                  <a:lnTo>
                    <a:pt x="4356" y="1993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Полилиния: фигура 7"/>
            <p:cNvSpPr/>
            <p:nvPr/>
          </p:nvSpPr>
          <p:spPr>
            <a:xfrm>
              <a:off x="10800" y="360"/>
              <a:ext cx="1398240" cy="912240"/>
            </a:xfrm>
            <a:custGeom>
              <a:avLst/>
              <a:gdLst/>
              <a:ahLst/>
              <a:rect l="l" t="t" r="r" b="b"/>
              <a:pathLst>
                <a:path w="3886" h="2536">
                  <a:moveTo>
                    <a:pt x="0" y="0"/>
                  </a:moveTo>
                  <a:lnTo>
                    <a:pt x="0" y="2536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Полилиния: фигура 10"/>
          <p:cNvSpPr/>
          <p:nvPr/>
        </p:nvSpPr>
        <p:spPr>
          <a:xfrm>
            <a:off x="10800" y="5669640"/>
            <a:ext cx="10068120" cy="9720"/>
          </a:xfrm>
          <a:custGeom>
            <a:avLst/>
            <a:gdLst/>
            <a:ahLst/>
            <a:rect l="l" t="t" r="r" b="b"/>
            <a:pathLst>
              <a:path w="27969" h="29">
                <a:moveTo>
                  <a:pt x="0" y="0"/>
                </a:moveTo>
                <a:lnTo>
                  <a:pt x="27969" y="0"/>
                </a:lnTo>
                <a:lnTo>
                  <a:pt x="2796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я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п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р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и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г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я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щ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ё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н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е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ы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ш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ь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1"/>
          <p:cNvGrpSpPr/>
          <p:nvPr/>
        </p:nvGrpSpPr>
        <p:grpSpPr>
          <a:xfrm>
            <a:off x="6216120" y="658800"/>
            <a:ext cx="2409120" cy="4372560"/>
            <a:chOff x="6216120" y="658800"/>
            <a:chExt cx="2409120" cy="4372560"/>
          </a:xfrm>
        </p:grpSpPr>
        <p:sp>
          <p:nvSpPr>
            <p:cNvPr id="85" name="Полилиния: фигура 2"/>
            <p:cNvSpPr/>
            <p:nvPr/>
          </p:nvSpPr>
          <p:spPr>
            <a:xfrm>
              <a:off x="7102800" y="80604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Полилиния: фигура 3"/>
            <p:cNvSpPr/>
            <p:nvPr/>
          </p:nvSpPr>
          <p:spPr>
            <a:xfrm>
              <a:off x="6216120" y="16776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Полилиния: фигура 4"/>
            <p:cNvSpPr/>
            <p:nvPr/>
          </p:nvSpPr>
          <p:spPr>
            <a:xfrm>
              <a:off x="7102800" y="26373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Полилиния: фигура 5"/>
            <p:cNvSpPr/>
            <p:nvPr/>
          </p:nvSpPr>
          <p:spPr>
            <a:xfrm>
              <a:off x="6216120" y="350892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Полилиния: фигура 6"/>
            <p:cNvSpPr/>
            <p:nvPr/>
          </p:nvSpPr>
          <p:spPr>
            <a:xfrm>
              <a:off x="7102800" y="6588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Полилиния: фигура 7"/>
            <p:cNvSpPr/>
            <p:nvPr/>
          </p:nvSpPr>
          <p:spPr>
            <a:xfrm>
              <a:off x="6216120" y="15303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Полилиния: фигура 8"/>
            <p:cNvSpPr/>
            <p:nvPr/>
          </p:nvSpPr>
          <p:spPr>
            <a:xfrm>
              <a:off x="7102800" y="249048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Полилиния: фигура 9"/>
            <p:cNvSpPr/>
            <p:nvPr/>
          </p:nvSpPr>
          <p:spPr>
            <a:xfrm>
              <a:off x="6216120" y="336168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3" name="Полилиния: фигура 12"/>
          <p:cNvSpPr/>
          <p:nvPr/>
        </p:nvSpPr>
        <p:spPr>
          <a:xfrm>
            <a:off x="9758160" y="289404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2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e54b8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Полилиния: фигура 13"/>
          <p:cNvSpPr/>
          <p:nvPr/>
        </p:nvSpPr>
        <p:spPr>
          <a:xfrm>
            <a:off x="9758160" y="308556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f8b6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Полилиния: фигура 14"/>
          <p:cNvSpPr/>
          <p:nvPr/>
        </p:nvSpPr>
        <p:spPr>
          <a:xfrm>
            <a:off x="9758160" y="250668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8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4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8"/>
                  <a:pt x="92" y="224"/>
                  <a:pt x="112" y="224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Полилиния: фигура 15"/>
          <p:cNvSpPr/>
          <p:nvPr/>
        </p:nvSpPr>
        <p:spPr>
          <a:xfrm>
            <a:off x="9758160" y="269784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6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3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Полилиния: фигура 16"/>
          <p:cNvSpPr/>
          <p:nvPr/>
        </p:nvSpPr>
        <p:spPr>
          <a:xfrm rot="5400000">
            <a:off x="8631360" y="4292640"/>
            <a:ext cx="2333880" cy="360"/>
          </a:xfrm>
          <a:custGeom>
            <a:avLst/>
            <a:gdLst/>
            <a:ahLst/>
            <a:rect l="l" t="t" r="r" b="b"/>
            <a:pathLst>
              <a:path w="6485" h="0">
                <a:moveTo>
                  <a:pt x="0" y="0"/>
                </a:moveTo>
                <a:cubicBezTo>
                  <a:pt x="2162" y="0"/>
                  <a:pt x="4323" y="0"/>
                  <a:pt x="6485" y="0"/>
                </a:cubicBezTo>
              </a:path>
            </a:pathLst>
          </a:custGeom>
          <a:noFill/>
          <a:ln cap="rnd" w="10440">
            <a:solidFill>
              <a:srgbClr val="f8b6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Полилиния: фигура 17"/>
          <p:cNvSpPr/>
          <p:nvPr/>
        </p:nvSpPr>
        <p:spPr>
          <a:xfrm rot="5400000">
            <a:off x="8631000" y="1378800"/>
            <a:ext cx="2334240" cy="360"/>
          </a:xfrm>
          <a:custGeom>
            <a:avLst/>
            <a:gdLst/>
            <a:ahLst/>
            <a:rect l="l" t="t" r="r" b="b"/>
            <a:pathLst>
              <a:path w="6486" h="0">
                <a:moveTo>
                  <a:pt x="0" y="0"/>
                </a:moveTo>
                <a:cubicBezTo>
                  <a:pt x="2162" y="0"/>
                  <a:pt x="4324" y="0"/>
                  <a:pt x="6486" y="0"/>
                </a:cubicBezTo>
              </a:path>
            </a:pathLst>
          </a:custGeom>
          <a:noFill/>
          <a:ln cap="rnd" w="10440">
            <a:solidFill>
              <a:srgbClr val="7f59a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Рисунок 18" descr=""/>
          <p:cNvPicPr/>
          <p:nvPr/>
        </p:nvPicPr>
        <p:blipFill>
          <a:blip r:embed="rId2"/>
          <a:stretch/>
        </p:blipFill>
        <p:spPr>
          <a:xfrm>
            <a:off x="720" y="546588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текста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заглавия щёлкните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Noto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Noto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Noto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Группа 1"/>
          <p:cNvGrpSpPr/>
          <p:nvPr/>
        </p:nvGrpSpPr>
        <p:grpSpPr>
          <a:xfrm>
            <a:off x="1190520" y="664200"/>
            <a:ext cx="2409120" cy="4372560"/>
            <a:chOff x="1190520" y="664200"/>
            <a:chExt cx="2409120" cy="4372560"/>
          </a:xfrm>
        </p:grpSpPr>
        <p:sp>
          <p:nvSpPr>
            <p:cNvPr id="139" name="Полилиния: фигура 2"/>
            <p:cNvSpPr/>
            <p:nvPr/>
          </p:nvSpPr>
          <p:spPr>
            <a:xfrm>
              <a:off x="2077200" y="81144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Полилиния: фигура 3"/>
            <p:cNvSpPr/>
            <p:nvPr/>
          </p:nvSpPr>
          <p:spPr>
            <a:xfrm>
              <a:off x="1190520" y="16830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Полилиния: фигура 4"/>
            <p:cNvSpPr/>
            <p:nvPr/>
          </p:nvSpPr>
          <p:spPr>
            <a:xfrm>
              <a:off x="2077200" y="26427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Полилиния: фигура 5"/>
            <p:cNvSpPr/>
            <p:nvPr/>
          </p:nvSpPr>
          <p:spPr>
            <a:xfrm>
              <a:off x="1190520" y="351432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Полилиния: фигура 6"/>
            <p:cNvSpPr/>
            <p:nvPr/>
          </p:nvSpPr>
          <p:spPr>
            <a:xfrm>
              <a:off x="2077200" y="6642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Полилиния: фигура 7"/>
            <p:cNvSpPr/>
            <p:nvPr/>
          </p:nvSpPr>
          <p:spPr>
            <a:xfrm>
              <a:off x="1190520" y="15357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Полилиния: фигура 8"/>
            <p:cNvSpPr/>
            <p:nvPr/>
          </p:nvSpPr>
          <p:spPr>
            <a:xfrm>
              <a:off x="2077200" y="249588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Полилиния: фигура 9"/>
            <p:cNvSpPr/>
            <p:nvPr/>
          </p:nvSpPr>
          <p:spPr>
            <a:xfrm>
              <a:off x="1190520" y="336708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7" name="Полилиния: фигура 12"/>
          <p:cNvSpPr/>
          <p:nvPr/>
        </p:nvSpPr>
        <p:spPr>
          <a:xfrm>
            <a:off x="14040" y="5667120"/>
            <a:ext cx="10068120" cy="360"/>
          </a:xfrm>
          <a:custGeom>
            <a:avLst/>
            <a:gdLst/>
            <a:ahLst/>
            <a:rect l="l" t="t" r="r" b="b"/>
            <a:pathLst>
              <a:path w="27969" h="0">
                <a:moveTo>
                  <a:pt x="0" y="0"/>
                </a:moveTo>
                <a:lnTo>
                  <a:pt x="27969" y="0"/>
                </a:lnTo>
                <a:lnTo>
                  <a:pt x="2796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8" name="Группа 13"/>
          <p:cNvGrpSpPr/>
          <p:nvPr/>
        </p:nvGrpSpPr>
        <p:grpSpPr>
          <a:xfrm>
            <a:off x="9783000" y="208080"/>
            <a:ext cx="79920" cy="5249520"/>
            <a:chOff x="9783000" y="208080"/>
            <a:chExt cx="79920" cy="5249520"/>
          </a:xfrm>
        </p:grpSpPr>
        <p:sp>
          <p:nvSpPr>
            <p:cNvPr id="149" name="Полилиния: фигура 14"/>
            <p:cNvSpPr/>
            <p:nvPr/>
          </p:nvSpPr>
          <p:spPr>
            <a:xfrm>
              <a:off x="9783000" y="289080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2"/>
                  </a:lnTo>
                  <a:lnTo>
                    <a:pt x="69" y="215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Полилиния: фигура 15"/>
            <p:cNvSpPr/>
            <p:nvPr/>
          </p:nvSpPr>
          <p:spPr>
            <a:xfrm>
              <a:off x="9783000" y="308196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9"/>
                  </a:lnTo>
                  <a:lnTo>
                    <a:pt x="63" y="12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3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7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Полилиния: фигура 16"/>
            <p:cNvSpPr/>
            <p:nvPr/>
          </p:nvSpPr>
          <p:spPr>
            <a:xfrm>
              <a:off x="9783000" y="2503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Полилиния: фигура 17"/>
            <p:cNvSpPr/>
            <p:nvPr/>
          </p:nvSpPr>
          <p:spPr>
            <a:xfrm>
              <a:off x="9783000" y="269460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Прямая соединительная линия 18"/>
            <p:cNvSpPr/>
            <p:nvPr/>
          </p:nvSpPr>
          <p:spPr>
            <a:xfrm>
              <a:off x="9823320" y="3122280"/>
              <a:ext cx="360" cy="2335320"/>
            </a:xfrm>
            <a:prstGeom prst="line">
              <a:avLst/>
            </a:prstGeom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Прямая соединительная линия 19"/>
            <p:cNvSpPr/>
            <p:nvPr/>
          </p:nvSpPr>
          <p:spPr>
            <a:xfrm>
              <a:off x="9823320" y="208080"/>
              <a:ext cx="360" cy="2335320"/>
            </a:xfrm>
            <a:prstGeom prst="line">
              <a:avLst/>
            </a:prstGeom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5" name="Рисунок 20" descr=""/>
          <p:cNvPicPr/>
          <p:nvPr/>
        </p:nvPicPr>
        <p:blipFill>
          <a:blip r:embed="rId2"/>
          <a:stretch/>
        </p:blipFill>
        <p:spPr>
          <a:xfrm>
            <a:off x="360" y="546552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текста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заглавия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щёлкните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Группа 6"/>
          <p:cNvGrpSpPr/>
          <p:nvPr/>
        </p:nvGrpSpPr>
        <p:grpSpPr>
          <a:xfrm>
            <a:off x="2416320" y="215640"/>
            <a:ext cx="5248080" cy="79920"/>
            <a:chOff x="2416320" y="215640"/>
            <a:chExt cx="5248080" cy="79920"/>
          </a:xfrm>
        </p:grpSpPr>
        <p:sp>
          <p:nvSpPr>
            <p:cNvPr id="195" name="Полилиния: фигура 7"/>
            <p:cNvSpPr/>
            <p:nvPr/>
          </p:nvSpPr>
          <p:spPr>
            <a:xfrm>
              <a:off x="5098320" y="21564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Полилиния: фигура 8"/>
            <p:cNvSpPr/>
            <p:nvPr/>
          </p:nvSpPr>
          <p:spPr>
            <a:xfrm>
              <a:off x="5289840" y="21564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Полилиния: фигура 9"/>
            <p:cNvSpPr/>
            <p:nvPr/>
          </p:nvSpPr>
          <p:spPr>
            <a:xfrm>
              <a:off x="4710960" y="215640"/>
              <a:ext cx="79560" cy="79920"/>
            </a:xfrm>
            <a:custGeom>
              <a:avLst/>
              <a:gdLst/>
              <a:ahLst/>
              <a:rect l="l" t="t" r="r" b="b"/>
              <a:pathLst>
                <a:path w="223" h="224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Полилиния: фигура 10"/>
            <p:cNvSpPr/>
            <p:nvPr/>
          </p:nvSpPr>
          <p:spPr>
            <a:xfrm>
              <a:off x="4902120" y="21564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Полилиния: фигура 11"/>
            <p:cNvSpPr/>
            <p:nvPr/>
          </p:nvSpPr>
          <p:spPr>
            <a:xfrm>
              <a:off x="5330160" y="25596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Полилиния: фигура 12"/>
            <p:cNvSpPr/>
            <p:nvPr/>
          </p:nvSpPr>
          <p:spPr>
            <a:xfrm>
              <a:off x="2416320" y="25596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1" name="Группа 13"/>
          <p:cNvGrpSpPr/>
          <p:nvPr/>
        </p:nvGrpSpPr>
        <p:grpSpPr>
          <a:xfrm>
            <a:off x="2383560" y="5446080"/>
            <a:ext cx="5248080" cy="79920"/>
            <a:chOff x="2383560" y="5446080"/>
            <a:chExt cx="5248080" cy="79920"/>
          </a:xfrm>
        </p:grpSpPr>
        <p:sp>
          <p:nvSpPr>
            <p:cNvPr id="202" name="Полилиния: фигура 14"/>
            <p:cNvSpPr/>
            <p:nvPr/>
          </p:nvSpPr>
          <p:spPr>
            <a:xfrm>
              <a:off x="4902120" y="5446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Полилиния: фигура 15"/>
            <p:cNvSpPr/>
            <p:nvPr/>
          </p:nvSpPr>
          <p:spPr>
            <a:xfrm>
              <a:off x="4710960" y="5446080"/>
              <a:ext cx="79560" cy="79920"/>
            </a:xfrm>
            <a:custGeom>
              <a:avLst/>
              <a:gdLst/>
              <a:ahLst/>
              <a:rect l="l" t="t" r="r" b="b"/>
              <a:pathLst>
                <a:path w="223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Полилиния: фигура 16"/>
            <p:cNvSpPr/>
            <p:nvPr/>
          </p:nvSpPr>
          <p:spPr>
            <a:xfrm>
              <a:off x="5289840" y="5446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Полилиния: фигура 17"/>
            <p:cNvSpPr/>
            <p:nvPr/>
          </p:nvSpPr>
          <p:spPr>
            <a:xfrm>
              <a:off x="5098320" y="5446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Полилиния: фигура 18"/>
            <p:cNvSpPr/>
            <p:nvPr/>
          </p:nvSpPr>
          <p:spPr>
            <a:xfrm>
              <a:off x="2383560" y="548640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Полилиния: фигура 19"/>
            <p:cNvSpPr/>
            <p:nvPr/>
          </p:nvSpPr>
          <p:spPr>
            <a:xfrm>
              <a:off x="5297400" y="548640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" name="PlaceHolder 1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DAF75B-A057-4E20-AE91-20F816D51A51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текста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заглавия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щёлкните </a:t>
            </a:r>
            <a:r>
              <a:rPr b="0" sz="1800" spc="-1" strike="noStrike">
                <a:solidFill>
                  <a:srgbClr val="000000"/>
                </a:solidFill>
                <a:latin typeface="Calibri"/>
              </a:rPr>
              <a:t>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Полилиния: фигура 3"/>
          <p:cNvSpPr/>
          <p:nvPr/>
        </p:nvSpPr>
        <p:spPr>
          <a:xfrm>
            <a:off x="26280" y="1395000"/>
            <a:ext cx="3247920" cy="3055320"/>
          </a:xfrm>
          <a:custGeom>
            <a:avLst/>
            <a:gdLst/>
            <a:ahLst/>
            <a:rect l="l" t="t" r="r" b="b"/>
            <a:pathLst>
              <a:path w="9024" h="8489">
                <a:moveTo>
                  <a:pt x="0" y="0"/>
                </a:moveTo>
                <a:cubicBezTo>
                  <a:pt x="3008" y="0"/>
                  <a:pt x="6016" y="0"/>
                  <a:pt x="9024" y="0"/>
                </a:cubicBezTo>
                <a:cubicBezTo>
                  <a:pt x="9024" y="2830"/>
                  <a:pt x="9024" y="5660"/>
                  <a:pt x="9024" y="8489"/>
                </a:cubicBezTo>
                <a:cubicBezTo>
                  <a:pt x="6016" y="8489"/>
                  <a:pt x="3008" y="8489"/>
                  <a:pt x="0" y="8489"/>
                </a:cubicBezTo>
                <a:cubicBezTo>
                  <a:pt x="0" y="5660"/>
                  <a:pt x="0" y="2830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0" name="Группа 4"/>
          <p:cNvGrpSpPr/>
          <p:nvPr/>
        </p:nvGrpSpPr>
        <p:grpSpPr>
          <a:xfrm>
            <a:off x="2452320" y="143640"/>
            <a:ext cx="5223600" cy="79560"/>
            <a:chOff x="2452320" y="143640"/>
            <a:chExt cx="5223600" cy="79560"/>
          </a:xfrm>
        </p:grpSpPr>
        <p:sp>
          <p:nvSpPr>
            <p:cNvPr id="251" name="Полилиния: фигура 5"/>
            <p:cNvSpPr/>
            <p:nvPr/>
          </p:nvSpPr>
          <p:spPr>
            <a:xfrm>
              <a:off x="5122080" y="143640"/>
              <a:ext cx="79560" cy="79560"/>
            </a:xfrm>
            <a:custGeom>
              <a:avLst/>
              <a:gdLst/>
              <a:ahLst/>
              <a:rect l="l" t="t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Полилиния: фигура 6"/>
            <p:cNvSpPr/>
            <p:nvPr/>
          </p:nvSpPr>
          <p:spPr>
            <a:xfrm>
              <a:off x="5312520" y="143640"/>
              <a:ext cx="79560" cy="79560"/>
            </a:xfrm>
            <a:custGeom>
              <a:avLst/>
              <a:gdLst/>
              <a:ahLst/>
              <a:rect l="l" t="t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Полилиния: фигура 7"/>
            <p:cNvSpPr/>
            <p:nvPr/>
          </p:nvSpPr>
          <p:spPr>
            <a:xfrm>
              <a:off x="4736160" y="143640"/>
              <a:ext cx="79560" cy="79560"/>
            </a:xfrm>
            <a:custGeom>
              <a:avLst/>
              <a:gdLst/>
              <a:ahLst/>
              <a:rect l="l" t="t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Полилиния: фигура 8"/>
            <p:cNvSpPr/>
            <p:nvPr/>
          </p:nvSpPr>
          <p:spPr>
            <a:xfrm>
              <a:off x="4926960" y="143640"/>
              <a:ext cx="79200" cy="79560"/>
            </a:xfrm>
            <a:custGeom>
              <a:avLst/>
              <a:gdLst/>
              <a:ahLst/>
              <a:rect l="l" t="t" r="r" b="b"/>
              <a:pathLst>
                <a:path w="222" h="223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Полилиния: фигура 9"/>
            <p:cNvSpPr/>
            <p:nvPr/>
          </p:nvSpPr>
          <p:spPr>
            <a:xfrm>
              <a:off x="5352840" y="183600"/>
              <a:ext cx="2323080" cy="360"/>
            </a:xfrm>
            <a:custGeom>
              <a:avLst/>
              <a:gdLst/>
              <a:ahLst/>
              <a:rect l="l" t="t" r="r" b="b"/>
              <a:pathLst>
                <a:path w="6455" h="0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noFill/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Полилиния: фигура 10"/>
            <p:cNvSpPr/>
            <p:nvPr/>
          </p:nvSpPr>
          <p:spPr>
            <a:xfrm>
              <a:off x="2452320" y="183600"/>
              <a:ext cx="2323440" cy="360"/>
            </a:xfrm>
            <a:custGeom>
              <a:avLst/>
              <a:gdLst/>
              <a:ahLst/>
              <a:rect l="l" t="t" r="r" b="b"/>
              <a:pathLst>
                <a:path w="6456" h="0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noFill/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7" name="Полилиния: фигура 11"/>
          <p:cNvSpPr/>
          <p:nvPr/>
        </p:nvSpPr>
        <p:spPr>
          <a:xfrm>
            <a:off x="699840" y="565920"/>
            <a:ext cx="4244760" cy="4562640"/>
          </a:xfrm>
          <a:custGeom>
            <a:avLst/>
            <a:gdLst/>
            <a:ahLst/>
            <a:rect l="l" t="t" r="r" b="b"/>
            <a:pathLst>
              <a:path w="11793" h="12676">
                <a:moveTo>
                  <a:pt x="0" y="0"/>
                </a:moveTo>
                <a:cubicBezTo>
                  <a:pt x="3931" y="0"/>
                  <a:pt x="7862" y="0"/>
                  <a:pt x="11793" y="0"/>
                </a:cubicBezTo>
                <a:cubicBezTo>
                  <a:pt x="11793" y="4225"/>
                  <a:pt x="11793" y="8451"/>
                  <a:pt x="11793" y="12676"/>
                </a:cubicBezTo>
                <a:cubicBezTo>
                  <a:pt x="7862" y="12676"/>
                  <a:pt x="3931" y="12676"/>
                  <a:pt x="0" y="12676"/>
                </a:cubicBezTo>
                <a:cubicBezTo>
                  <a:pt x="0" y="8451"/>
                  <a:pt x="0" y="4225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Полилиния: фигура 12"/>
          <p:cNvSpPr/>
          <p:nvPr/>
        </p:nvSpPr>
        <p:spPr>
          <a:xfrm>
            <a:off x="952920" y="838080"/>
            <a:ext cx="3738600" cy="4018320"/>
          </a:xfrm>
          <a:custGeom>
            <a:avLst/>
            <a:gdLst/>
            <a:ahLst/>
            <a:rect l="l" t="t" r="r" b="b"/>
            <a:pathLst>
              <a:path w="10387" h="11164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Полилиния: фигура 13"/>
          <p:cNvSpPr/>
          <p:nvPr/>
        </p:nvSpPr>
        <p:spPr>
          <a:xfrm>
            <a:off x="869040" y="748080"/>
            <a:ext cx="3906360" cy="4198680"/>
          </a:xfrm>
          <a:custGeom>
            <a:avLst/>
            <a:gdLst/>
            <a:ahLst/>
            <a:rect l="l" t="t" r="r" b="b"/>
            <a:pathLst>
              <a:path w="10853" h="11665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cap="rnd" w="23040">
            <a:solidFill>
              <a:srgbClr val="7f59a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PlaceHolder 1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21B63CA-91FB-4C6E-B03E-60EAF6FB888F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audio" Target="../media/audio2.wav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audio" Target="../media/audio3.wav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audio" Target="../media/audio4.wav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: фигура 1"/>
          <p:cNvSpPr/>
          <p:nvPr/>
        </p:nvSpPr>
        <p:spPr>
          <a:xfrm>
            <a:off x="1075320" y="4382280"/>
            <a:ext cx="1404000" cy="313920"/>
          </a:xfrm>
          <a:custGeom>
            <a:avLst/>
            <a:gdLst/>
            <a:ahLst/>
            <a:rect l="l" t="t" r="r" b="b"/>
            <a:pathLst>
              <a:path w="3902" h="874">
                <a:moveTo>
                  <a:pt x="1951" y="874"/>
                </a:moveTo>
                <a:lnTo>
                  <a:pt x="3527" y="874"/>
                </a:lnTo>
                <a:lnTo>
                  <a:pt x="3565" y="872"/>
                </a:lnTo>
                <a:lnTo>
                  <a:pt x="3602" y="866"/>
                </a:lnTo>
                <a:lnTo>
                  <a:pt x="3638" y="857"/>
                </a:lnTo>
                <a:lnTo>
                  <a:pt x="3673" y="844"/>
                </a:lnTo>
                <a:lnTo>
                  <a:pt x="3706" y="829"/>
                </a:lnTo>
                <a:lnTo>
                  <a:pt x="3736" y="810"/>
                </a:lnTo>
                <a:lnTo>
                  <a:pt x="3765" y="788"/>
                </a:lnTo>
                <a:lnTo>
                  <a:pt x="3792" y="764"/>
                </a:lnTo>
                <a:lnTo>
                  <a:pt x="3816" y="737"/>
                </a:lnTo>
                <a:lnTo>
                  <a:pt x="3838" y="709"/>
                </a:lnTo>
                <a:lnTo>
                  <a:pt x="3857" y="678"/>
                </a:lnTo>
                <a:lnTo>
                  <a:pt x="3872" y="645"/>
                </a:lnTo>
                <a:lnTo>
                  <a:pt x="3885" y="610"/>
                </a:lnTo>
                <a:lnTo>
                  <a:pt x="3894" y="575"/>
                </a:lnTo>
                <a:lnTo>
                  <a:pt x="3900" y="537"/>
                </a:lnTo>
                <a:lnTo>
                  <a:pt x="3902" y="499"/>
                </a:lnTo>
                <a:lnTo>
                  <a:pt x="3902" y="375"/>
                </a:lnTo>
                <a:lnTo>
                  <a:pt x="3900" y="337"/>
                </a:lnTo>
                <a:lnTo>
                  <a:pt x="3894" y="299"/>
                </a:lnTo>
                <a:lnTo>
                  <a:pt x="3885" y="264"/>
                </a:lnTo>
                <a:lnTo>
                  <a:pt x="3872" y="229"/>
                </a:lnTo>
                <a:lnTo>
                  <a:pt x="3857" y="196"/>
                </a:lnTo>
                <a:lnTo>
                  <a:pt x="3838" y="165"/>
                </a:lnTo>
                <a:lnTo>
                  <a:pt x="3816" y="137"/>
                </a:lnTo>
                <a:lnTo>
                  <a:pt x="3792" y="110"/>
                </a:lnTo>
                <a:lnTo>
                  <a:pt x="3765" y="86"/>
                </a:lnTo>
                <a:lnTo>
                  <a:pt x="3736" y="64"/>
                </a:lnTo>
                <a:lnTo>
                  <a:pt x="3706" y="45"/>
                </a:lnTo>
                <a:lnTo>
                  <a:pt x="3673" y="29"/>
                </a:lnTo>
                <a:lnTo>
                  <a:pt x="3638" y="17"/>
                </a:lnTo>
                <a:lnTo>
                  <a:pt x="3602" y="8"/>
                </a:lnTo>
                <a:lnTo>
                  <a:pt x="3565" y="2"/>
                </a:lnTo>
                <a:lnTo>
                  <a:pt x="3527" y="0"/>
                </a:lnTo>
                <a:lnTo>
                  <a:pt x="375" y="0"/>
                </a:lnTo>
                <a:lnTo>
                  <a:pt x="337" y="2"/>
                </a:lnTo>
                <a:lnTo>
                  <a:pt x="299" y="8"/>
                </a:lnTo>
                <a:lnTo>
                  <a:pt x="264" y="17"/>
                </a:lnTo>
                <a:lnTo>
                  <a:pt x="229" y="29"/>
                </a:lnTo>
                <a:lnTo>
                  <a:pt x="196" y="45"/>
                </a:lnTo>
                <a:lnTo>
                  <a:pt x="165" y="64"/>
                </a:lnTo>
                <a:lnTo>
                  <a:pt x="137" y="86"/>
                </a:lnTo>
                <a:lnTo>
                  <a:pt x="110" y="110"/>
                </a:lnTo>
                <a:lnTo>
                  <a:pt x="86" y="137"/>
                </a:lnTo>
                <a:lnTo>
                  <a:pt x="64" y="165"/>
                </a:lnTo>
                <a:lnTo>
                  <a:pt x="45" y="196"/>
                </a:lnTo>
                <a:lnTo>
                  <a:pt x="29" y="229"/>
                </a:lnTo>
                <a:lnTo>
                  <a:pt x="17" y="264"/>
                </a:lnTo>
                <a:lnTo>
                  <a:pt x="8" y="299"/>
                </a:lnTo>
                <a:lnTo>
                  <a:pt x="2" y="337"/>
                </a:lnTo>
                <a:lnTo>
                  <a:pt x="0" y="375"/>
                </a:lnTo>
                <a:lnTo>
                  <a:pt x="0" y="499"/>
                </a:lnTo>
                <a:lnTo>
                  <a:pt x="2" y="537"/>
                </a:lnTo>
                <a:lnTo>
                  <a:pt x="8" y="575"/>
                </a:lnTo>
                <a:lnTo>
                  <a:pt x="17" y="610"/>
                </a:lnTo>
                <a:lnTo>
                  <a:pt x="29" y="645"/>
                </a:lnTo>
                <a:lnTo>
                  <a:pt x="45" y="678"/>
                </a:lnTo>
                <a:lnTo>
                  <a:pt x="64" y="709"/>
                </a:lnTo>
                <a:lnTo>
                  <a:pt x="86" y="737"/>
                </a:lnTo>
                <a:lnTo>
                  <a:pt x="110" y="764"/>
                </a:lnTo>
                <a:lnTo>
                  <a:pt x="137" y="788"/>
                </a:lnTo>
                <a:lnTo>
                  <a:pt x="165" y="810"/>
                </a:lnTo>
                <a:lnTo>
                  <a:pt x="196" y="829"/>
                </a:lnTo>
                <a:lnTo>
                  <a:pt x="229" y="844"/>
                </a:lnTo>
                <a:lnTo>
                  <a:pt x="264" y="857"/>
                </a:lnTo>
                <a:lnTo>
                  <a:pt x="299" y="866"/>
                </a:lnTo>
                <a:lnTo>
                  <a:pt x="337" y="872"/>
                </a:lnTo>
                <a:lnTo>
                  <a:pt x="375" y="874"/>
                </a:ln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sz="1500" spc="-1" strike="noStrike">
                <a:solidFill>
                  <a:srgbClr val="ffffff"/>
                </a:solidFill>
                <a:latin typeface="Noto Sans"/>
                <a:ea typeface="Noto Sans CJK SC"/>
              </a:rPr>
              <a:t>In der Schule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306" name="Полилиния: фигура 2"/>
          <p:cNvSpPr/>
          <p:nvPr/>
        </p:nvSpPr>
        <p:spPr>
          <a:xfrm>
            <a:off x="1075320" y="4382280"/>
            <a:ext cx="1404000" cy="313920"/>
          </a:xfrm>
          <a:custGeom>
            <a:avLst/>
            <a:gdLst/>
            <a:ahLst/>
            <a:rect l="l" t="t" r="r" b="b"/>
            <a:pathLst>
              <a:path w="3902" h="874">
                <a:moveTo>
                  <a:pt x="1951" y="874"/>
                </a:moveTo>
                <a:lnTo>
                  <a:pt x="3527" y="874"/>
                </a:lnTo>
                <a:lnTo>
                  <a:pt x="3565" y="872"/>
                </a:lnTo>
                <a:lnTo>
                  <a:pt x="3602" y="866"/>
                </a:lnTo>
                <a:lnTo>
                  <a:pt x="3638" y="857"/>
                </a:lnTo>
                <a:lnTo>
                  <a:pt x="3673" y="844"/>
                </a:lnTo>
                <a:lnTo>
                  <a:pt x="3706" y="829"/>
                </a:lnTo>
                <a:lnTo>
                  <a:pt x="3736" y="810"/>
                </a:lnTo>
                <a:lnTo>
                  <a:pt x="3765" y="788"/>
                </a:lnTo>
                <a:lnTo>
                  <a:pt x="3792" y="764"/>
                </a:lnTo>
                <a:lnTo>
                  <a:pt x="3816" y="737"/>
                </a:lnTo>
                <a:lnTo>
                  <a:pt x="3838" y="709"/>
                </a:lnTo>
                <a:lnTo>
                  <a:pt x="3857" y="678"/>
                </a:lnTo>
                <a:lnTo>
                  <a:pt x="3872" y="645"/>
                </a:lnTo>
                <a:lnTo>
                  <a:pt x="3885" y="610"/>
                </a:lnTo>
                <a:lnTo>
                  <a:pt x="3894" y="575"/>
                </a:lnTo>
                <a:lnTo>
                  <a:pt x="3900" y="537"/>
                </a:lnTo>
                <a:lnTo>
                  <a:pt x="3902" y="499"/>
                </a:lnTo>
                <a:lnTo>
                  <a:pt x="3902" y="375"/>
                </a:lnTo>
                <a:lnTo>
                  <a:pt x="3900" y="337"/>
                </a:lnTo>
                <a:lnTo>
                  <a:pt x="3894" y="299"/>
                </a:lnTo>
                <a:lnTo>
                  <a:pt x="3885" y="264"/>
                </a:lnTo>
                <a:lnTo>
                  <a:pt x="3872" y="229"/>
                </a:lnTo>
                <a:lnTo>
                  <a:pt x="3857" y="196"/>
                </a:lnTo>
                <a:lnTo>
                  <a:pt x="3838" y="165"/>
                </a:lnTo>
                <a:lnTo>
                  <a:pt x="3816" y="137"/>
                </a:lnTo>
                <a:lnTo>
                  <a:pt x="3792" y="110"/>
                </a:lnTo>
                <a:lnTo>
                  <a:pt x="3765" y="86"/>
                </a:lnTo>
                <a:lnTo>
                  <a:pt x="3736" y="64"/>
                </a:lnTo>
                <a:lnTo>
                  <a:pt x="3706" y="45"/>
                </a:lnTo>
                <a:lnTo>
                  <a:pt x="3673" y="29"/>
                </a:lnTo>
                <a:lnTo>
                  <a:pt x="3638" y="17"/>
                </a:lnTo>
                <a:lnTo>
                  <a:pt x="3602" y="8"/>
                </a:lnTo>
                <a:lnTo>
                  <a:pt x="3565" y="2"/>
                </a:lnTo>
                <a:lnTo>
                  <a:pt x="3527" y="0"/>
                </a:lnTo>
                <a:lnTo>
                  <a:pt x="375" y="0"/>
                </a:lnTo>
                <a:lnTo>
                  <a:pt x="337" y="2"/>
                </a:lnTo>
                <a:lnTo>
                  <a:pt x="299" y="8"/>
                </a:lnTo>
                <a:lnTo>
                  <a:pt x="264" y="17"/>
                </a:lnTo>
                <a:lnTo>
                  <a:pt x="229" y="29"/>
                </a:lnTo>
                <a:lnTo>
                  <a:pt x="196" y="45"/>
                </a:lnTo>
                <a:lnTo>
                  <a:pt x="165" y="64"/>
                </a:lnTo>
                <a:lnTo>
                  <a:pt x="137" y="86"/>
                </a:lnTo>
                <a:lnTo>
                  <a:pt x="110" y="110"/>
                </a:lnTo>
                <a:lnTo>
                  <a:pt x="86" y="137"/>
                </a:lnTo>
                <a:lnTo>
                  <a:pt x="64" y="165"/>
                </a:lnTo>
                <a:lnTo>
                  <a:pt x="45" y="196"/>
                </a:lnTo>
                <a:lnTo>
                  <a:pt x="29" y="229"/>
                </a:lnTo>
                <a:lnTo>
                  <a:pt x="17" y="264"/>
                </a:lnTo>
                <a:lnTo>
                  <a:pt x="8" y="299"/>
                </a:lnTo>
                <a:lnTo>
                  <a:pt x="2" y="337"/>
                </a:lnTo>
                <a:lnTo>
                  <a:pt x="0" y="375"/>
                </a:lnTo>
                <a:lnTo>
                  <a:pt x="0" y="499"/>
                </a:lnTo>
                <a:lnTo>
                  <a:pt x="2" y="537"/>
                </a:lnTo>
                <a:lnTo>
                  <a:pt x="8" y="575"/>
                </a:lnTo>
                <a:lnTo>
                  <a:pt x="17" y="610"/>
                </a:lnTo>
                <a:lnTo>
                  <a:pt x="29" y="645"/>
                </a:lnTo>
                <a:lnTo>
                  <a:pt x="45" y="678"/>
                </a:lnTo>
                <a:lnTo>
                  <a:pt x="64" y="709"/>
                </a:lnTo>
                <a:lnTo>
                  <a:pt x="86" y="737"/>
                </a:lnTo>
                <a:lnTo>
                  <a:pt x="110" y="764"/>
                </a:lnTo>
                <a:lnTo>
                  <a:pt x="137" y="788"/>
                </a:lnTo>
                <a:lnTo>
                  <a:pt x="165" y="810"/>
                </a:lnTo>
                <a:lnTo>
                  <a:pt x="196" y="829"/>
                </a:lnTo>
                <a:lnTo>
                  <a:pt x="229" y="844"/>
                </a:lnTo>
                <a:lnTo>
                  <a:pt x="264" y="857"/>
                </a:lnTo>
                <a:lnTo>
                  <a:pt x="299" y="866"/>
                </a:lnTo>
                <a:lnTo>
                  <a:pt x="337" y="872"/>
                </a:lnTo>
                <a:lnTo>
                  <a:pt x="375" y="874"/>
                </a:lnTo>
                <a:close/>
              </a:path>
            </a:pathLst>
          </a:custGeom>
          <a:noFill/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7" name="Группа 3"/>
          <p:cNvGrpSpPr/>
          <p:nvPr/>
        </p:nvGrpSpPr>
        <p:grpSpPr>
          <a:xfrm>
            <a:off x="1451160" y="4767480"/>
            <a:ext cx="651960" cy="79200"/>
            <a:chOff x="1451160" y="4767480"/>
            <a:chExt cx="651960" cy="79200"/>
          </a:xfrm>
        </p:grpSpPr>
        <p:sp>
          <p:nvSpPr>
            <p:cNvPr id="308" name="Полилиния: фигура 4"/>
            <p:cNvSpPr/>
            <p:nvPr/>
          </p:nvSpPr>
          <p:spPr>
            <a:xfrm>
              <a:off x="1640520" y="4767480"/>
              <a:ext cx="79200" cy="79200"/>
            </a:xfrm>
            <a:custGeom>
              <a:avLst/>
              <a:gdLst/>
              <a:ahLst/>
              <a:rect l="l" t="t" r="r" b="b"/>
              <a:pathLst>
                <a:path w="222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4" y="23"/>
                  </a:lnTo>
                  <a:lnTo>
                    <a:pt x="50" y="19"/>
                  </a:lnTo>
                  <a:lnTo>
                    <a:pt x="56" y="15"/>
                  </a:lnTo>
                  <a:lnTo>
                    <a:pt x="62" y="11"/>
                  </a:lnTo>
                  <a:lnTo>
                    <a:pt x="69" y="8"/>
                  </a:lnTo>
                  <a:lnTo>
                    <a:pt x="76" y="6"/>
                  </a:lnTo>
                  <a:lnTo>
                    <a:pt x="83" y="4"/>
                  </a:lnTo>
                  <a:lnTo>
                    <a:pt x="90" y="2"/>
                  </a:lnTo>
                  <a:lnTo>
                    <a:pt x="97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1" y="62"/>
                  </a:lnTo>
                  <a:lnTo>
                    <a:pt x="214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20" y="89"/>
                  </a:lnTo>
                  <a:lnTo>
                    <a:pt x="221" y="96"/>
                  </a:lnTo>
                  <a:lnTo>
                    <a:pt x="222" y="104"/>
                  </a:lnTo>
                  <a:lnTo>
                    <a:pt x="222" y="111"/>
                  </a:lnTo>
                  <a:lnTo>
                    <a:pt x="222" y="118"/>
                  </a:lnTo>
                  <a:lnTo>
                    <a:pt x="221" y="125"/>
                  </a:lnTo>
                  <a:lnTo>
                    <a:pt x="220" y="132"/>
                  </a:lnTo>
                  <a:lnTo>
                    <a:pt x="218" y="139"/>
                  </a:lnTo>
                  <a:lnTo>
                    <a:pt x="216" y="146"/>
                  </a:lnTo>
                  <a:lnTo>
                    <a:pt x="214" y="153"/>
                  </a:lnTo>
                  <a:lnTo>
                    <a:pt x="211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7" y="221"/>
                  </a:lnTo>
                  <a:lnTo>
                    <a:pt x="90" y="220"/>
                  </a:lnTo>
                  <a:lnTo>
                    <a:pt x="83" y="218"/>
                  </a:lnTo>
                  <a:lnTo>
                    <a:pt x="76" y="216"/>
                  </a:lnTo>
                  <a:lnTo>
                    <a:pt x="69" y="214"/>
                  </a:lnTo>
                  <a:lnTo>
                    <a:pt x="62" y="211"/>
                  </a:lnTo>
                  <a:lnTo>
                    <a:pt x="56" y="207"/>
                  </a:lnTo>
                  <a:lnTo>
                    <a:pt x="50" y="203"/>
                  </a:lnTo>
                  <a:lnTo>
                    <a:pt x="44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Полилиния: фигура 5"/>
            <p:cNvSpPr/>
            <p:nvPr/>
          </p:nvSpPr>
          <p:spPr>
            <a:xfrm>
              <a:off x="1451160" y="4767480"/>
              <a:ext cx="79200" cy="79200"/>
            </a:xfrm>
            <a:custGeom>
              <a:avLst/>
              <a:gdLst/>
              <a:ahLst/>
              <a:rect l="l" t="t" r="r" b="b"/>
              <a:pathLst>
                <a:path w="222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4" y="23"/>
                  </a:lnTo>
                  <a:lnTo>
                    <a:pt x="50" y="19"/>
                  </a:lnTo>
                  <a:lnTo>
                    <a:pt x="56" y="15"/>
                  </a:lnTo>
                  <a:lnTo>
                    <a:pt x="62" y="11"/>
                  </a:lnTo>
                  <a:lnTo>
                    <a:pt x="69" y="8"/>
                  </a:lnTo>
                  <a:lnTo>
                    <a:pt x="76" y="6"/>
                  </a:lnTo>
                  <a:lnTo>
                    <a:pt x="83" y="4"/>
                  </a:lnTo>
                  <a:lnTo>
                    <a:pt x="90" y="2"/>
                  </a:lnTo>
                  <a:lnTo>
                    <a:pt x="97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1" y="62"/>
                  </a:lnTo>
                  <a:lnTo>
                    <a:pt x="214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20" y="89"/>
                  </a:lnTo>
                  <a:lnTo>
                    <a:pt x="221" y="96"/>
                  </a:lnTo>
                  <a:lnTo>
                    <a:pt x="222" y="104"/>
                  </a:lnTo>
                  <a:lnTo>
                    <a:pt x="222" y="111"/>
                  </a:lnTo>
                  <a:lnTo>
                    <a:pt x="222" y="118"/>
                  </a:lnTo>
                  <a:lnTo>
                    <a:pt x="221" y="125"/>
                  </a:lnTo>
                  <a:lnTo>
                    <a:pt x="220" y="132"/>
                  </a:lnTo>
                  <a:lnTo>
                    <a:pt x="218" y="139"/>
                  </a:lnTo>
                  <a:lnTo>
                    <a:pt x="216" y="146"/>
                  </a:lnTo>
                  <a:lnTo>
                    <a:pt x="214" y="153"/>
                  </a:lnTo>
                  <a:lnTo>
                    <a:pt x="211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7" y="221"/>
                  </a:lnTo>
                  <a:lnTo>
                    <a:pt x="90" y="220"/>
                  </a:lnTo>
                  <a:lnTo>
                    <a:pt x="83" y="218"/>
                  </a:lnTo>
                  <a:lnTo>
                    <a:pt x="76" y="216"/>
                  </a:lnTo>
                  <a:lnTo>
                    <a:pt x="69" y="214"/>
                  </a:lnTo>
                  <a:lnTo>
                    <a:pt x="62" y="211"/>
                  </a:lnTo>
                  <a:lnTo>
                    <a:pt x="56" y="207"/>
                  </a:lnTo>
                  <a:lnTo>
                    <a:pt x="50" y="203"/>
                  </a:lnTo>
                  <a:lnTo>
                    <a:pt x="44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Полилиния: фигура 6"/>
            <p:cNvSpPr/>
            <p:nvPr/>
          </p:nvSpPr>
          <p:spPr>
            <a:xfrm>
              <a:off x="2024280" y="4767480"/>
              <a:ext cx="78840" cy="79200"/>
            </a:xfrm>
            <a:custGeom>
              <a:avLst/>
              <a:gdLst/>
              <a:ahLst/>
              <a:rect l="l" t="t" r="r" b="b"/>
              <a:pathLst>
                <a:path w="221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23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1" y="11"/>
                  </a:lnTo>
                  <a:lnTo>
                    <a:pt x="68" y="8"/>
                  </a:lnTo>
                  <a:lnTo>
                    <a:pt x="75" y="6"/>
                  </a:lnTo>
                  <a:lnTo>
                    <a:pt x="82" y="4"/>
                  </a:lnTo>
                  <a:lnTo>
                    <a:pt x="89" y="2"/>
                  </a:lnTo>
                  <a:lnTo>
                    <a:pt x="96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0" y="62"/>
                  </a:lnTo>
                  <a:lnTo>
                    <a:pt x="213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19" y="89"/>
                  </a:lnTo>
                  <a:lnTo>
                    <a:pt x="220" y="96"/>
                  </a:lnTo>
                  <a:lnTo>
                    <a:pt x="221" y="104"/>
                  </a:lnTo>
                  <a:lnTo>
                    <a:pt x="221" y="111"/>
                  </a:lnTo>
                  <a:lnTo>
                    <a:pt x="221" y="118"/>
                  </a:lnTo>
                  <a:lnTo>
                    <a:pt x="220" y="125"/>
                  </a:lnTo>
                  <a:lnTo>
                    <a:pt x="219" y="132"/>
                  </a:lnTo>
                  <a:lnTo>
                    <a:pt x="217" y="139"/>
                  </a:lnTo>
                  <a:lnTo>
                    <a:pt x="215" y="146"/>
                  </a:lnTo>
                  <a:lnTo>
                    <a:pt x="213" y="153"/>
                  </a:lnTo>
                  <a:lnTo>
                    <a:pt x="210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6" y="221"/>
                  </a:lnTo>
                  <a:lnTo>
                    <a:pt x="89" y="220"/>
                  </a:lnTo>
                  <a:lnTo>
                    <a:pt x="82" y="218"/>
                  </a:lnTo>
                  <a:lnTo>
                    <a:pt x="75" y="216"/>
                  </a:lnTo>
                  <a:lnTo>
                    <a:pt x="68" y="214"/>
                  </a:lnTo>
                  <a:lnTo>
                    <a:pt x="61" y="211"/>
                  </a:lnTo>
                  <a:lnTo>
                    <a:pt x="55" y="207"/>
                  </a:lnTo>
                  <a:lnTo>
                    <a:pt x="49" y="203"/>
                  </a:lnTo>
                  <a:lnTo>
                    <a:pt x="43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Полилиния: фигура 7"/>
            <p:cNvSpPr/>
            <p:nvPr/>
          </p:nvSpPr>
          <p:spPr>
            <a:xfrm>
              <a:off x="1834920" y="4767480"/>
              <a:ext cx="79200" cy="79200"/>
            </a:xfrm>
            <a:custGeom>
              <a:avLst/>
              <a:gdLst/>
              <a:ahLst/>
              <a:rect l="l" t="t" r="r" b="b"/>
              <a:pathLst>
                <a:path w="222" h="222">
                  <a:moveTo>
                    <a:pt x="0" y="111"/>
                  </a:moveTo>
                  <a:lnTo>
                    <a:pt x="0" y="104"/>
                  </a:lnTo>
                  <a:lnTo>
                    <a:pt x="1" y="96"/>
                  </a:lnTo>
                  <a:lnTo>
                    <a:pt x="2" y="89"/>
                  </a:lnTo>
                  <a:lnTo>
                    <a:pt x="4" y="82"/>
                  </a:lnTo>
                  <a:lnTo>
                    <a:pt x="6" y="75"/>
                  </a:lnTo>
                  <a:lnTo>
                    <a:pt x="8" y="69"/>
                  </a:lnTo>
                  <a:lnTo>
                    <a:pt x="11" y="62"/>
                  </a:lnTo>
                  <a:lnTo>
                    <a:pt x="15" y="56"/>
                  </a:lnTo>
                  <a:lnTo>
                    <a:pt x="19" y="50"/>
                  </a:lnTo>
                  <a:lnTo>
                    <a:pt x="23" y="44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23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1" y="11"/>
                  </a:lnTo>
                  <a:lnTo>
                    <a:pt x="68" y="8"/>
                  </a:lnTo>
                  <a:lnTo>
                    <a:pt x="75" y="6"/>
                  </a:lnTo>
                  <a:lnTo>
                    <a:pt x="82" y="4"/>
                  </a:lnTo>
                  <a:lnTo>
                    <a:pt x="89" y="2"/>
                  </a:lnTo>
                  <a:lnTo>
                    <a:pt x="96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6"/>
                  </a:lnTo>
                  <a:lnTo>
                    <a:pt x="153" y="8"/>
                  </a:lnTo>
                  <a:lnTo>
                    <a:pt x="160" y="11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8" y="23"/>
                  </a:lnTo>
                  <a:lnTo>
                    <a:pt x="184" y="28"/>
                  </a:lnTo>
                  <a:lnTo>
                    <a:pt x="189" y="33"/>
                  </a:lnTo>
                  <a:lnTo>
                    <a:pt x="194" y="38"/>
                  </a:lnTo>
                  <a:lnTo>
                    <a:pt x="199" y="44"/>
                  </a:lnTo>
                  <a:lnTo>
                    <a:pt x="203" y="50"/>
                  </a:lnTo>
                  <a:lnTo>
                    <a:pt x="207" y="56"/>
                  </a:lnTo>
                  <a:lnTo>
                    <a:pt x="210" y="62"/>
                  </a:lnTo>
                  <a:lnTo>
                    <a:pt x="213" y="69"/>
                  </a:lnTo>
                  <a:lnTo>
                    <a:pt x="216" y="75"/>
                  </a:lnTo>
                  <a:lnTo>
                    <a:pt x="218" y="82"/>
                  </a:lnTo>
                  <a:lnTo>
                    <a:pt x="220" y="89"/>
                  </a:lnTo>
                  <a:lnTo>
                    <a:pt x="221" y="96"/>
                  </a:lnTo>
                  <a:lnTo>
                    <a:pt x="222" y="104"/>
                  </a:lnTo>
                  <a:lnTo>
                    <a:pt x="222" y="111"/>
                  </a:lnTo>
                  <a:lnTo>
                    <a:pt x="222" y="118"/>
                  </a:lnTo>
                  <a:lnTo>
                    <a:pt x="221" y="125"/>
                  </a:lnTo>
                  <a:lnTo>
                    <a:pt x="220" y="132"/>
                  </a:lnTo>
                  <a:lnTo>
                    <a:pt x="218" y="139"/>
                  </a:lnTo>
                  <a:lnTo>
                    <a:pt x="216" y="146"/>
                  </a:lnTo>
                  <a:lnTo>
                    <a:pt x="213" y="153"/>
                  </a:lnTo>
                  <a:lnTo>
                    <a:pt x="210" y="160"/>
                  </a:lnTo>
                  <a:lnTo>
                    <a:pt x="207" y="166"/>
                  </a:lnTo>
                  <a:lnTo>
                    <a:pt x="203" y="172"/>
                  </a:lnTo>
                  <a:lnTo>
                    <a:pt x="199" y="178"/>
                  </a:lnTo>
                  <a:lnTo>
                    <a:pt x="194" y="184"/>
                  </a:lnTo>
                  <a:lnTo>
                    <a:pt x="189" y="189"/>
                  </a:lnTo>
                  <a:lnTo>
                    <a:pt x="184" y="194"/>
                  </a:lnTo>
                  <a:lnTo>
                    <a:pt x="178" y="199"/>
                  </a:lnTo>
                  <a:lnTo>
                    <a:pt x="172" y="203"/>
                  </a:lnTo>
                  <a:lnTo>
                    <a:pt x="166" y="207"/>
                  </a:lnTo>
                  <a:lnTo>
                    <a:pt x="160" y="211"/>
                  </a:lnTo>
                  <a:lnTo>
                    <a:pt x="153" y="214"/>
                  </a:lnTo>
                  <a:lnTo>
                    <a:pt x="146" y="216"/>
                  </a:lnTo>
                  <a:lnTo>
                    <a:pt x="139" y="218"/>
                  </a:lnTo>
                  <a:lnTo>
                    <a:pt x="132" y="220"/>
                  </a:lnTo>
                  <a:lnTo>
                    <a:pt x="125" y="221"/>
                  </a:lnTo>
                  <a:lnTo>
                    <a:pt x="118" y="222"/>
                  </a:lnTo>
                  <a:lnTo>
                    <a:pt x="111" y="222"/>
                  </a:lnTo>
                  <a:lnTo>
                    <a:pt x="104" y="222"/>
                  </a:lnTo>
                  <a:lnTo>
                    <a:pt x="96" y="221"/>
                  </a:lnTo>
                  <a:lnTo>
                    <a:pt x="89" y="220"/>
                  </a:lnTo>
                  <a:lnTo>
                    <a:pt x="82" y="218"/>
                  </a:lnTo>
                  <a:lnTo>
                    <a:pt x="75" y="216"/>
                  </a:lnTo>
                  <a:lnTo>
                    <a:pt x="68" y="214"/>
                  </a:lnTo>
                  <a:lnTo>
                    <a:pt x="61" y="211"/>
                  </a:lnTo>
                  <a:lnTo>
                    <a:pt x="55" y="207"/>
                  </a:lnTo>
                  <a:lnTo>
                    <a:pt x="49" y="203"/>
                  </a:lnTo>
                  <a:lnTo>
                    <a:pt x="43" y="199"/>
                  </a:lnTo>
                  <a:lnTo>
                    <a:pt x="38" y="194"/>
                  </a:lnTo>
                  <a:lnTo>
                    <a:pt x="33" y="189"/>
                  </a:lnTo>
                  <a:lnTo>
                    <a:pt x="28" y="184"/>
                  </a:lnTo>
                  <a:lnTo>
                    <a:pt x="23" y="178"/>
                  </a:lnTo>
                  <a:lnTo>
                    <a:pt x="19" y="172"/>
                  </a:lnTo>
                  <a:lnTo>
                    <a:pt x="15" y="166"/>
                  </a:lnTo>
                  <a:lnTo>
                    <a:pt x="11" y="160"/>
                  </a:lnTo>
                  <a:lnTo>
                    <a:pt x="8" y="153"/>
                  </a:lnTo>
                  <a:lnTo>
                    <a:pt x="6" y="146"/>
                  </a:lnTo>
                  <a:lnTo>
                    <a:pt x="4" y="139"/>
                  </a:lnTo>
                  <a:lnTo>
                    <a:pt x="2" y="132"/>
                  </a:lnTo>
                  <a:lnTo>
                    <a:pt x="1" y="12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936000" y="2605680"/>
            <a:ext cx="3923640" cy="136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1200"/>
            </a:br>
            <a:r>
              <a:rPr b="0" sz="4000" spc="-1" strike="noStrike">
                <a:latin typeface="Noto Sans"/>
              </a:rPr>
              <a:t>in der Pause</a:t>
            </a:r>
            <a:endParaRPr b="0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title"/>
          </p:nvPr>
        </p:nvSpPr>
        <p:spPr>
          <a:xfrm>
            <a:off x="828000" y="-31320"/>
            <a:ext cx="3491640" cy="20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sz="6700" spc="-1" strike="noStrike">
                <a:solidFill>
                  <a:srgbClr val="ffffff"/>
                </a:solidFill>
                <a:latin typeface="Noto Sans"/>
              </a:rPr>
              <a:t>Essen und  </a:t>
            </a:r>
            <a:endParaRPr b="0" sz="6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title"/>
          </p:nvPr>
        </p:nvSpPr>
        <p:spPr>
          <a:xfrm>
            <a:off x="828000" y="1859400"/>
            <a:ext cx="3671640" cy="10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sz="6600" spc="-1" strike="noStrike">
                <a:solidFill>
                  <a:srgbClr val="fe7130"/>
                </a:solidFill>
                <a:latin typeface="Noto Sans"/>
              </a:rPr>
              <a:t>Trinken</a:t>
            </a:r>
            <a:endParaRPr b="0" sz="6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1500">
        <p:random/>
        <p:sndAc>
          <p:stSnd>
            <p:snd r:embed="rId1" name="audio1.wav"/>
          </p:stSnd>
        </p:sndAc>
      </p:transition>
    </mc:Choice>
    <mc:Fallback>
      <p:transition spd="slow">
        <p:random/>
        <p:sndAc>
          <p:stSnd>
            <p:snd r:embed="rId1" name="audio1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Группа 1"/>
          <p:cNvGrpSpPr/>
          <p:nvPr/>
        </p:nvGrpSpPr>
        <p:grpSpPr>
          <a:xfrm>
            <a:off x="3610800" y="1656360"/>
            <a:ext cx="3360600" cy="503640"/>
            <a:chOff x="3610800" y="1656360"/>
            <a:chExt cx="3360600" cy="503640"/>
          </a:xfrm>
        </p:grpSpPr>
        <p:sp>
          <p:nvSpPr>
            <p:cNvPr id="316" name="Полилиния: фигура 2"/>
            <p:cNvSpPr/>
            <p:nvPr/>
          </p:nvSpPr>
          <p:spPr>
            <a:xfrm>
              <a:off x="6480360" y="165636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ffffff"/>
                  </a:solidFill>
                  <a:latin typeface="Noto Sans"/>
                  <a:ea typeface="Noto Sans CJK SC"/>
                </a:rPr>
                <a:t>1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17" name="Прямая соединительная линия 3"/>
            <p:cNvSpPr/>
            <p:nvPr/>
          </p:nvSpPr>
          <p:spPr>
            <a:xfrm>
              <a:off x="3651480" y="2129760"/>
              <a:ext cx="3021480" cy="360"/>
            </a:xfrm>
            <a:prstGeom prst="line">
              <a:avLst/>
            </a:prstGeom>
            <a:ln cap="rnd" w="10440">
              <a:solidFill>
                <a:srgbClr val="60c4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Полилиния: фигура 4"/>
            <p:cNvSpPr/>
            <p:nvPr/>
          </p:nvSpPr>
          <p:spPr>
            <a:xfrm>
              <a:off x="3610800" y="209916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2"/>
                  </a:lnTo>
                  <a:lnTo>
                    <a:pt x="170" y="96"/>
                  </a:lnTo>
                  <a:lnTo>
                    <a:pt x="171" y="90"/>
                  </a:lnTo>
                  <a:lnTo>
                    <a:pt x="171" y="85"/>
                  </a:lnTo>
                  <a:lnTo>
                    <a:pt x="171" y="79"/>
                  </a:lnTo>
                  <a:lnTo>
                    <a:pt x="170" y="74"/>
                  </a:lnTo>
                  <a:lnTo>
                    <a:pt x="169" y="68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8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2" y="102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51520" y="311400"/>
            <a:ext cx="3228120" cy="106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7f59ae"/>
                </a:solidFill>
                <a:latin typeface="Calibri"/>
              </a:rPr>
              <a:t>Das Gebäck</a:t>
            </a:r>
            <a:endParaRPr b="0" sz="3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20" name="Группа 6"/>
          <p:cNvGrpSpPr/>
          <p:nvPr/>
        </p:nvGrpSpPr>
        <p:grpSpPr>
          <a:xfrm>
            <a:off x="4440600" y="2638440"/>
            <a:ext cx="3286440" cy="509400"/>
            <a:chOff x="4440600" y="2638440"/>
            <a:chExt cx="3286440" cy="509400"/>
          </a:xfrm>
        </p:grpSpPr>
        <p:sp>
          <p:nvSpPr>
            <p:cNvPr id="321" name="Полилиния: фигура 7"/>
            <p:cNvSpPr/>
            <p:nvPr/>
          </p:nvSpPr>
          <p:spPr>
            <a:xfrm>
              <a:off x="4440600" y="263844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ffffff"/>
                  </a:solidFill>
                  <a:latin typeface="Noto Sans"/>
                  <a:ea typeface="Noto Sans CJK SC"/>
                </a:rPr>
                <a:t>2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22" name="Прямая соединительная линия 8"/>
            <p:cNvSpPr/>
            <p:nvPr/>
          </p:nvSpPr>
          <p:spPr>
            <a:xfrm flipH="1">
              <a:off x="4677120" y="3117600"/>
              <a:ext cx="3020760" cy="360"/>
            </a:xfrm>
            <a:prstGeom prst="line">
              <a:avLst/>
            </a:prstGeom>
            <a:ln cap="rnd" w="10440">
              <a:solidFill>
                <a:srgbClr val="e54b8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Полилиния: фигура 9"/>
            <p:cNvSpPr/>
            <p:nvPr/>
          </p:nvSpPr>
          <p:spPr>
            <a:xfrm>
              <a:off x="7666200" y="308700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2"/>
                  </a:lnTo>
                  <a:lnTo>
                    <a:pt x="170" y="96"/>
                  </a:lnTo>
                  <a:lnTo>
                    <a:pt x="171" y="90"/>
                  </a:lnTo>
                  <a:lnTo>
                    <a:pt x="171" y="85"/>
                  </a:lnTo>
                  <a:lnTo>
                    <a:pt x="171" y="79"/>
                  </a:lnTo>
                  <a:lnTo>
                    <a:pt x="170" y="74"/>
                  </a:lnTo>
                  <a:lnTo>
                    <a:pt x="169" y="68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8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2" y="102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4" name="Группа 10"/>
          <p:cNvGrpSpPr/>
          <p:nvPr/>
        </p:nvGrpSpPr>
        <p:grpSpPr>
          <a:xfrm>
            <a:off x="3560400" y="3672360"/>
            <a:ext cx="3411000" cy="490680"/>
            <a:chOff x="3560400" y="3672360"/>
            <a:chExt cx="3411000" cy="490680"/>
          </a:xfrm>
        </p:grpSpPr>
        <p:sp>
          <p:nvSpPr>
            <p:cNvPr id="325" name="Полилиния: фигура 11"/>
            <p:cNvSpPr/>
            <p:nvPr/>
          </p:nvSpPr>
          <p:spPr>
            <a:xfrm>
              <a:off x="6480360" y="367236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000000"/>
                  </a:solidFill>
                  <a:latin typeface="Noto Sans"/>
                  <a:ea typeface="Noto Sans CJK SC"/>
                </a:rPr>
                <a:t>3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26" name="Прямая соединительная линия 12"/>
            <p:cNvSpPr/>
            <p:nvPr/>
          </p:nvSpPr>
          <p:spPr>
            <a:xfrm>
              <a:off x="3590280" y="4100400"/>
              <a:ext cx="3020760" cy="360"/>
            </a:xfrm>
            <a:prstGeom prst="line">
              <a:avLst/>
            </a:prstGeom>
            <a:ln cap="rnd" w="10440">
              <a:solidFill>
                <a:srgbClr val="f8b62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Полилиния: фигура 13"/>
            <p:cNvSpPr/>
            <p:nvPr/>
          </p:nvSpPr>
          <p:spPr>
            <a:xfrm>
              <a:off x="3560400" y="406980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79" y="171"/>
                  </a:lnTo>
                  <a:lnTo>
                    <a:pt x="74" y="170"/>
                  </a:lnTo>
                  <a:lnTo>
                    <a:pt x="68" y="169"/>
                  </a:lnTo>
                  <a:lnTo>
                    <a:pt x="63" y="168"/>
                  </a:lnTo>
                  <a:lnTo>
                    <a:pt x="58" y="166"/>
                  </a:lnTo>
                  <a:lnTo>
                    <a:pt x="53" y="164"/>
                  </a:lnTo>
                  <a:lnTo>
                    <a:pt x="47" y="162"/>
                  </a:lnTo>
                  <a:lnTo>
                    <a:pt x="42" y="159"/>
                  </a:lnTo>
                  <a:lnTo>
                    <a:pt x="38" y="156"/>
                  </a:lnTo>
                  <a:lnTo>
                    <a:pt x="33" y="153"/>
                  </a:lnTo>
                  <a:lnTo>
                    <a:pt x="29" y="150"/>
                  </a:lnTo>
                  <a:lnTo>
                    <a:pt x="25" y="146"/>
                  </a:lnTo>
                  <a:lnTo>
                    <a:pt x="21" y="141"/>
                  </a:lnTo>
                  <a:lnTo>
                    <a:pt x="18" y="138"/>
                  </a:lnTo>
                  <a:lnTo>
                    <a:pt x="14" y="133"/>
                  </a:lnTo>
                  <a:lnTo>
                    <a:pt x="11" y="128"/>
                  </a:lnTo>
                  <a:lnTo>
                    <a:pt x="8" y="123"/>
                  </a:lnTo>
                  <a:lnTo>
                    <a:pt x="7" y="118"/>
                  </a:lnTo>
                  <a:lnTo>
                    <a:pt x="5" y="113"/>
                  </a:lnTo>
                  <a:lnTo>
                    <a:pt x="3" y="107"/>
                  </a:lnTo>
                  <a:lnTo>
                    <a:pt x="2" y="102"/>
                  </a:lnTo>
                  <a:lnTo>
                    <a:pt x="1" y="96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8"/>
                  </a:lnTo>
                  <a:lnTo>
                    <a:pt x="3" y="63"/>
                  </a:lnTo>
                  <a:lnTo>
                    <a:pt x="5" y="58"/>
                  </a:lnTo>
                  <a:lnTo>
                    <a:pt x="7" y="53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4" y="38"/>
                  </a:lnTo>
                  <a:lnTo>
                    <a:pt x="18" y="33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29" y="21"/>
                  </a:lnTo>
                  <a:lnTo>
                    <a:pt x="33" y="18"/>
                  </a:lnTo>
                  <a:lnTo>
                    <a:pt x="38" y="14"/>
                  </a:lnTo>
                  <a:lnTo>
                    <a:pt x="42" y="11"/>
                  </a:lnTo>
                  <a:lnTo>
                    <a:pt x="47" y="8"/>
                  </a:lnTo>
                  <a:lnTo>
                    <a:pt x="53" y="7"/>
                  </a:lnTo>
                  <a:lnTo>
                    <a:pt x="58" y="5"/>
                  </a:lnTo>
                  <a:lnTo>
                    <a:pt x="63" y="3"/>
                  </a:lnTo>
                  <a:lnTo>
                    <a:pt x="68" y="2"/>
                  </a:lnTo>
                  <a:lnTo>
                    <a:pt x="74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6" y="1"/>
                  </a:lnTo>
                  <a:lnTo>
                    <a:pt x="102" y="2"/>
                  </a:lnTo>
                  <a:lnTo>
                    <a:pt x="107" y="3"/>
                  </a:lnTo>
                  <a:lnTo>
                    <a:pt x="112" y="5"/>
                  </a:lnTo>
                  <a:lnTo>
                    <a:pt x="118" y="7"/>
                  </a:lnTo>
                  <a:lnTo>
                    <a:pt x="123" y="8"/>
                  </a:lnTo>
                  <a:lnTo>
                    <a:pt x="127" y="11"/>
                  </a:lnTo>
                  <a:lnTo>
                    <a:pt x="132" y="14"/>
                  </a:lnTo>
                  <a:lnTo>
                    <a:pt x="137" y="18"/>
                  </a:lnTo>
                  <a:lnTo>
                    <a:pt x="141" y="21"/>
                  </a:lnTo>
                  <a:lnTo>
                    <a:pt x="145" y="25"/>
                  </a:lnTo>
                  <a:lnTo>
                    <a:pt x="149" y="29"/>
                  </a:lnTo>
                  <a:lnTo>
                    <a:pt x="153" y="33"/>
                  </a:lnTo>
                  <a:lnTo>
                    <a:pt x="156" y="38"/>
                  </a:lnTo>
                  <a:lnTo>
                    <a:pt x="159" y="42"/>
                  </a:lnTo>
                  <a:lnTo>
                    <a:pt x="162" y="47"/>
                  </a:lnTo>
                  <a:lnTo>
                    <a:pt x="164" y="53"/>
                  </a:lnTo>
                  <a:lnTo>
                    <a:pt x="166" y="58"/>
                  </a:lnTo>
                  <a:lnTo>
                    <a:pt x="168" y="63"/>
                  </a:lnTo>
                  <a:lnTo>
                    <a:pt x="169" y="68"/>
                  </a:lnTo>
                  <a:lnTo>
                    <a:pt x="170" y="74"/>
                  </a:lnTo>
                  <a:lnTo>
                    <a:pt x="171" y="79"/>
                  </a:lnTo>
                  <a:lnTo>
                    <a:pt x="171" y="85"/>
                  </a:lnTo>
                  <a:lnTo>
                    <a:pt x="171" y="90"/>
                  </a:lnTo>
                  <a:lnTo>
                    <a:pt x="170" y="96"/>
                  </a:lnTo>
                  <a:lnTo>
                    <a:pt x="169" y="102"/>
                  </a:lnTo>
                  <a:lnTo>
                    <a:pt x="168" y="107"/>
                  </a:lnTo>
                  <a:lnTo>
                    <a:pt x="166" y="113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9" y="128"/>
                  </a:lnTo>
                  <a:lnTo>
                    <a:pt x="156" y="133"/>
                  </a:lnTo>
                  <a:lnTo>
                    <a:pt x="153" y="138"/>
                  </a:lnTo>
                  <a:lnTo>
                    <a:pt x="149" y="141"/>
                  </a:lnTo>
                  <a:lnTo>
                    <a:pt x="145" y="146"/>
                  </a:lnTo>
                  <a:lnTo>
                    <a:pt x="141" y="150"/>
                  </a:lnTo>
                  <a:lnTo>
                    <a:pt x="137" y="153"/>
                  </a:lnTo>
                  <a:lnTo>
                    <a:pt x="132" y="156"/>
                  </a:lnTo>
                  <a:lnTo>
                    <a:pt x="127" y="159"/>
                  </a:lnTo>
                  <a:lnTo>
                    <a:pt x="123" y="162"/>
                  </a:lnTo>
                  <a:lnTo>
                    <a:pt x="118" y="164"/>
                  </a:lnTo>
                  <a:lnTo>
                    <a:pt x="112" y="166"/>
                  </a:lnTo>
                  <a:lnTo>
                    <a:pt x="107" y="168"/>
                  </a:lnTo>
                  <a:lnTo>
                    <a:pt x="102" y="169"/>
                  </a:lnTo>
                  <a:lnTo>
                    <a:pt x="96" y="170"/>
                  </a:lnTo>
                  <a:lnTo>
                    <a:pt x="90" y="171"/>
                  </a:ln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8" name="Группа 14"/>
          <p:cNvGrpSpPr/>
          <p:nvPr/>
        </p:nvGrpSpPr>
        <p:grpSpPr>
          <a:xfrm>
            <a:off x="4440600" y="619560"/>
            <a:ext cx="3287520" cy="503640"/>
            <a:chOff x="4440600" y="619560"/>
            <a:chExt cx="3287520" cy="503640"/>
          </a:xfrm>
        </p:grpSpPr>
        <p:sp>
          <p:nvSpPr>
            <p:cNvPr id="329" name="Прямая соединительная линия 15"/>
            <p:cNvSpPr/>
            <p:nvPr/>
          </p:nvSpPr>
          <p:spPr>
            <a:xfrm flipH="1">
              <a:off x="4678200" y="1092600"/>
              <a:ext cx="3020760" cy="360"/>
            </a:xfrm>
            <a:prstGeom prst="line">
              <a:avLst/>
            </a:prstGeom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Полилиния: фигура 16"/>
            <p:cNvSpPr/>
            <p:nvPr/>
          </p:nvSpPr>
          <p:spPr>
            <a:xfrm>
              <a:off x="7667280" y="106236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2"/>
                  </a:lnTo>
                  <a:lnTo>
                    <a:pt x="170" y="96"/>
                  </a:lnTo>
                  <a:lnTo>
                    <a:pt x="171" y="90"/>
                  </a:lnTo>
                  <a:lnTo>
                    <a:pt x="171" y="85"/>
                  </a:lnTo>
                  <a:lnTo>
                    <a:pt x="171" y="79"/>
                  </a:lnTo>
                  <a:lnTo>
                    <a:pt x="170" y="74"/>
                  </a:lnTo>
                  <a:lnTo>
                    <a:pt x="169" y="68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8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2" y="102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Полилиния: фигура 17"/>
            <p:cNvSpPr/>
            <p:nvPr/>
          </p:nvSpPr>
          <p:spPr>
            <a:xfrm>
              <a:off x="4440600" y="61956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2" name="Группа 18"/>
          <p:cNvGrpSpPr/>
          <p:nvPr/>
        </p:nvGrpSpPr>
        <p:grpSpPr>
          <a:xfrm>
            <a:off x="4440600" y="4557240"/>
            <a:ext cx="3286440" cy="514080"/>
            <a:chOff x="4440600" y="4557240"/>
            <a:chExt cx="3286440" cy="514080"/>
          </a:xfrm>
        </p:grpSpPr>
        <p:sp>
          <p:nvSpPr>
            <p:cNvPr id="333" name="Полилиния: фигура 19"/>
            <p:cNvSpPr/>
            <p:nvPr/>
          </p:nvSpPr>
          <p:spPr>
            <a:xfrm>
              <a:off x="4440600" y="455724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ffffff"/>
                  </a:solidFill>
                  <a:latin typeface="Noto Sans"/>
                  <a:ea typeface="Noto Sans CJK SC"/>
                </a:rPr>
                <a:t>4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34" name="Прямая соединительная линия 20"/>
            <p:cNvSpPr/>
            <p:nvPr/>
          </p:nvSpPr>
          <p:spPr>
            <a:xfrm flipH="1">
              <a:off x="4677120" y="5041080"/>
              <a:ext cx="3020760" cy="360"/>
            </a:xfrm>
            <a:prstGeom prst="line">
              <a:avLst/>
            </a:prstGeom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Полилиния: фигура 21"/>
            <p:cNvSpPr/>
            <p:nvPr/>
          </p:nvSpPr>
          <p:spPr>
            <a:xfrm>
              <a:off x="7666200" y="501048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3"/>
                  </a:lnTo>
                  <a:lnTo>
                    <a:pt x="170" y="97"/>
                  </a:lnTo>
                  <a:lnTo>
                    <a:pt x="171" y="91"/>
                  </a:lnTo>
                  <a:lnTo>
                    <a:pt x="171" y="86"/>
                  </a:lnTo>
                  <a:lnTo>
                    <a:pt x="171" y="80"/>
                  </a:lnTo>
                  <a:lnTo>
                    <a:pt x="170" y="74"/>
                  </a:lnTo>
                  <a:lnTo>
                    <a:pt x="169" y="69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9"/>
                  </a:lnTo>
                  <a:lnTo>
                    <a:pt x="1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2" y="103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6" name="PlaceHolder 2"/>
          <p:cNvSpPr>
            <a:spLocks noGrp="1"/>
          </p:cNvSpPr>
          <p:nvPr>
            <p:ph type="title"/>
          </p:nvPr>
        </p:nvSpPr>
        <p:spPr>
          <a:xfrm>
            <a:off x="3060000" y="1110960"/>
            <a:ext cx="3253320" cy="159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60c4e4"/>
                </a:solidFill>
                <a:latin typeface="Calibri"/>
              </a:rPr>
              <a:t>              </a:t>
            </a:r>
            <a:br>
              <a:rPr sz="2200"/>
            </a:br>
            <a:r>
              <a:rPr b="1" lang="ru-RU" sz="2200" spc="-1" strike="noStrike">
                <a:solidFill>
                  <a:srgbClr val="60c4e4"/>
                </a:solidFill>
                <a:latin typeface="Calibri"/>
              </a:rPr>
              <a:t>            </a:t>
            </a:r>
            <a:r>
              <a:rPr b="1" lang="ru-RU" sz="3200" spc="-1" strike="noStrike">
                <a:solidFill>
                  <a:srgbClr val="60c4e4"/>
                </a:solidFill>
                <a:latin typeface="Calibri"/>
              </a:rPr>
              <a:t>das Brot</a:t>
            </a:r>
            <a:r>
              <a:rPr b="1" lang="ru-RU" sz="2200" spc="-1" strike="noStrike">
                <a:solidFill>
                  <a:srgbClr val="60c4e4"/>
                </a:solidFill>
                <a:latin typeface="Calibri"/>
              </a:rPr>
              <a:t>                    </a:t>
            </a:r>
            <a:endParaRPr b="0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title"/>
          </p:nvPr>
        </p:nvSpPr>
        <p:spPr>
          <a:xfrm>
            <a:off x="5051520" y="2410200"/>
            <a:ext cx="3331800" cy="9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e54b89"/>
                </a:solidFill>
                <a:latin typeface="Calibri"/>
              </a:rPr>
              <a:t>das Wurstbrot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title"/>
          </p:nvPr>
        </p:nvSpPr>
        <p:spPr>
          <a:xfrm>
            <a:off x="2700000" y="3174480"/>
            <a:ext cx="3599640" cy="127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f8b622"/>
                </a:solidFill>
                <a:latin typeface="Calibri"/>
              </a:rPr>
              <a:t>       </a:t>
            </a:r>
            <a:br>
              <a:rPr sz="2200"/>
            </a:br>
            <a:r>
              <a:rPr b="1" lang="ru-RU" sz="2200" spc="-1" strike="noStrike">
                <a:solidFill>
                  <a:srgbClr val="f8b622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f8b622"/>
                </a:solidFill>
                <a:latin typeface="Calibri"/>
              </a:rPr>
              <a:t>das Käsebrot</a:t>
            </a:r>
            <a:r>
              <a:rPr b="1" lang="ru-RU" sz="2200" spc="-1" strike="noStrike">
                <a:solidFill>
                  <a:srgbClr val="f8b622"/>
                </a:solidFill>
                <a:latin typeface="Calibri"/>
              </a:rPr>
              <a:t>       </a:t>
            </a:r>
            <a:endParaRPr b="0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title"/>
          </p:nvPr>
        </p:nvSpPr>
        <p:spPr>
          <a:xfrm>
            <a:off x="5051520" y="4415400"/>
            <a:ext cx="3408480" cy="67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7f59ae"/>
                </a:solidFill>
                <a:latin typeface="Calibri"/>
              </a:rPr>
              <a:t>das Brötchen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0" name="Рисунок 26" descr=""/>
          <p:cNvPicPr/>
          <p:nvPr/>
        </p:nvPicPr>
        <p:blipFill>
          <a:blip r:embed="rId1"/>
          <a:stretch/>
        </p:blipFill>
        <p:spPr>
          <a:xfrm>
            <a:off x="2700000" y="1110960"/>
            <a:ext cx="1447920" cy="963360"/>
          </a:xfrm>
          <a:prstGeom prst="rect">
            <a:avLst/>
          </a:prstGeom>
          <a:ln w="0">
            <a:noFill/>
          </a:ln>
        </p:spPr>
      </p:pic>
      <p:pic>
        <p:nvPicPr>
          <p:cNvPr id="341" name="Рисунок 27" descr=""/>
          <p:cNvPicPr/>
          <p:nvPr/>
        </p:nvPicPr>
        <p:blipFill>
          <a:blip r:embed="rId2"/>
          <a:stretch/>
        </p:blipFill>
        <p:spPr>
          <a:xfrm>
            <a:off x="8383680" y="2397600"/>
            <a:ext cx="1155960" cy="719640"/>
          </a:xfrm>
          <a:prstGeom prst="rect">
            <a:avLst/>
          </a:prstGeom>
          <a:ln w="0">
            <a:noFill/>
          </a:ln>
        </p:spPr>
      </p:pic>
      <p:pic>
        <p:nvPicPr>
          <p:cNvPr id="342" name="Рисунок 28" descr=""/>
          <p:cNvPicPr/>
          <p:nvPr/>
        </p:nvPicPr>
        <p:blipFill>
          <a:blip r:embed="rId3"/>
          <a:stretch/>
        </p:blipFill>
        <p:spPr>
          <a:xfrm>
            <a:off x="2271240" y="3174480"/>
            <a:ext cx="968400" cy="785160"/>
          </a:xfrm>
          <a:prstGeom prst="rect">
            <a:avLst/>
          </a:prstGeom>
          <a:ln w="0">
            <a:noFill/>
          </a:ln>
        </p:spPr>
      </p:pic>
      <p:pic>
        <p:nvPicPr>
          <p:cNvPr id="343" name="Рисунок 29" descr=""/>
          <p:cNvPicPr/>
          <p:nvPr/>
        </p:nvPicPr>
        <p:blipFill>
          <a:blip r:embed="rId4"/>
          <a:stretch/>
        </p:blipFill>
        <p:spPr>
          <a:xfrm>
            <a:off x="8100000" y="3960000"/>
            <a:ext cx="1869120" cy="104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random/>
        <p:sndAc>
          <p:stSnd>
            <p:snd r:embed="rId5" name="audio2.wav"/>
          </p:stSnd>
        </p:sndAc>
      </p:transition>
    </mc:Choice>
    <mc:Fallback>
      <p:transition spd="slow">
        <p:random/>
        <p:sndAc>
          <p:stSnd>
            <p:snd r:embed="rId5" name="audio2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2520000" y="1922400"/>
            <a:ext cx="3887640" cy="195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60c4e4"/>
                </a:solidFill>
                <a:latin typeface="Noto Sans"/>
              </a:rPr>
              <a:t>die Milch</a:t>
            </a:r>
            <a:br>
              <a:rPr sz="3200"/>
            </a:br>
            <a:r>
              <a:rPr b="1" lang="ru-RU" sz="3200" spc="-1" strike="noStrike">
                <a:solidFill>
                  <a:srgbClr val="60c4e4"/>
                </a:solidFill>
                <a:latin typeface="Noto Sans"/>
              </a:rPr>
              <a:t>das Mineralwasser</a:t>
            </a:r>
            <a:br>
              <a:rPr sz="3200"/>
            </a:br>
            <a:r>
              <a:rPr b="1" lang="ru-RU" sz="3200" spc="-1" strike="noStrike">
                <a:solidFill>
                  <a:srgbClr val="60c4e4"/>
                </a:solidFill>
                <a:latin typeface="Noto Sans"/>
              </a:rPr>
              <a:t>der Saft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Полилиния: фигура 2"/>
          <p:cNvSpPr/>
          <p:nvPr/>
        </p:nvSpPr>
        <p:spPr>
          <a:xfrm>
            <a:off x="900000" y="180000"/>
            <a:ext cx="2519280" cy="1439280"/>
          </a:xfrm>
          <a:custGeom>
            <a:avLst/>
            <a:gdLst/>
            <a:ahLst/>
            <a:rect l="l" t="t" r="r" b="b"/>
            <a:pathLst>
              <a:path w="7000" h="4000">
                <a:moveTo>
                  <a:pt x="7000" y="2000"/>
                </a:moveTo>
                <a:lnTo>
                  <a:pt x="6993" y="2131"/>
                </a:lnTo>
                <a:lnTo>
                  <a:pt x="6969" y="2261"/>
                </a:lnTo>
                <a:lnTo>
                  <a:pt x="6933" y="2391"/>
                </a:lnTo>
                <a:lnTo>
                  <a:pt x="6881" y="2518"/>
                </a:lnTo>
                <a:lnTo>
                  <a:pt x="6813" y="2643"/>
                </a:lnTo>
                <a:lnTo>
                  <a:pt x="6732" y="2765"/>
                </a:lnTo>
                <a:lnTo>
                  <a:pt x="6638" y="2884"/>
                </a:lnTo>
                <a:lnTo>
                  <a:pt x="6530" y="3000"/>
                </a:lnTo>
                <a:lnTo>
                  <a:pt x="6408" y="3112"/>
                </a:lnTo>
                <a:lnTo>
                  <a:pt x="6276" y="3217"/>
                </a:lnTo>
                <a:lnTo>
                  <a:pt x="6129" y="3319"/>
                </a:lnTo>
                <a:lnTo>
                  <a:pt x="5974" y="3414"/>
                </a:lnTo>
                <a:lnTo>
                  <a:pt x="5808" y="3503"/>
                </a:lnTo>
                <a:lnTo>
                  <a:pt x="5630" y="3586"/>
                </a:lnTo>
                <a:lnTo>
                  <a:pt x="5446" y="3662"/>
                </a:lnTo>
                <a:lnTo>
                  <a:pt x="5250" y="3731"/>
                </a:lnTo>
                <a:lnTo>
                  <a:pt x="5048" y="3793"/>
                </a:lnTo>
                <a:lnTo>
                  <a:pt x="4838" y="3847"/>
                </a:lnTo>
                <a:lnTo>
                  <a:pt x="4625" y="3893"/>
                </a:lnTo>
                <a:lnTo>
                  <a:pt x="4406" y="3931"/>
                </a:lnTo>
                <a:lnTo>
                  <a:pt x="4184" y="3961"/>
                </a:lnTo>
                <a:lnTo>
                  <a:pt x="3957" y="3982"/>
                </a:lnTo>
                <a:lnTo>
                  <a:pt x="3729" y="3995"/>
                </a:lnTo>
                <a:lnTo>
                  <a:pt x="3500" y="4000"/>
                </a:lnTo>
                <a:lnTo>
                  <a:pt x="3271" y="3995"/>
                </a:lnTo>
                <a:lnTo>
                  <a:pt x="3041" y="3982"/>
                </a:lnTo>
                <a:lnTo>
                  <a:pt x="2816" y="3961"/>
                </a:lnTo>
                <a:lnTo>
                  <a:pt x="2594" y="3931"/>
                </a:lnTo>
                <a:lnTo>
                  <a:pt x="2375" y="3893"/>
                </a:lnTo>
                <a:lnTo>
                  <a:pt x="2162" y="3847"/>
                </a:lnTo>
                <a:lnTo>
                  <a:pt x="1952" y="3793"/>
                </a:lnTo>
                <a:lnTo>
                  <a:pt x="1750" y="3731"/>
                </a:lnTo>
                <a:lnTo>
                  <a:pt x="1554" y="3662"/>
                </a:lnTo>
                <a:lnTo>
                  <a:pt x="1368" y="3586"/>
                </a:lnTo>
                <a:lnTo>
                  <a:pt x="1192" y="3503"/>
                </a:lnTo>
                <a:lnTo>
                  <a:pt x="1023" y="3414"/>
                </a:lnTo>
                <a:lnTo>
                  <a:pt x="868" y="3319"/>
                </a:lnTo>
                <a:lnTo>
                  <a:pt x="722" y="3217"/>
                </a:lnTo>
                <a:lnTo>
                  <a:pt x="589" y="3112"/>
                </a:lnTo>
                <a:lnTo>
                  <a:pt x="468" y="3000"/>
                </a:lnTo>
                <a:lnTo>
                  <a:pt x="360" y="2884"/>
                </a:lnTo>
                <a:lnTo>
                  <a:pt x="265" y="2765"/>
                </a:lnTo>
                <a:lnTo>
                  <a:pt x="184" y="2643"/>
                </a:lnTo>
                <a:lnTo>
                  <a:pt x="119" y="2518"/>
                </a:lnTo>
                <a:lnTo>
                  <a:pt x="67" y="2391"/>
                </a:lnTo>
                <a:lnTo>
                  <a:pt x="29" y="2261"/>
                </a:lnTo>
                <a:lnTo>
                  <a:pt x="7" y="2131"/>
                </a:lnTo>
                <a:lnTo>
                  <a:pt x="0" y="2000"/>
                </a:lnTo>
                <a:lnTo>
                  <a:pt x="7" y="1869"/>
                </a:lnTo>
                <a:lnTo>
                  <a:pt x="29" y="1738"/>
                </a:lnTo>
                <a:lnTo>
                  <a:pt x="67" y="1609"/>
                </a:lnTo>
                <a:lnTo>
                  <a:pt x="119" y="1482"/>
                </a:lnTo>
                <a:lnTo>
                  <a:pt x="184" y="1357"/>
                </a:lnTo>
                <a:lnTo>
                  <a:pt x="265" y="1235"/>
                </a:lnTo>
                <a:lnTo>
                  <a:pt x="360" y="1116"/>
                </a:lnTo>
                <a:lnTo>
                  <a:pt x="468" y="1000"/>
                </a:lnTo>
                <a:lnTo>
                  <a:pt x="589" y="888"/>
                </a:lnTo>
                <a:lnTo>
                  <a:pt x="724" y="781"/>
                </a:lnTo>
                <a:lnTo>
                  <a:pt x="868" y="680"/>
                </a:lnTo>
                <a:lnTo>
                  <a:pt x="1026" y="585"/>
                </a:lnTo>
                <a:lnTo>
                  <a:pt x="1192" y="496"/>
                </a:lnTo>
                <a:lnTo>
                  <a:pt x="1368" y="413"/>
                </a:lnTo>
                <a:lnTo>
                  <a:pt x="1554" y="337"/>
                </a:lnTo>
                <a:lnTo>
                  <a:pt x="1750" y="267"/>
                </a:lnTo>
                <a:lnTo>
                  <a:pt x="1952" y="206"/>
                </a:lnTo>
                <a:lnTo>
                  <a:pt x="2162" y="152"/>
                </a:lnTo>
                <a:lnTo>
                  <a:pt x="2375" y="105"/>
                </a:lnTo>
                <a:lnTo>
                  <a:pt x="2594" y="68"/>
                </a:lnTo>
                <a:lnTo>
                  <a:pt x="2816" y="39"/>
                </a:lnTo>
                <a:lnTo>
                  <a:pt x="3041" y="17"/>
                </a:lnTo>
                <a:lnTo>
                  <a:pt x="3271" y="4"/>
                </a:lnTo>
                <a:lnTo>
                  <a:pt x="3500" y="0"/>
                </a:lnTo>
                <a:lnTo>
                  <a:pt x="3729" y="4"/>
                </a:lnTo>
                <a:lnTo>
                  <a:pt x="3957" y="17"/>
                </a:lnTo>
                <a:lnTo>
                  <a:pt x="4184" y="39"/>
                </a:lnTo>
                <a:lnTo>
                  <a:pt x="4406" y="68"/>
                </a:lnTo>
                <a:lnTo>
                  <a:pt x="4625" y="105"/>
                </a:lnTo>
                <a:lnTo>
                  <a:pt x="4838" y="152"/>
                </a:lnTo>
                <a:lnTo>
                  <a:pt x="5048" y="206"/>
                </a:lnTo>
                <a:lnTo>
                  <a:pt x="5250" y="267"/>
                </a:lnTo>
                <a:lnTo>
                  <a:pt x="5446" y="337"/>
                </a:lnTo>
                <a:lnTo>
                  <a:pt x="5630" y="413"/>
                </a:lnTo>
                <a:lnTo>
                  <a:pt x="5808" y="496"/>
                </a:lnTo>
                <a:lnTo>
                  <a:pt x="5974" y="585"/>
                </a:lnTo>
                <a:lnTo>
                  <a:pt x="6129" y="680"/>
                </a:lnTo>
                <a:lnTo>
                  <a:pt x="6276" y="781"/>
                </a:lnTo>
                <a:lnTo>
                  <a:pt x="6408" y="888"/>
                </a:lnTo>
                <a:lnTo>
                  <a:pt x="6530" y="1000"/>
                </a:lnTo>
                <a:lnTo>
                  <a:pt x="6638" y="1116"/>
                </a:lnTo>
                <a:lnTo>
                  <a:pt x="6732" y="1235"/>
                </a:lnTo>
                <a:lnTo>
                  <a:pt x="6813" y="1357"/>
                </a:lnTo>
                <a:lnTo>
                  <a:pt x="6881" y="1482"/>
                </a:lnTo>
                <a:lnTo>
                  <a:pt x="6933" y="1609"/>
                </a:lnTo>
                <a:lnTo>
                  <a:pt x="6969" y="1738"/>
                </a:lnTo>
                <a:lnTo>
                  <a:pt x="6993" y="1869"/>
                </a:lnTo>
                <a:close/>
              </a:path>
            </a:pathLst>
          </a:custGeom>
          <a:solidFill>
            <a:srgbClr val="f8b62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7f59ae"/>
                </a:solidFill>
                <a:latin typeface="Noto Sans"/>
                <a:ea typeface="Noto Sans CJK SC"/>
              </a:rPr>
              <a:t>Getränke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title"/>
          </p:nvPr>
        </p:nvSpPr>
        <p:spPr>
          <a:xfrm>
            <a:off x="2977920" y="3820320"/>
            <a:ext cx="2961720" cy="131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1200"/>
            </a:br>
            <a:r>
              <a:rPr b="0" lang="ru-RU" sz="3200" spc="-1" strike="noStrike">
                <a:latin typeface="Comic Sans MS"/>
              </a:rPr>
              <a:t>der Tee mit Kuchen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7" name="Рисунок 4" descr=""/>
          <p:cNvPicPr/>
          <p:nvPr/>
        </p:nvPicPr>
        <p:blipFill>
          <a:blip r:embed="rId1"/>
          <a:stretch/>
        </p:blipFill>
        <p:spPr>
          <a:xfrm>
            <a:off x="8280000" y="922320"/>
            <a:ext cx="1362600" cy="1057320"/>
          </a:xfrm>
          <a:prstGeom prst="rect">
            <a:avLst/>
          </a:prstGeom>
          <a:ln w="0">
            <a:noFill/>
          </a:ln>
        </p:spPr>
      </p:pic>
      <p:pic>
        <p:nvPicPr>
          <p:cNvPr id="348" name="Рисунок 5" descr=""/>
          <p:cNvPicPr/>
          <p:nvPr/>
        </p:nvPicPr>
        <p:blipFill>
          <a:blip r:embed="rId2"/>
          <a:stretch/>
        </p:blipFill>
        <p:spPr>
          <a:xfrm>
            <a:off x="7171200" y="1980000"/>
            <a:ext cx="1108440" cy="1108440"/>
          </a:xfrm>
          <a:prstGeom prst="rect">
            <a:avLst/>
          </a:prstGeom>
          <a:ln w="0">
            <a:noFill/>
          </a:ln>
        </p:spPr>
      </p:pic>
      <p:pic>
        <p:nvPicPr>
          <p:cNvPr id="349" name="Рисунок 6" descr=""/>
          <p:cNvPicPr/>
          <p:nvPr/>
        </p:nvPicPr>
        <p:blipFill>
          <a:blip r:embed="rId3"/>
          <a:stretch/>
        </p:blipFill>
        <p:spPr>
          <a:xfrm>
            <a:off x="8280000" y="3063960"/>
            <a:ext cx="1433160" cy="895680"/>
          </a:xfrm>
          <a:prstGeom prst="rect">
            <a:avLst/>
          </a:prstGeom>
          <a:ln w="0">
            <a:noFill/>
          </a:ln>
        </p:spPr>
      </p:pic>
      <p:pic>
        <p:nvPicPr>
          <p:cNvPr id="350" name="Рисунок 7" descr=""/>
          <p:cNvPicPr/>
          <p:nvPr/>
        </p:nvPicPr>
        <p:blipFill>
          <a:blip r:embed="rId4"/>
          <a:stretch/>
        </p:blipFill>
        <p:spPr>
          <a:xfrm>
            <a:off x="6950880" y="3960000"/>
            <a:ext cx="1328760" cy="116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random/>
        <p:sndAc>
          <p:stSnd>
            <p:snd r:embed="rId5" name="audio3.wav"/>
          </p:stSnd>
        </p:sndAc>
      </p:transition>
    </mc:Choice>
    <mc:Fallback>
      <p:transition spd="slow">
        <p:random/>
        <p:sndAc>
          <p:stSnd>
            <p:snd r:embed="rId5" name="audio3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Полилиния: фигура 1"/>
          <p:cNvSpPr/>
          <p:nvPr/>
        </p:nvSpPr>
        <p:spPr>
          <a:xfrm>
            <a:off x="3600000" y="180000"/>
            <a:ext cx="2339280" cy="2159280"/>
          </a:xfrm>
          <a:custGeom>
            <a:avLst/>
            <a:gdLst/>
            <a:ahLst/>
            <a:rect l="l" t="t" r="r" b="b"/>
            <a:pathLst>
              <a:path w="6500" h="6000">
                <a:moveTo>
                  <a:pt x="6500" y="3000"/>
                </a:moveTo>
                <a:lnTo>
                  <a:pt x="6494" y="3197"/>
                </a:lnTo>
                <a:lnTo>
                  <a:pt x="6471" y="3391"/>
                </a:lnTo>
                <a:lnTo>
                  <a:pt x="6437" y="3586"/>
                </a:lnTo>
                <a:lnTo>
                  <a:pt x="6389" y="3777"/>
                </a:lnTo>
                <a:lnTo>
                  <a:pt x="6327" y="3964"/>
                </a:lnTo>
                <a:lnTo>
                  <a:pt x="6251" y="4147"/>
                </a:lnTo>
                <a:lnTo>
                  <a:pt x="6164" y="4326"/>
                </a:lnTo>
                <a:lnTo>
                  <a:pt x="6063" y="4500"/>
                </a:lnTo>
                <a:lnTo>
                  <a:pt x="5951" y="4668"/>
                </a:lnTo>
                <a:lnTo>
                  <a:pt x="5827" y="4826"/>
                </a:lnTo>
                <a:lnTo>
                  <a:pt x="5692" y="4978"/>
                </a:lnTo>
                <a:lnTo>
                  <a:pt x="5548" y="5121"/>
                </a:lnTo>
                <a:lnTo>
                  <a:pt x="5393" y="5254"/>
                </a:lnTo>
                <a:lnTo>
                  <a:pt x="5228" y="5379"/>
                </a:lnTo>
                <a:lnTo>
                  <a:pt x="5057" y="5493"/>
                </a:lnTo>
                <a:lnTo>
                  <a:pt x="4875" y="5597"/>
                </a:lnTo>
                <a:lnTo>
                  <a:pt x="4687" y="5690"/>
                </a:lnTo>
                <a:lnTo>
                  <a:pt x="4493" y="5771"/>
                </a:lnTo>
                <a:lnTo>
                  <a:pt x="4294" y="5840"/>
                </a:lnTo>
                <a:lnTo>
                  <a:pt x="4092" y="5896"/>
                </a:lnTo>
                <a:lnTo>
                  <a:pt x="3885" y="5942"/>
                </a:lnTo>
                <a:lnTo>
                  <a:pt x="3674" y="5973"/>
                </a:lnTo>
                <a:lnTo>
                  <a:pt x="3463" y="5992"/>
                </a:lnTo>
                <a:lnTo>
                  <a:pt x="3250" y="6000"/>
                </a:lnTo>
                <a:lnTo>
                  <a:pt x="3037" y="5992"/>
                </a:lnTo>
                <a:lnTo>
                  <a:pt x="2824" y="5973"/>
                </a:lnTo>
                <a:lnTo>
                  <a:pt x="2615" y="5942"/>
                </a:lnTo>
                <a:lnTo>
                  <a:pt x="2408" y="5896"/>
                </a:lnTo>
                <a:lnTo>
                  <a:pt x="2206" y="5840"/>
                </a:lnTo>
                <a:lnTo>
                  <a:pt x="2007" y="5771"/>
                </a:lnTo>
                <a:lnTo>
                  <a:pt x="1813" y="5690"/>
                </a:lnTo>
                <a:lnTo>
                  <a:pt x="1625" y="5597"/>
                </a:lnTo>
                <a:lnTo>
                  <a:pt x="1443" y="5493"/>
                </a:lnTo>
                <a:lnTo>
                  <a:pt x="1270" y="5379"/>
                </a:lnTo>
                <a:lnTo>
                  <a:pt x="1107" y="5254"/>
                </a:lnTo>
                <a:lnTo>
                  <a:pt x="950" y="5121"/>
                </a:lnTo>
                <a:lnTo>
                  <a:pt x="806" y="4978"/>
                </a:lnTo>
                <a:lnTo>
                  <a:pt x="670" y="4826"/>
                </a:lnTo>
                <a:lnTo>
                  <a:pt x="547" y="4668"/>
                </a:lnTo>
                <a:lnTo>
                  <a:pt x="434" y="4500"/>
                </a:lnTo>
                <a:lnTo>
                  <a:pt x="334" y="4326"/>
                </a:lnTo>
                <a:lnTo>
                  <a:pt x="246" y="4147"/>
                </a:lnTo>
                <a:lnTo>
                  <a:pt x="171" y="3964"/>
                </a:lnTo>
                <a:lnTo>
                  <a:pt x="111" y="3777"/>
                </a:lnTo>
                <a:lnTo>
                  <a:pt x="63" y="3586"/>
                </a:lnTo>
                <a:lnTo>
                  <a:pt x="27" y="3391"/>
                </a:lnTo>
                <a:lnTo>
                  <a:pt x="6" y="3197"/>
                </a:lnTo>
                <a:lnTo>
                  <a:pt x="0" y="3000"/>
                </a:lnTo>
                <a:lnTo>
                  <a:pt x="6" y="2803"/>
                </a:lnTo>
                <a:lnTo>
                  <a:pt x="27" y="2607"/>
                </a:lnTo>
                <a:lnTo>
                  <a:pt x="63" y="2414"/>
                </a:lnTo>
                <a:lnTo>
                  <a:pt x="111" y="2223"/>
                </a:lnTo>
                <a:lnTo>
                  <a:pt x="171" y="2036"/>
                </a:lnTo>
                <a:lnTo>
                  <a:pt x="246" y="1853"/>
                </a:lnTo>
                <a:lnTo>
                  <a:pt x="334" y="1674"/>
                </a:lnTo>
                <a:lnTo>
                  <a:pt x="434" y="1500"/>
                </a:lnTo>
                <a:lnTo>
                  <a:pt x="547" y="1332"/>
                </a:lnTo>
                <a:lnTo>
                  <a:pt x="673" y="1172"/>
                </a:lnTo>
                <a:lnTo>
                  <a:pt x="806" y="1020"/>
                </a:lnTo>
                <a:lnTo>
                  <a:pt x="952" y="877"/>
                </a:lnTo>
                <a:lnTo>
                  <a:pt x="1107" y="744"/>
                </a:lnTo>
                <a:lnTo>
                  <a:pt x="1270" y="619"/>
                </a:lnTo>
                <a:lnTo>
                  <a:pt x="1443" y="505"/>
                </a:lnTo>
                <a:lnTo>
                  <a:pt x="1625" y="401"/>
                </a:lnTo>
                <a:lnTo>
                  <a:pt x="1813" y="308"/>
                </a:lnTo>
                <a:lnTo>
                  <a:pt x="2007" y="228"/>
                </a:lnTo>
                <a:lnTo>
                  <a:pt x="2206" y="158"/>
                </a:lnTo>
                <a:lnTo>
                  <a:pt x="2408" y="102"/>
                </a:lnTo>
                <a:lnTo>
                  <a:pt x="2615" y="58"/>
                </a:lnTo>
                <a:lnTo>
                  <a:pt x="2824" y="25"/>
                </a:lnTo>
                <a:lnTo>
                  <a:pt x="3037" y="6"/>
                </a:lnTo>
                <a:lnTo>
                  <a:pt x="3250" y="0"/>
                </a:lnTo>
                <a:lnTo>
                  <a:pt x="3463" y="6"/>
                </a:lnTo>
                <a:lnTo>
                  <a:pt x="3674" y="25"/>
                </a:lnTo>
                <a:lnTo>
                  <a:pt x="3885" y="58"/>
                </a:lnTo>
                <a:lnTo>
                  <a:pt x="4092" y="102"/>
                </a:lnTo>
                <a:lnTo>
                  <a:pt x="4294" y="158"/>
                </a:lnTo>
                <a:lnTo>
                  <a:pt x="4493" y="228"/>
                </a:lnTo>
                <a:lnTo>
                  <a:pt x="4687" y="308"/>
                </a:lnTo>
                <a:lnTo>
                  <a:pt x="4875" y="401"/>
                </a:lnTo>
                <a:lnTo>
                  <a:pt x="5057" y="505"/>
                </a:lnTo>
                <a:lnTo>
                  <a:pt x="5228" y="619"/>
                </a:lnTo>
                <a:lnTo>
                  <a:pt x="5393" y="744"/>
                </a:lnTo>
                <a:lnTo>
                  <a:pt x="5548" y="877"/>
                </a:lnTo>
                <a:lnTo>
                  <a:pt x="5692" y="1020"/>
                </a:lnTo>
                <a:lnTo>
                  <a:pt x="5827" y="1172"/>
                </a:lnTo>
                <a:lnTo>
                  <a:pt x="5951" y="1332"/>
                </a:lnTo>
                <a:lnTo>
                  <a:pt x="6063" y="1500"/>
                </a:lnTo>
                <a:lnTo>
                  <a:pt x="6164" y="1674"/>
                </a:lnTo>
                <a:lnTo>
                  <a:pt x="6251" y="1853"/>
                </a:lnTo>
                <a:lnTo>
                  <a:pt x="6327" y="2036"/>
                </a:lnTo>
                <a:lnTo>
                  <a:pt x="6389" y="2223"/>
                </a:lnTo>
                <a:lnTo>
                  <a:pt x="6437" y="2414"/>
                </a:lnTo>
                <a:lnTo>
                  <a:pt x="6471" y="2607"/>
                </a:lnTo>
                <a:lnTo>
                  <a:pt x="6494" y="2803"/>
                </a:ln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f6d"/>
                </a:solidFill>
                <a:latin typeface="Noto Sans"/>
                <a:ea typeface="Noto Sans CJK SC"/>
              </a:rPr>
              <a:t>Fast food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5472000" y="4186080"/>
            <a:ext cx="3887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e7130"/>
                </a:solidFill>
                <a:latin typeface="Noto Sans"/>
              </a:rPr>
              <a:t>der Hamburger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title"/>
          </p:nvPr>
        </p:nvSpPr>
        <p:spPr>
          <a:xfrm>
            <a:off x="6660000" y="1647360"/>
            <a:ext cx="2663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e7130"/>
                </a:solidFill>
                <a:latin typeface="Noto Sans"/>
              </a:rPr>
              <a:t>der Hotdog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title"/>
          </p:nvPr>
        </p:nvSpPr>
        <p:spPr>
          <a:xfrm>
            <a:off x="6397920" y="2833200"/>
            <a:ext cx="296172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br>
              <a:rPr sz="1200"/>
            </a:br>
            <a:r>
              <a:rPr b="0" lang="ru-RU" sz="3200" spc="-1" strike="noStrike">
                <a:latin typeface="Noto Sans"/>
              </a:rPr>
              <a:t>die Pizza </a:t>
            </a:r>
            <a:br>
              <a:rPr sz="3200"/>
            </a:br>
            <a:r>
              <a:rPr b="0" lang="ru-RU" sz="3200" spc="-1" strike="noStrike">
                <a:latin typeface="Noto Sans"/>
              </a:rPr>
              <a:t>das Ketchup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5" name="Рисунок 5" descr=""/>
          <p:cNvPicPr/>
          <p:nvPr/>
        </p:nvPicPr>
        <p:blipFill>
          <a:blip r:embed="rId1"/>
          <a:stretch/>
        </p:blipFill>
        <p:spPr>
          <a:xfrm>
            <a:off x="6480000" y="2700000"/>
            <a:ext cx="719640" cy="539640"/>
          </a:xfrm>
          <a:prstGeom prst="rect">
            <a:avLst/>
          </a:prstGeom>
          <a:ln w="0">
            <a:noFill/>
          </a:ln>
        </p:spPr>
      </p:pic>
      <p:pic>
        <p:nvPicPr>
          <p:cNvPr id="356" name="Рисунок 6" descr=""/>
          <p:cNvPicPr/>
          <p:nvPr/>
        </p:nvPicPr>
        <p:blipFill>
          <a:blip r:embed="rId2"/>
          <a:stretch/>
        </p:blipFill>
        <p:spPr>
          <a:xfrm>
            <a:off x="5040000" y="4140000"/>
            <a:ext cx="719640" cy="568440"/>
          </a:xfrm>
          <a:prstGeom prst="rect">
            <a:avLst/>
          </a:prstGeom>
          <a:ln w="0">
            <a:noFill/>
          </a:ln>
        </p:spPr>
      </p:pic>
      <p:pic>
        <p:nvPicPr>
          <p:cNvPr id="357" name="Рисунок 7" descr=""/>
          <p:cNvPicPr/>
          <p:nvPr/>
        </p:nvPicPr>
        <p:blipFill>
          <a:blip r:embed="rId3"/>
          <a:stretch/>
        </p:blipFill>
        <p:spPr>
          <a:xfrm>
            <a:off x="5760000" y="3420000"/>
            <a:ext cx="878760" cy="584640"/>
          </a:xfrm>
          <a:prstGeom prst="rect">
            <a:avLst/>
          </a:prstGeom>
          <a:ln w="0">
            <a:noFill/>
          </a:ln>
        </p:spPr>
      </p:pic>
      <p:pic>
        <p:nvPicPr>
          <p:cNvPr id="358" name="Рисунок 8" descr=""/>
          <p:cNvPicPr/>
          <p:nvPr/>
        </p:nvPicPr>
        <p:blipFill>
          <a:blip r:embed="rId4"/>
          <a:stretch/>
        </p:blipFill>
        <p:spPr>
          <a:xfrm>
            <a:off x="5836320" y="1721880"/>
            <a:ext cx="823320" cy="61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random/>
        <p:sndAc>
          <p:stSnd>
            <p:snd r:embed="rId5" name="audio4.wav"/>
          </p:stSnd>
        </p:sndAc>
      </p:transition>
    </mc:Choice>
    <mc:Fallback>
      <p:transition spd="slow">
        <p:random/>
        <p:sndAc>
          <p:stSnd>
            <p:snd r:embed="rId5" name="audio4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Application>LibreOffice/7.3.5.2$Linux_X86_64 LibreOffice_project/30$Build-2</Application>
  <AppVersion>15.0000</AppVersion>
  <Words>144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2022-09-05T21:51:20Z</dcterms:created>
  <dc:creator>Makc D.</dc:creator>
  <dc:description/>
  <dc:language>ru-RU</dc:language>
  <cp:lastModifiedBy/>
  <dcterms:modified xsi:type="dcterms:W3CDTF">2022-09-08T23:14:05Z</dcterms:modified>
  <cp:revision>19</cp:revision>
  <dc:subject/>
  <dc:title>Candy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