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266C88-61AB-4699-B882-68208773280A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9494E3-7650-43C9-BD77-7050AE0A1A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66C88-61AB-4699-B882-68208773280A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9494E3-7650-43C9-BD77-7050AE0A1A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66C88-61AB-4699-B882-68208773280A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9494E3-7650-43C9-BD77-7050AE0A1A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66C88-61AB-4699-B882-68208773280A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9494E3-7650-43C9-BD77-7050AE0A1A2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66C88-61AB-4699-B882-68208773280A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9494E3-7650-43C9-BD77-7050AE0A1A2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66C88-61AB-4699-B882-68208773280A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9494E3-7650-43C9-BD77-7050AE0A1A2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66C88-61AB-4699-B882-68208773280A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9494E3-7650-43C9-BD77-7050AE0A1A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66C88-61AB-4699-B882-68208773280A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9494E3-7650-43C9-BD77-7050AE0A1A22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66C88-61AB-4699-B882-68208773280A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9494E3-7650-43C9-BD77-7050AE0A1A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A266C88-61AB-4699-B882-68208773280A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9494E3-7650-43C9-BD77-7050AE0A1A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266C88-61AB-4699-B882-68208773280A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9494E3-7650-43C9-BD77-7050AE0A1A2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266C88-61AB-4699-B882-68208773280A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89494E3-7650-43C9-BD77-7050AE0A1A2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youtube.com/watch?v=_x5MCAJ-YWQ&amp;t=122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youtube.com/watch?v=DxeXh1aX_L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ww.youtube.com/watch?v=MfgXnb6wVZ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youtube.com/watch?v=vQKPRIfifV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76673"/>
            <a:ext cx="7772400" cy="2520279"/>
          </a:xfrm>
        </p:spPr>
        <p:txBody>
          <a:bodyPr>
            <a:normAutofit/>
          </a:bodyPr>
          <a:lstStyle/>
          <a:p>
            <a:pPr algn="ctr"/>
            <a:r>
              <a:rPr lang="uk-UA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Лінійні нерівності </a:t>
            </a:r>
            <a:br>
              <a:rPr lang="uk-UA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параметром</a:t>
            </a:r>
            <a:endParaRPr lang="ru-RU" sz="4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798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849091"/>
            <a:ext cx="8229600" cy="1028181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https://www.youtube.com/watch?v=_x5MCAJ-YWQ&amp;t=122s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0266"/>
          </a:xfrm>
        </p:spPr>
        <p:txBody>
          <a:bodyPr>
            <a:normAutofit/>
          </a:bodyPr>
          <a:lstStyle/>
          <a:p>
            <a:r>
              <a:rPr lang="uk-UA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uk-UA" sz="4000" dirty="0" smtClean="0">
                <a:effectLst/>
              </a:rPr>
              <a:t> </a:t>
            </a:r>
            <a:r>
              <a:rPr lang="uk-UA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4000" dirty="0" smtClean="0">
                <a:effectLst/>
              </a:rPr>
              <a:t>.</a:t>
            </a:r>
            <a:endParaRPr lang="ru-RU" sz="4000" dirty="0">
              <a:effectLst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01" y="1694416"/>
            <a:ext cx="3546276" cy="27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542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02434"/>
          </a:xfrm>
        </p:spPr>
        <p:txBody>
          <a:bodyPr>
            <a:normAutofit/>
          </a:bodyPr>
          <a:lstStyle/>
          <a:p>
            <a: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ru-RU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br>
              <a:rPr lang="ru-RU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4797153"/>
            <a:ext cx="8229600" cy="1091030"/>
          </a:xfrm>
          <a:solidFill>
            <a:schemeClr val="accent2"/>
          </a:solidFill>
        </p:spPr>
        <p:txBody>
          <a:bodyPr/>
          <a:lstStyle/>
          <a:p>
            <a:r>
              <a:rPr lang="en-US" dirty="0" smtClean="0">
                <a:hlinkClick r:id="rId2"/>
              </a:rPr>
              <a:t>https://www.youtube.com/watch?v=DxeXh1aX_L8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3802782" cy="2821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7831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1020" y="4221089"/>
            <a:ext cx="8229600" cy="1080119"/>
          </a:xfrm>
          <a:solidFill>
            <a:schemeClr val="accent2"/>
          </a:solidFill>
        </p:spPr>
        <p:txBody>
          <a:bodyPr/>
          <a:lstStyle/>
          <a:p>
            <a:r>
              <a:rPr lang="en-US" dirty="0" smtClean="0">
                <a:hlinkClick r:id="rId2"/>
              </a:rPr>
              <a:t>https://www.youtube.com/watch?v=MfgXnb6wVZE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3096344"/>
          </a:xfrm>
        </p:spPr>
        <p:txBody>
          <a:bodyPr>
            <a:noAutofit/>
          </a:bodyPr>
          <a:lstStyle/>
          <a:p>
            <a: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ru-RU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br>
              <a:rPr lang="ru-RU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23341"/>
            <a:ext cx="3964260" cy="258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80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74442"/>
          </a:xfrm>
        </p:spPr>
        <p:txBody>
          <a:bodyPr>
            <a:noAutofit/>
          </a:bodyPr>
          <a:lstStyle/>
          <a:p>
            <a: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ru-RU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br>
              <a:rPr lang="ru-RU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11559" y="4725144"/>
            <a:ext cx="8229600" cy="1080119"/>
          </a:xfrm>
          <a:solidFill>
            <a:schemeClr val="accent2"/>
          </a:solidFill>
        </p:spPr>
        <p:txBody>
          <a:bodyPr/>
          <a:lstStyle/>
          <a:p>
            <a:r>
              <a:rPr lang="en-US" dirty="0" smtClean="0">
                <a:hlinkClick r:id="rId2"/>
              </a:rPr>
              <a:t>https://www.youtube.com/watch?v=vQKPRIfifVs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844824"/>
            <a:ext cx="3115314" cy="2286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64837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51</TotalTime>
  <Words>28</Words>
  <Application>Microsoft Office PowerPoint</Application>
  <PresentationFormat>Экран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Лінійні нерівності  з параметром</vt:lpstr>
      <vt:lpstr>Приклад 1.</vt:lpstr>
      <vt:lpstr>Приклад 2.    </vt:lpstr>
      <vt:lpstr>Приклад 3.    </vt:lpstr>
      <vt:lpstr>Приклад 4.  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Лінійні нерівності з параметром</dc:title>
  <dc:creator>User</dc:creator>
  <cp:lastModifiedBy>User</cp:lastModifiedBy>
  <cp:revision>5</cp:revision>
  <dcterms:created xsi:type="dcterms:W3CDTF">2022-10-08T19:40:27Z</dcterms:created>
  <dcterms:modified xsi:type="dcterms:W3CDTF">2022-10-08T20:32:21Z</dcterms:modified>
</cp:coreProperties>
</file>