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0C85A-1553-47A3-935F-9203FE3C42A5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C24714-F6F3-425D-8A13-E75632BA39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097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834" y="1198067"/>
            <a:ext cx="10364451" cy="1596177"/>
          </a:xfrm>
        </p:spPr>
        <p:txBody>
          <a:bodyPr>
            <a:normAutofit/>
          </a:bodyPr>
          <a:lstStyle/>
          <a:p>
            <a:r>
              <a:rPr lang="uk-UA" sz="4000" b="1" dirty="0" smtClean="0"/>
              <a:t>Оксиген у природі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9632177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4968" y="219272"/>
            <a:ext cx="8101437" cy="489067"/>
          </a:xfrm>
        </p:spPr>
        <p:txBody>
          <a:bodyPr>
            <a:noAutofit/>
          </a:bodyPr>
          <a:lstStyle/>
          <a:p>
            <a:r>
              <a:rPr lang="uk-UA" sz="4800" b="1" dirty="0" smtClean="0"/>
              <a:t>Оксиген у природі</a:t>
            </a:r>
            <a:endParaRPr lang="ru-RU" sz="4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450" y="923285"/>
            <a:ext cx="4047320" cy="26189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58" y="923286"/>
            <a:ext cx="3927189" cy="26189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58" y="4034200"/>
            <a:ext cx="3927189" cy="23683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450" y="4034200"/>
            <a:ext cx="4047320" cy="23683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23918" y="3557383"/>
            <a:ext cx="23886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Атмосфера-21%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306416" y="3557383"/>
            <a:ext cx="3039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Живі Організми-62%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323918" y="6396335"/>
            <a:ext cx="24304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Гідросфера-89%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8449909" y="6396334"/>
            <a:ext cx="2264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Літосфера-49%</a:t>
            </a:r>
            <a:endParaRPr lang="ru-RU" sz="2400" b="1" dirty="0"/>
          </a:p>
        </p:txBody>
      </p:sp>
      <p:cxnSp>
        <p:nvCxnSpPr>
          <p:cNvPr id="14" name="Прямая соединительная линия 13"/>
          <p:cNvCxnSpPr>
            <a:stCxn id="2" idx="2"/>
          </p:cNvCxnSpPr>
          <p:nvPr/>
        </p:nvCxnSpPr>
        <p:spPr>
          <a:xfrm flipH="1">
            <a:off x="6095686" y="708339"/>
            <a:ext cx="1" cy="489397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095686" y="2459865"/>
            <a:ext cx="146276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4481847" y="2459865"/>
            <a:ext cx="161383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481847" y="5602310"/>
            <a:ext cx="307660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26126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447" y="0"/>
            <a:ext cx="10364451" cy="1197403"/>
          </a:xfrm>
        </p:spPr>
        <p:txBody>
          <a:bodyPr/>
          <a:lstStyle/>
          <a:p>
            <a:r>
              <a:rPr lang="uk-UA" b="1" dirty="0" smtClean="0"/>
              <a:t>Оксиген у природі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69830" y="1645875"/>
            <a:ext cx="4984750" cy="4304164"/>
          </a:xfrm>
        </p:spPr>
        <p:txBody>
          <a:bodyPr>
            <a:normAutofit/>
          </a:bodyPr>
          <a:lstStyle/>
          <a:p>
            <a:r>
              <a:rPr lang="uk-UA" sz="2400" dirty="0" smtClean="0"/>
              <a:t>На </a:t>
            </a:r>
            <a:r>
              <a:rPr lang="uk-UA" sz="2400" dirty="0" err="1" smtClean="0"/>
              <a:t>повЕрхні</a:t>
            </a:r>
            <a:r>
              <a:rPr lang="uk-UA" sz="2400" dirty="0" smtClean="0"/>
              <a:t> нашої планети Оксиген є найпоширенішим елементом.</a:t>
            </a:r>
          </a:p>
          <a:p>
            <a:r>
              <a:rPr lang="uk-UA" sz="2400" dirty="0" smtClean="0"/>
              <a:t>У складі сполук з </a:t>
            </a:r>
            <a:r>
              <a:rPr lang="uk-UA" sz="2400" dirty="0"/>
              <a:t>і</a:t>
            </a:r>
            <a:r>
              <a:rPr lang="uk-UA" sz="2400" dirty="0" smtClean="0"/>
              <a:t>ншими елементами він становить 49% від маси земної кори. Оксиген міститься у Складі найважливіших мінералів літосфери.  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686" y="1420135"/>
            <a:ext cx="5404513" cy="47556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Стрелка вправо 4"/>
          <p:cNvSpPr/>
          <p:nvPr/>
        </p:nvSpPr>
        <p:spPr>
          <a:xfrm>
            <a:off x="4778061" y="3797956"/>
            <a:ext cx="1352282" cy="5280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83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149" y="1"/>
            <a:ext cx="10364451" cy="1094704"/>
          </a:xfrm>
        </p:spPr>
        <p:txBody>
          <a:bodyPr/>
          <a:lstStyle/>
          <a:p>
            <a:r>
              <a:rPr lang="uk-UA" b="1" dirty="0"/>
              <a:t>Оксиген у природі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391846" y="1568601"/>
            <a:ext cx="4508232" cy="3424107"/>
          </a:xfrm>
        </p:spPr>
        <p:txBody>
          <a:bodyPr>
            <a:normAutofit fontScale="92500"/>
          </a:bodyPr>
          <a:lstStyle/>
          <a:p>
            <a:r>
              <a:rPr lang="uk-UA" sz="2400" b="1" dirty="0" smtClean="0">
                <a:solidFill>
                  <a:schemeClr val="bg1"/>
                </a:solidFill>
              </a:rPr>
              <a:t>Найпоширеніша сполука оксигену - це вода </a:t>
            </a:r>
            <a:r>
              <a:rPr lang="en-US" sz="2400" b="1" dirty="0" smtClean="0">
                <a:solidFill>
                  <a:schemeClr val="bg1"/>
                </a:solidFill>
              </a:rPr>
              <a:t>H2O</a:t>
            </a:r>
            <a:r>
              <a:rPr lang="uk-UA" sz="2400" b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uk-UA" sz="2400" b="1" dirty="0" smtClean="0">
                <a:solidFill>
                  <a:schemeClr val="bg1"/>
                </a:solidFill>
              </a:rPr>
              <a:t>Величезні скуплення води: річки, моря, океани, утворюють гідросферу землі.</a:t>
            </a:r>
          </a:p>
          <a:p>
            <a:r>
              <a:rPr lang="uk-UA" sz="2400" b="1" dirty="0" smtClean="0">
                <a:solidFill>
                  <a:schemeClr val="bg1"/>
                </a:solidFill>
              </a:rPr>
              <a:t>Гідросфера містить 86-89% оксигену за масою.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50" y="1403797"/>
            <a:ext cx="6452315" cy="4295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84061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560" y="-476187"/>
            <a:ext cx="10364451" cy="1596177"/>
          </a:xfrm>
        </p:spPr>
        <p:txBody>
          <a:bodyPr/>
          <a:lstStyle/>
          <a:p>
            <a:r>
              <a:rPr lang="uk-UA" b="1" dirty="0" smtClean="0"/>
              <a:t>Оксиген у природі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149071" y="862413"/>
            <a:ext cx="3787015" cy="4548862"/>
          </a:xfrm>
        </p:spPr>
        <p:txBody>
          <a:bodyPr>
            <a:normAutofit/>
          </a:bodyPr>
          <a:lstStyle/>
          <a:p>
            <a:r>
              <a:rPr lang="uk-UA" sz="2400" b="1" dirty="0" smtClean="0"/>
              <a:t>Живі організми також містять велику кількість оксигену. 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981" y="1119990"/>
            <a:ext cx="6009459" cy="51906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351" y="2458590"/>
            <a:ext cx="5611970" cy="420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700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207" y="0"/>
            <a:ext cx="4876800" cy="6858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234" y="0"/>
            <a:ext cx="4345686" cy="6858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5917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6197" y="0"/>
            <a:ext cx="10364451" cy="1171977"/>
          </a:xfrm>
        </p:spPr>
        <p:txBody>
          <a:bodyPr/>
          <a:lstStyle/>
          <a:p>
            <a:r>
              <a:rPr lang="uk-UA" b="1" dirty="0" smtClean="0"/>
              <a:t>Фізичні властивості кисню</a:t>
            </a:r>
            <a:endParaRPr lang="ru-RU" b="1" dirty="0"/>
          </a:p>
        </p:txBody>
      </p:sp>
      <p:sp>
        <p:nvSpPr>
          <p:cNvPr id="8" name="Стрелка вниз 7"/>
          <p:cNvSpPr/>
          <p:nvPr/>
        </p:nvSpPr>
        <p:spPr>
          <a:xfrm>
            <a:off x="1429556" y="1314528"/>
            <a:ext cx="824248" cy="14553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9875950" y="1314528"/>
            <a:ext cx="824248" cy="14553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09656" y="2912391"/>
            <a:ext cx="26640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 </a:t>
            </a:r>
            <a:r>
              <a:rPr lang="en-US" sz="2800" b="1" dirty="0" smtClean="0"/>
              <a:t>O2</a:t>
            </a:r>
            <a:r>
              <a:rPr lang="uk-UA" sz="2800" b="1" dirty="0" smtClean="0"/>
              <a:t>-газ</a:t>
            </a:r>
          </a:p>
          <a:p>
            <a:pPr algn="ctr"/>
            <a:r>
              <a:rPr lang="uk-UA" sz="2800" b="1" dirty="0" smtClean="0"/>
              <a:t>(без кольору, запаху та смаку).</a:t>
            </a:r>
            <a:endParaRPr lang="ru-RU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9310352" y="2912391"/>
            <a:ext cx="195544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/>
              <a:t> </a:t>
            </a:r>
            <a:r>
              <a:rPr lang="en-US" sz="2800" b="1" dirty="0" smtClean="0"/>
              <a:t>O2</a:t>
            </a:r>
            <a:r>
              <a:rPr lang="uk-UA" sz="2800" b="1" dirty="0" smtClean="0"/>
              <a:t>-рідкий</a:t>
            </a:r>
          </a:p>
          <a:p>
            <a:pPr algn="ctr"/>
            <a:r>
              <a:rPr lang="uk-UA" sz="2800" b="1" dirty="0" smtClean="0"/>
              <a:t>(рухома, трохи голубувата</a:t>
            </a:r>
          </a:p>
          <a:p>
            <a:pPr algn="ctr"/>
            <a:r>
              <a:rPr lang="uk-UA" sz="2800" b="1" dirty="0"/>
              <a:t> </a:t>
            </a:r>
            <a:r>
              <a:rPr lang="uk-UA" sz="2800" b="1" dirty="0" smtClean="0"/>
              <a:t>рідина). </a:t>
            </a:r>
            <a:endParaRPr lang="ru-RU" sz="2800" b="1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5382296" y="1314528"/>
            <a:ext cx="824248" cy="14553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724976" y="3102613"/>
            <a:ext cx="266130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O2</a:t>
            </a:r>
            <a:r>
              <a:rPr lang="uk-UA" sz="2800" b="1" dirty="0" smtClean="0"/>
              <a:t>-твердий.</a:t>
            </a:r>
          </a:p>
          <a:p>
            <a:r>
              <a:rPr lang="uk-UA" sz="2800" b="1" dirty="0" smtClean="0"/>
              <a:t>(сині кристали).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61547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  <p:bldP spid="10" grpId="0"/>
      <p:bldP spid="11" grpId="0"/>
      <p:bldP spid="12" grpId="0" animBg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689" y="0"/>
            <a:ext cx="6213311" cy="6858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7868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7865" y="0"/>
            <a:ext cx="10364451" cy="888310"/>
          </a:xfrm>
        </p:spPr>
        <p:txBody>
          <a:bodyPr>
            <a:normAutofit/>
          </a:bodyPr>
          <a:lstStyle/>
          <a:p>
            <a:r>
              <a:rPr lang="en-US" b="1" dirty="0" smtClean="0"/>
              <a:t>O</a:t>
            </a:r>
            <a:r>
              <a:rPr lang="uk-UA" b="1" dirty="0" smtClean="0"/>
              <a:t> (</a:t>
            </a:r>
            <a:r>
              <a:rPr lang="uk-UA" b="1" dirty="0" err="1" smtClean="0"/>
              <a:t>оксиген</a:t>
            </a:r>
            <a:r>
              <a:rPr lang="uk-UA" b="1" dirty="0" smtClean="0"/>
              <a:t>)</a:t>
            </a:r>
            <a:endParaRPr lang="ru-RU" b="1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980090" y="656823"/>
            <a:ext cx="1" cy="620117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3218459" y="656823"/>
            <a:ext cx="1739907" cy="211213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001815" y="708338"/>
            <a:ext cx="2195333" cy="20606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686102" y="3165269"/>
            <a:ext cx="1064715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/>
              <a:t>O2</a:t>
            </a:r>
            <a:endParaRPr lang="en-US" sz="3200" b="1" dirty="0" smtClean="0"/>
          </a:p>
          <a:p>
            <a:endParaRPr lang="ru-RU" sz="3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722103" y="3136612"/>
            <a:ext cx="10647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/>
              <a:t>O3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9222656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129</TotalTime>
  <Words>132</Words>
  <Application>Microsoft Office PowerPoint</Application>
  <PresentationFormat>Широкоэкранный</PresentationFormat>
  <Paragraphs>26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Tw Cen MT</vt:lpstr>
      <vt:lpstr>Капля</vt:lpstr>
      <vt:lpstr>Оксиген у природі</vt:lpstr>
      <vt:lpstr>Оксиген у природі</vt:lpstr>
      <vt:lpstr>Оксиген у природі</vt:lpstr>
      <vt:lpstr>Оксиген у природі</vt:lpstr>
      <vt:lpstr>Оксиген у природі</vt:lpstr>
      <vt:lpstr>Фізичні властивості кисню</vt:lpstr>
      <vt:lpstr>O (оксиген)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Оксиген</dc:title>
  <dc:creator>Пользователь Windows</dc:creator>
  <cp:lastModifiedBy>Пользователь Windows</cp:lastModifiedBy>
  <cp:revision>14</cp:revision>
  <dcterms:created xsi:type="dcterms:W3CDTF">2020-03-03T15:49:16Z</dcterms:created>
  <dcterms:modified xsi:type="dcterms:W3CDTF">2020-03-04T21:44:48Z</dcterms:modified>
</cp:coreProperties>
</file>