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FA9CBF0-300F-450C-A976-E850290EA284}" type="datetimeFigureOut">
              <a:rPr lang="ru-RU" smtClean="0"/>
              <a:t>08.10.2022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36E5A98-582C-4DDF-ABB2-05DD55EAB26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504140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36E5A98-582C-4DDF-ABB2-05DD55EAB268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009696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227E7A32-7301-4E6B-87C8-3CC6091EE363}" type="datetimeFigureOut">
              <a:rPr lang="ru-RU" smtClean="0"/>
              <a:t>08.10.2022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71241DB5-5462-426F-B860-0E5BFBA39FD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27E7A32-7301-4E6B-87C8-3CC6091EE363}" type="datetimeFigureOut">
              <a:rPr lang="ru-RU" smtClean="0"/>
              <a:t>08.10.2022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1241DB5-5462-426F-B860-0E5BFBA39FD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27E7A32-7301-4E6B-87C8-3CC6091EE363}" type="datetimeFigureOut">
              <a:rPr lang="ru-RU" smtClean="0"/>
              <a:t>08.10.2022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1241DB5-5462-426F-B860-0E5BFBA39FD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27E7A32-7301-4E6B-87C8-3CC6091EE363}" type="datetimeFigureOut">
              <a:rPr lang="ru-RU" smtClean="0"/>
              <a:t>08.10.2022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1241DB5-5462-426F-B860-0E5BFBA39FD1}" type="slidenum">
              <a:rPr lang="ru-RU" smtClean="0"/>
              <a:t>‹#›</a:t>
            </a:fld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27E7A32-7301-4E6B-87C8-3CC6091EE363}" type="datetimeFigureOut">
              <a:rPr lang="ru-RU" smtClean="0"/>
              <a:t>08.10.2022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1241DB5-5462-426F-B860-0E5BFBA39FD1}" type="slidenum">
              <a:rPr lang="ru-RU" smtClean="0"/>
              <a:t>‹#›</a:t>
            </a:fld>
            <a:endParaRPr lang="ru-RU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27E7A32-7301-4E6B-87C8-3CC6091EE363}" type="datetimeFigureOut">
              <a:rPr lang="ru-RU" smtClean="0"/>
              <a:t>08.10.2022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1241DB5-5462-426F-B860-0E5BFBA39FD1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27E7A32-7301-4E6B-87C8-3CC6091EE363}" type="datetimeFigureOut">
              <a:rPr lang="ru-RU" smtClean="0"/>
              <a:t>08.10.2022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1241DB5-5462-426F-B860-0E5BFBA39FD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27E7A32-7301-4E6B-87C8-3CC6091EE363}" type="datetimeFigureOut">
              <a:rPr lang="ru-RU" smtClean="0"/>
              <a:t>08.10.2022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1241DB5-5462-426F-B860-0E5BFBA39FD1}" type="slidenum">
              <a:rPr lang="ru-RU" smtClean="0"/>
              <a:t>‹#›</a:t>
            </a:fld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27E7A32-7301-4E6B-87C8-3CC6091EE363}" type="datetimeFigureOut">
              <a:rPr lang="ru-RU" smtClean="0"/>
              <a:t>08.10.2022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1241DB5-5462-426F-B860-0E5BFBA39FD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227E7A32-7301-4E6B-87C8-3CC6091EE363}" type="datetimeFigureOut">
              <a:rPr lang="ru-RU" smtClean="0"/>
              <a:t>08.10.2022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1241DB5-5462-426F-B860-0E5BFBA39FD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227E7A32-7301-4E6B-87C8-3CC6091EE363}" type="datetimeFigureOut">
              <a:rPr lang="ru-RU" smtClean="0"/>
              <a:t>08.10.2022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71241DB5-5462-426F-B860-0E5BFBA39FD1}" type="slidenum">
              <a:rPr lang="ru-RU" smtClean="0"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227E7A32-7301-4E6B-87C8-3CC6091EE363}" type="datetimeFigureOut">
              <a:rPr lang="ru-RU" smtClean="0"/>
              <a:t>08.10.2022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71241DB5-5462-426F-B860-0E5BFBA39FD1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ZmLpcLraJl0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hyperlink" Target="https://www.youtube.com/watch?v=PBm1nSttUNI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hyperlink" Target="https://www.youtube.com/watch?v=aZ5ily396go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hyperlink" Target="https://www.youtube.com/watch?v=mzzNiAbD8sQ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hyperlink" Target="https://www.youtube.com/watch?v=nbhsWB-JQpI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3568" y="1496290"/>
            <a:ext cx="7772400" cy="2940821"/>
          </a:xfrm>
        </p:spPr>
        <p:txBody>
          <a:bodyPr>
            <a:normAutofit fontScale="90000"/>
          </a:bodyPr>
          <a:lstStyle/>
          <a:p>
            <a:pPr algn="ctr"/>
            <a:r>
              <a:rPr lang="uk-UA" sz="490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sz="490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49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sz="49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490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sz="490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49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sz="49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490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sz="490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49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sz="49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490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sz="490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490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sz="490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49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sz="49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490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sz="490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49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sz="49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490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sz="490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490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Лінійні нерівності з модулем</a:t>
            </a:r>
            <a:r>
              <a:rPr lang="en-US" sz="490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490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490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uk-UA" sz="490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частина 1)</a:t>
            </a:r>
            <a:r>
              <a:rPr lang="uk-UA" sz="490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sz="490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490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sz="490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4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sz="40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400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583939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4005064"/>
            <a:ext cx="8229600" cy="1224136"/>
          </a:xfrm>
        </p:spPr>
        <p:txBody>
          <a:bodyPr/>
          <a:lstStyle/>
          <a:p>
            <a:r>
              <a:rPr lang="en-US" dirty="0" smtClean="0">
                <a:hlinkClick r:id="rId3"/>
              </a:rPr>
              <a:t>https://www.youtube.com/watch?v=ZmLpcLraJl0</a:t>
            </a: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226370"/>
          </a:xfrm>
        </p:spPr>
        <p:txBody>
          <a:bodyPr>
            <a:normAutofit/>
          </a:bodyPr>
          <a:lstStyle/>
          <a:p>
            <a:r>
              <a:rPr lang="uk-UA" sz="32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Приклад 1.</a:t>
            </a:r>
            <a:br>
              <a:rPr lang="uk-UA" sz="32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32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sz="32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2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3200" dirty="0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60" y="1700808"/>
            <a:ext cx="5302408" cy="1800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90303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4293096"/>
            <a:ext cx="8229600" cy="1296144"/>
          </a:xfrm>
        </p:spPr>
        <p:txBody>
          <a:bodyPr/>
          <a:lstStyle/>
          <a:p>
            <a:r>
              <a:rPr lang="en-US" dirty="0" smtClean="0">
                <a:hlinkClick r:id="rId2"/>
              </a:rPr>
              <a:t>https://www.youtube.com/watch?v=PBm1nSttUNI</a:t>
            </a: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434282"/>
          </a:xfrm>
        </p:spPr>
        <p:txBody>
          <a:bodyPr>
            <a:normAutofit/>
          </a:bodyPr>
          <a:lstStyle/>
          <a:p>
            <a:r>
              <a:rPr lang="uk-UA" sz="32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Приклад 2.</a:t>
            </a:r>
            <a:r>
              <a:rPr lang="ru-RU" sz="32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2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2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2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1270023"/>
            <a:ext cx="4764483" cy="23972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56246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4437112"/>
            <a:ext cx="8229600" cy="1296143"/>
          </a:xfrm>
        </p:spPr>
        <p:txBody>
          <a:bodyPr/>
          <a:lstStyle/>
          <a:p>
            <a:r>
              <a:rPr lang="en-US" dirty="0" smtClean="0">
                <a:hlinkClick r:id="rId2"/>
              </a:rPr>
              <a:t>https://www.youtube.com/watch?v=aZ5ily396go</a:t>
            </a: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692696"/>
            <a:ext cx="8229600" cy="2880320"/>
          </a:xfrm>
        </p:spPr>
        <p:txBody>
          <a:bodyPr>
            <a:normAutofit/>
          </a:bodyPr>
          <a:lstStyle/>
          <a:p>
            <a:r>
              <a:rPr lang="uk-UA" sz="32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Приклад 3.</a:t>
            </a:r>
            <a:br>
              <a:rPr lang="uk-UA" sz="32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32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sz="32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32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sz="32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32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sz="32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3200" dirty="0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1484784"/>
            <a:ext cx="4176464" cy="29100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12565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57200" y="4509120"/>
            <a:ext cx="8229600" cy="1498171"/>
          </a:xfrm>
        </p:spPr>
        <p:txBody>
          <a:bodyPr/>
          <a:lstStyle/>
          <a:p>
            <a:r>
              <a:rPr lang="en-US" dirty="0" smtClean="0">
                <a:hlinkClick r:id="rId2"/>
              </a:rPr>
              <a:t>https://www.youtube.com/watch?v=mzzNiAbD8sQ</a:t>
            </a:r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226370"/>
          </a:xfrm>
        </p:spPr>
        <p:txBody>
          <a:bodyPr>
            <a:normAutofit/>
          </a:bodyPr>
          <a:lstStyle/>
          <a:p>
            <a:r>
              <a:rPr lang="uk-UA" sz="32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Приклад 4.</a:t>
            </a:r>
            <a:br>
              <a:rPr lang="uk-UA" sz="32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32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sz="32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uk-UA" sz="32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uk-UA" sz="32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3200" dirty="0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9552" y="1501541"/>
            <a:ext cx="4789685" cy="22894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73290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010346"/>
          </a:xfrm>
        </p:spPr>
        <p:txBody>
          <a:bodyPr>
            <a:normAutofit/>
          </a:bodyPr>
          <a:lstStyle/>
          <a:p>
            <a:r>
              <a:rPr lang="ru-RU" sz="32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Приклад </a:t>
            </a:r>
            <a:r>
              <a:rPr lang="ru-RU" sz="32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5.</a:t>
            </a:r>
            <a:br>
              <a:rPr lang="ru-RU" sz="32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200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3200" dirty="0">
              <a:solidFill>
                <a:schemeClr val="tx1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Объект 8"/>
          <p:cNvSpPr>
            <a:spLocks noGrp="1"/>
          </p:cNvSpPr>
          <p:nvPr>
            <p:ph idx="1"/>
          </p:nvPr>
        </p:nvSpPr>
        <p:spPr>
          <a:xfrm>
            <a:off x="457200" y="4509121"/>
            <a:ext cx="8229600" cy="1080120"/>
          </a:xfrm>
        </p:spPr>
        <p:txBody>
          <a:bodyPr/>
          <a:lstStyle/>
          <a:p>
            <a:r>
              <a:rPr lang="en-US" dirty="0" smtClean="0">
                <a:hlinkClick r:id="rId2"/>
              </a:rPr>
              <a:t>https://www.youtube.com/watch?v=nbhsWB-JQpI</a:t>
            </a:r>
            <a:endParaRPr lang="ru-RU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1700808"/>
            <a:ext cx="4529212" cy="22620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1807831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Метро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561</TotalTime>
  <Words>31</Words>
  <Application>Microsoft Office PowerPoint</Application>
  <PresentationFormat>Экран (4:3)</PresentationFormat>
  <Paragraphs>12</Paragraphs>
  <Slides>6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Открытая</vt:lpstr>
      <vt:lpstr>            Лінійні нерівності з модулем (частина 1)   </vt:lpstr>
      <vt:lpstr>Приклад 1.   </vt:lpstr>
      <vt:lpstr>Приклад 2.    </vt:lpstr>
      <vt:lpstr>Приклад 3.    </vt:lpstr>
      <vt:lpstr>Приклад 4.   </vt:lpstr>
      <vt:lpstr>Приклад 5.  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Лінійні нерівності з модулем</dc:title>
  <dc:creator>User</dc:creator>
  <cp:lastModifiedBy>User</cp:lastModifiedBy>
  <cp:revision>10</cp:revision>
  <dcterms:created xsi:type="dcterms:W3CDTF">2022-10-07T19:12:00Z</dcterms:created>
  <dcterms:modified xsi:type="dcterms:W3CDTF">2022-10-08T20:37:03Z</dcterms:modified>
</cp:coreProperties>
</file>