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4" r:id="rId3"/>
    <p:sldId id="285" r:id="rId4"/>
    <p:sldId id="327" r:id="rId5"/>
    <p:sldId id="328" r:id="rId6"/>
    <p:sldId id="329" r:id="rId7"/>
    <p:sldId id="330" r:id="rId8"/>
    <p:sldId id="331" r:id="rId9"/>
    <p:sldId id="332" r:id="rId10"/>
    <p:sldId id="333" r:id="rId11"/>
    <p:sldId id="334" r:id="rId12"/>
    <p:sldId id="335" r:id="rId13"/>
    <p:sldId id="336" r:id="rId14"/>
    <p:sldId id="337" r:id="rId15"/>
    <p:sldId id="338" r:id="rId16"/>
    <p:sldId id="339" r:id="rId17"/>
    <p:sldId id="340" r:id="rId18"/>
    <p:sldId id="341" r:id="rId19"/>
    <p:sldId id="342" r:id="rId20"/>
    <p:sldId id="343" r:id="rId21"/>
    <p:sldId id="258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61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220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8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681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445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112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470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50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988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675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91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5F331-83B2-41E9-B6B1-98B364F0CC76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12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51"/>
            <a:ext cx="12192000" cy="684424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2927" y="778018"/>
            <a:ext cx="4826145" cy="482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03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528739"/>
              </p:ext>
            </p:extLst>
          </p:nvPr>
        </p:nvGraphicFramePr>
        <p:xfrm>
          <a:off x="2075543" y="362345"/>
          <a:ext cx="8302171" cy="1682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02171">
                  <a:extLst>
                    <a:ext uri="{9D8B030D-6E8A-4147-A177-3AD203B41FA5}">
                      <a16:colId xmlns:a16="http://schemas.microsoft.com/office/drawing/2014/main" val="22400404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   where    when     which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    why     how     what kind 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much      how many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71589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79400" y="3369086"/>
            <a:ext cx="118944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A:______do you live?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B:In Poland.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126514" y="1261651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156857" y="701757"/>
            <a:ext cx="1458686" cy="944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582228" y="1805937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877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528739"/>
              </p:ext>
            </p:extLst>
          </p:nvPr>
        </p:nvGraphicFramePr>
        <p:xfrm>
          <a:off x="2075543" y="362345"/>
          <a:ext cx="8302171" cy="1682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02171">
                  <a:extLst>
                    <a:ext uri="{9D8B030D-6E8A-4147-A177-3AD203B41FA5}">
                      <a16:colId xmlns:a16="http://schemas.microsoft.com/office/drawing/2014/main" val="22400404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   where    when     which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    why     how     what kind 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much      how many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71589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79400" y="3369086"/>
            <a:ext cx="118944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A: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live?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B:In Poland.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126514" y="1261651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156857" y="701757"/>
            <a:ext cx="1458686" cy="944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582228" y="1805937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4702627" y="667075"/>
            <a:ext cx="1524001" cy="3468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88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528739"/>
              </p:ext>
            </p:extLst>
          </p:nvPr>
        </p:nvGraphicFramePr>
        <p:xfrm>
          <a:off x="2075543" y="362345"/>
          <a:ext cx="8302171" cy="1682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02171">
                  <a:extLst>
                    <a:ext uri="{9D8B030D-6E8A-4147-A177-3AD203B41FA5}">
                      <a16:colId xmlns:a16="http://schemas.microsoft.com/office/drawing/2014/main" val="22400404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   where    when     which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    why     how     what kind 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much      how many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71589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2944147"/>
            <a:ext cx="12192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A:_____are you looking in the dictionary?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B:I want to check the spelling of a word.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126514" y="1261651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156857" y="701757"/>
            <a:ext cx="1458686" cy="944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582228" y="1805937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4702627" y="667075"/>
            <a:ext cx="1524001" cy="3468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92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528739"/>
              </p:ext>
            </p:extLst>
          </p:nvPr>
        </p:nvGraphicFramePr>
        <p:xfrm>
          <a:off x="2075543" y="362345"/>
          <a:ext cx="8302171" cy="1682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02171">
                  <a:extLst>
                    <a:ext uri="{9D8B030D-6E8A-4147-A177-3AD203B41FA5}">
                      <a16:colId xmlns:a16="http://schemas.microsoft.com/office/drawing/2014/main" val="22400404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   where    when     which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    why     how     what kind 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much      how many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71589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2944147"/>
            <a:ext cx="12192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A: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looking in the dictionary?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B:I want to check the spelling of a word.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126514" y="1261651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156857" y="701757"/>
            <a:ext cx="1458686" cy="944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582228" y="1805937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4702627" y="667075"/>
            <a:ext cx="1524001" cy="3468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4492170" y="1246044"/>
            <a:ext cx="1074057" cy="1194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861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528739"/>
              </p:ext>
            </p:extLst>
          </p:nvPr>
        </p:nvGraphicFramePr>
        <p:xfrm>
          <a:off x="2075543" y="362345"/>
          <a:ext cx="8302171" cy="1682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02171">
                  <a:extLst>
                    <a:ext uri="{9D8B030D-6E8A-4147-A177-3AD203B41FA5}">
                      <a16:colId xmlns:a16="http://schemas.microsoft.com/office/drawing/2014/main" val="22400404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   where    when     which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    why     how     what kind 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much      how many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71589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2944147"/>
            <a:ext cx="1219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A:______money have you got?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B:About ten euros.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126514" y="1261651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156857" y="701757"/>
            <a:ext cx="1458686" cy="944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582228" y="1805937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4702627" y="667075"/>
            <a:ext cx="1524001" cy="3468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4492170" y="1246044"/>
            <a:ext cx="1074057" cy="1194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834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528739"/>
              </p:ext>
            </p:extLst>
          </p:nvPr>
        </p:nvGraphicFramePr>
        <p:xfrm>
          <a:off x="2075543" y="362345"/>
          <a:ext cx="8302171" cy="1682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02171">
                  <a:extLst>
                    <a:ext uri="{9D8B030D-6E8A-4147-A177-3AD203B41FA5}">
                      <a16:colId xmlns:a16="http://schemas.microsoft.com/office/drawing/2014/main" val="22400404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   where    when     which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    why     how     what kind 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much      how many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71589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2944147"/>
            <a:ext cx="1219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A: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much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money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you got?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B:About ten euros.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126514" y="1261651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156857" y="701757"/>
            <a:ext cx="1458686" cy="944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582228" y="1805937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4702627" y="667075"/>
            <a:ext cx="1524001" cy="3468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4492170" y="1246044"/>
            <a:ext cx="1074057" cy="1194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180114" y="1805937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218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528739"/>
              </p:ext>
            </p:extLst>
          </p:nvPr>
        </p:nvGraphicFramePr>
        <p:xfrm>
          <a:off x="2075543" y="362345"/>
          <a:ext cx="8302171" cy="1682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02171">
                  <a:extLst>
                    <a:ext uri="{9D8B030D-6E8A-4147-A177-3AD203B41FA5}">
                      <a16:colId xmlns:a16="http://schemas.microsoft.com/office/drawing/2014/main" val="22400404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   where    when     which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    why     how     what kind 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much      how many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71589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2944147"/>
            <a:ext cx="1219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A: ______is speaking? I can’t see.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B:Jane.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126514" y="1261651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156857" y="701757"/>
            <a:ext cx="1458686" cy="944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582228" y="1805937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4702627" y="667075"/>
            <a:ext cx="1524001" cy="3468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4492170" y="1246044"/>
            <a:ext cx="1074057" cy="1194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180114" y="1805937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713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528739"/>
              </p:ext>
            </p:extLst>
          </p:nvPr>
        </p:nvGraphicFramePr>
        <p:xfrm>
          <a:off x="2075543" y="362345"/>
          <a:ext cx="8302171" cy="1682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02171">
                  <a:extLst>
                    <a:ext uri="{9D8B030D-6E8A-4147-A177-3AD203B41FA5}">
                      <a16:colId xmlns:a16="http://schemas.microsoft.com/office/drawing/2014/main" val="22400404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   where    when     which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    why     how     what kind 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much      how many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71589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2944147"/>
            <a:ext cx="1219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A: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speaking? I can’t see.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B:Jane.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126514" y="1261651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156857" y="701757"/>
            <a:ext cx="1458686" cy="944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582228" y="1805937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4702627" y="667075"/>
            <a:ext cx="1524001" cy="3468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4492170" y="1246044"/>
            <a:ext cx="1074057" cy="1194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180114" y="1805937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3349171" y="1259151"/>
            <a:ext cx="1074057" cy="1194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239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528739"/>
              </p:ext>
            </p:extLst>
          </p:nvPr>
        </p:nvGraphicFramePr>
        <p:xfrm>
          <a:off x="2075543" y="362345"/>
          <a:ext cx="8302171" cy="1682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02171">
                  <a:extLst>
                    <a:ext uri="{9D8B030D-6E8A-4147-A177-3AD203B41FA5}">
                      <a16:colId xmlns:a16="http://schemas.microsoft.com/office/drawing/2014/main" val="22400404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   where    when     which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    why     how     what kind 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much      how many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71589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04800" y="2944147"/>
            <a:ext cx="1219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A: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does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class start?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B:At nine o’clock.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126514" y="1261651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156857" y="701757"/>
            <a:ext cx="1458686" cy="944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582228" y="1805937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4702627" y="667075"/>
            <a:ext cx="1524001" cy="3468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4492170" y="1246044"/>
            <a:ext cx="1074057" cy="1194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180114" y="1805937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3349171" y="1259151"/>
            <a:ext cx="1074057" cy="1194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320968" y="667075"/>
            <a:ext cx="1008746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945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528739"/>
              </p:ext>
            </p:extLst>
          </p:nvPr>
        </p:nvGraphicFramePr>
        <p:xfrm>
          <a:off x="2075543" y="362345"/>
          <a:ext cx="8302171" cy="1682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02171">
                  <a:extLst>
                    <a:ext uri="{9D8B030D-6E8A-4147-A177-3AD203B41FA5}">
                      <a16:colId xmlns:a16="http://schemas.microsoft.com/office/drawing/2014/main" val="22400404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   where    when     which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    why     how     what kind 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much      how many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71589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13660" y="2214206"/>
            <a:ext cx="1219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A:____old are you?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B: I’m fifteen.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126514" y="1261651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156857" y="701757"/>
            <a:ext cx="1458686" cy="944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582228" y="1805937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4702627" y="667075"/>
            <a:ext cx="1524001" cy="3468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4492170" y="1246044"/>
            <a:ext cx="1074057" cy="1194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180114" y="1805937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3349171" y="1259151"/>
            <a:ext cx="1074057" cy="1194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320968" y="667075"/>
            <a:ext cx="1008746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413660" y="4107575"/>
            <a:ext cx="106607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A:_____ do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prefer, cartoons or music?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B: I like them both!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89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891" y="694490"/>
            <a:ext cx="2362200" cy="19335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rot="10800000" flipV="1">
            <a:off x="583969" y="817601"/>
            <a:ext cx="11026140" cy="5262979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 </a:t>
            </a: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uk-UA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 для самоконтролю </a:t>
            </a: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uk-UA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-questions</a:t>
            </a: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n-US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979" y="3261047"/>
            <a:ext cx="5882119" cy="3306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4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528739"/>
              </p:ext>
            </p:extLst>
          </p:nvPr>
        </p:nvGraphicFramePr>
        <p:xfrm>
          <a:off x="2075543" y="362345"/>
          <a:ext cx="8302171" cy="1682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02171">
                  <a:extLst>
                    <a:ext uri="{9D8B030D-6E8A-4147-A177-3AD203B41FA5}">
                      <a16:colId xmlns:a16="http://schemas.microsoft.com/office/drawing/2014/main" val="22400404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   where    when     which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    why     how     what kind 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much      how many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71589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48343" y="2106712"/>
            <a:ext cx="1219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A: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old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you?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B: I’m fifteen.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126514" y="1261651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156857" y="701757"/>
            <a:ext cx="1458686" cy="944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582228" y="1805937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4702627" y="667075"/>
            <a:ext cx="1524001" cy="3468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4492170" y="1246044"/>
            <a:ext cx="1074057" cy="1194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180114" y="1805937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3349171" y="1259151"/>
            <a:ext cx="1074057" cy="1194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320968" y="667075"/>
            <a:ext cx="1008746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413660" y="4107575"/>
            <a:ext cx="106607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A: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prefer, cartoons or music?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B: I like them both!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5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199" y="462200"/>
            <a:ext cx="6276109" cy="5975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69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V="1">
            <a:off x="833349" y="441829"/>
            <a:ext cx="10042469" cy="8710077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</a:t>
            </a:r>
          </a:p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 виконання тесту для самоконтролю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виконанням тесту спочатку переглянь вивчений теоретичний матеріал  до заняття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тобі пропонується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слайдів, в яких необхідно обрати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вірне питальне слово для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утворення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 запитань у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Simple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 Continuous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поспішай, поміркуй над завданням, кожне із завдань оцінюється в 1 бал;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тим як перейти до наступного слайду, ти побачиш правильну відповідь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Бажаю успіхів!</a:t>
            </a:r>
            <a:endParaRPr lang="en-US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C:\Users\фыв\Desktop\мотиконс\оки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5785" y="5167746"/>
            <a:ext cx="1759960" cy="13788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207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528739"/>
              </p:ext>
            </p:extLst>
          </p:nvPr>
        </p:nvGraphicFramePr>
        <p:xfrm>
          <a:off x="2075543" y="362345"/>
          <a:ext cx="8302171" cy="1682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02171">
                  <a:extLst>
                    <a:ext uri="{9D8B030D-6E8A-4147-A177-3AD203B41FA5}">
                      <a16:colId xmlns:a16="http://schemas.microsoft.com/office/drawing/2014/main" val="22400404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   where    when     which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    why     how     what kind 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much      how many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71589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27314" y="2904628"/>
            <a:ext cx="1079862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6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5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:________</a:t>
            </a:r>
            <a:r>
              <a:rPr lang="en-US" sz="6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music do you like?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6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B: I like reggae.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79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528739"/>
              </p:ext>
            </p:extLst>
          </p:nvPr>
        </p:nvGraphicFramePr>
        <p:xfrm>
          <a:off x="2075543" y="362345"/>
          <a:ext cx="8302171" cy="1682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02171">
                  <a:extLst>
                    <a:ext uri="{9D8B030D-6E8A-4147-A177-3AD203B41FA5}">
                      <a16:colId xmlns:a16="http://schemas.microsoft.com/office/drawing/2014/main" val="22400404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   where    when     which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    why     how     what kind 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much      how many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71589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66058" y="3049771"/>
            <a:ext cx="11625942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6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A:</a:t>
            </a:r>
            <a:r>
              <a:rPr lang="uk-UA" sz="6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kind</a:t>
            </a:r>
            <a:r>
              <a:rPr lang="uk-UA" sz="6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</a:t>
            </a:r>
            <a:r>
              <a:rPr lang="en-US" sz="6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music do you like?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6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B: I like reggae.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126514" y="1203593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528739"/>
              </p:ext>
            </p:extLst>
          </p:nvPr>
        </p:nvGraphicFramePr>
        <p:xfrm>
          <a:off x="2075543" y="362345"/>
          <a:ext cx="8302171" cy="1682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02171">
                  <a:extLst>
                    <a:ext uri="{9D8B030D-6E8A-4147-A177-3AD203B41FA5}">
                      <a16:colId xmlns:a16="http://schemas.microsoft.com/office/drawing/2014/main" val="22400404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   where    when     which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    why     how     what kind 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much      how many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71589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79400" y="3369086"/>
            <a:ext cx="118944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A: _______are you doing now?</a:t>
            </a:r>
            <a:endParaRPr lang="ru-RU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B: I’m doing my homework.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126514" y="1203593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069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528739"/>
              </p:ext>
            </p:extLst>
          </p:nvPr>
        </p:nvGraphicFramePr>
        <p:xfrm>
          <a:off x="2075543" y="362345"/>
          <a:ext cx="8302171" cy="1682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02171">
                  <a:extLst>
                    <a:ext uri="{9D8B030D-6E8A-4147-A177-3AD203B41FA5}">
                      <a16:colId xmlns:a16="http://schemas.microsoft.com/office/drawing/2014/main" val="22400404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   where    when     which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    why     how     what kind 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much      how many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71589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79400" y="3369086"/>
            <a:ext cx="118944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A: 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are you doing now?</a:t>
            </a:r>
            <a:endParaRPr lang="ru-RU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B: I’m doing my homework.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126514" y="1261651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156857" y="701757"/>
            <a:ext cx="1458686" cy="944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72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528739"/>
              </p:ext>
            </p:extLst>
          </p:nvPr>
        </p:nvGraphicFramePr>
        <p:xfrm>
          <a:off x="2075543" y="362345"/>
          <a:ext cx="8302171" cy="1682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02171">
                  <a:extLst>
                    <a:ext uri="{9D8B030D-6E8A-4147-A177-3AD203B41FA5}">
                      <a16:colId xmlns:a16="http://schemas.microsoft.com/office/drawing/2014/main" val="22400404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   where    when     which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    why     how     what kind 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much      how many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71589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79400" y="3369086"/>
            <a:ext cx="118944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A:_____CDs have you got?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B:About fifty CDs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126514" y="1261651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156857" y="701757"/>
            <a:ext cx="1458686" cy="944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951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528739"/>
              </p:ext>
            </p:extLst>
          </p:nvPr>
        </p:nvGraphicFramePr>
        <p:xfrm>
          <a:off x="2075543" y="362345"/>
          <a:ext cx="8302171" cy="1682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02171">
                  <a:extLst>
                    <a:ext uri="{9D8B030D-6E8A-4147-A177-3AD203B41FA5}">
                      <a16:colId xmlns:a16="http://schemas.microsoft.com/office/drawing/2014/main" val="22400404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   where    when     which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    why     how     what kind     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much      how many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71589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79400" y="3369086"/>
            <a:ext cx="118944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A:  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many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CDs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you got?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B:About fifty CDs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126514" y="1261651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156857" y="701757"/>
            <a:ext cx="1458686" cy="944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582228" y="1805937"/>
            <a:ext cx="1843315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573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563</Words>
  <Application>Microsoft Office PowerPoint</Application>
  <PresentationFormat>Широкоэкранный</PresentationFormat>
  <Paragraphs>105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36</cp:revision>
  <dcterms:created xsi:type="dcterms:W3CDTF">2020-07-03T18:10:34Z</dcterms:created>
  <dcterms:modified xsi:type="dcterms:W3CDTF">2020-07-10T14:59:05Z</dcterms:modified>
</cp:coreProperties>
</file>