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9CBF0-300F-450C-A976-E850290EA284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E5A98-582C-4DDF-ABB2-05DD55EAB2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414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E5A98-582C-4DDF-ABB2-05DD55EAB26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969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7E7A32-7301-4E6B-87C8-3CC6091EE363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241DB5-5462-426F-B860-0E5BFBA39F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7E7A32-7301-4E6B-87C8-3CC6091EE363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41DB5-5462-426F-B860-0E5BFBA39F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7E7A32-7301-4E6B-87C8-3CC6091EE363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41DB5-5462-426F-B860-0E5BFBA39F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7E7A32-7301-4E6B-87C8-3CC6091EE363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41DB5-5462-426F-B860-0E5BFBA39FD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7E7A32-7301-4E6B-87C8-3CC6091EE363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41DB5-5462-426F-B860-0E5BFBA39FD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7E7A32-7301-4E6B-87C8-3CC6091EE363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41DB5-5462-426F-B860-0E5BFBA39FD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7E7A32-7301-4E6B-87C8-3CC6091EE363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41DB5-5462-426F-B860-0E5BFBA39F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7E7A32-7301-4E6B-87C8-3CC6091EE363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41DB5-5462-426F-B860-0E5BFBA39FD1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7E7A32-7301-4E6B-87C8-3CC6091EE363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41DB5-5462-426F-B860-0E5BFBA39F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27E7A32-7301-4E6B-87C8-3CC6091EE363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241DB5-5462-426F-B860-0E5BFBA39F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7E7A32-7301-4E6B-87C8-3CC6091EE363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241DB5-5462-426F-B860-0E5BFBA39FD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27E7A32-7301-4E6B-87C8-3CC6091EE363}" type="datetimeFigureOut">
              <a:rPr lang="ru-RU" smtClean="0"/>
              <a:t>08.10.2022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1241DB5-5462-426F-B860-0E5BFBA39FD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mLpcLraJl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PBm1nSttUN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youtube.com/watch?v=aZ5ily396g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www.youtube.com/watch?v=mzzNiAbD8sQ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nbhsWB-JQp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96290"/>
            <a:ext cx="7772400" cy="2940821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9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9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9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9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9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9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9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9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9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9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9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9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9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9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9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9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9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9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9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9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9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9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9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9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9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Лінійні нерівності з модулем</a:t>
            </a:r>
            <a:r>
              <a:rPr lang="en-US" sz="49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9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9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49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 1)</a:t>
            </a:r>
            <a:r>
              <a:rPr lang="uk-UA" sz="49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9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9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9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39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05064"/>
            <a:ext cx="8229600" cy="1224136"/>
          </a:xfrm>
        </p:spPr>
        <p:txBody>
          <a:bodyPr/>
          <a:lstStyle/>
          <a:p>
            <a:r>
              <a:rPr lang="en-US" dirty="0" smtClean="0">
                <a:hlinkClick r:id="rId3"/>
              </a:rPr>
              <a:t>https://www.youtube.com/watch?v=ZmLpcLraJl0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26370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1.</a:t>
            </a:r>
            <a:br>
              <a:rPr lang="uk-UA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00808"/>
            <a:ext cx="5302408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03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1296144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https://www.youtube.com/watch?v=PBm1nSttUNI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2.</a:t>
            </a: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70023"/>
            <a:ext cx="4764483" cy="239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62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437112"/>
            <a:ext cx="8229600" cy="1296143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https://www.youtube.com/watch?v=aZ5ily396go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2880320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3.</a:t>
            </a:r>
            <a:br>
              <a:rPr lang="uk-UA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84784"/>
            <a:ext cx="4176464" cy="2910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25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509120"/>
            <a:ext cx="8229600" cy="1498171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https://www.youtube.com/watch?v=mzzNiAbD8sQ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26370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4.</a:t>
            </a:r>
            <a:br>
              <a:rPr lang="uk-UA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01541"/>
            <a:ext cx="4789685" cy="228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0346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b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4509121"/>
            <a:ext cx="8229600" cy="108012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https://www.youtube.com/watch?v=nbhsWB-JQpI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4529212" cy="2262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078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561</TotalTime>
  <Words>31</Words>
  <Application>Microsoft Office PowerPoint</Application>
  <PresentationFormat>Экран (4:3)</PresentationFormat>
  <Paragraphs>12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            Лінійні нерівності з модулем (частина 1)   </vt:lpstr>
      <vt:lpstr>Приклад 1.   </vt:lpstr>
      <vt:lpstr>Приклад 2.    </vt:lpstr>
      <vt:lpstr>Приклад 3.    </vt:lpstr>
      <vt:lpstr>Приклад 4.   </vt:lpstr>
      <vt:lpstr>Приклад 5. 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Лінійні нерівності з модулем</dc:title>
  <dc:creator>User</dc:creator>
  <cp:lastModifiedBy>User</cp:lastModifiedBy>
  <cp:revision>10</cp:revision>
  <dcterms:created xsi:type="dcterms:W3CDTF">2022-10-07T19:12:00Z</dcterms:created>
  <dcterms:modified xsi:type="dcterms:W3CDTF">2022-10-08T20:37:03Z</dcterms:modified>
</cp:coreProperties>
</file>