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9CBF0-300F-450C-A976-E850290EA284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E5A98-582C-4DDF-ABB2-05DD55EAB2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414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6E5A98-582C-4DDF-ABB2-05DD55EAB26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969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7E7A32-7301-4E6B-87C8-3CC6091EE363}" type="datetimeFigureOut">
              <a:rPr lang="ru-RU" smtClean="0"/>
              <a:t>08.10.2022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1241DB5-5462-426F-B860-0E5BFBA39F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mLpcLraJl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Bm1nSttUN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youtube.com/watch?v=aZ5ily396g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mzzNiAbD8s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nbhsWB-JQp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96290"/>
            <a:ext cx="7772400" cy="2940821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Лінійні нерівності з модулем</a:t>
            </a:r>
            <a:r>
              <a:rPr lang="en-US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 1)</a:t>
            </a: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9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4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39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4"/>
            <a:ext cx="8229600" cy="1224136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https://www.youtube.com/watch?v=ZmLpcLraJl0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1.</a:t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00808"/>
            <a:ext cx="530240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1296144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https://www.youtube.com/watch?v=PBm1nSttUNI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2.</a:t>
            </a: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70023"/>
            <a:ext cx="4764483" cy="239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6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29614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https://www.youtube.com/watch?v=aZ5ily396go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88032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3.</a:t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84784"/>
            <a:ext cx="4176464" cy="2910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2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1498171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https://www.youtube.com/watch?v=mzzNiAbD8sQ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4.</a:t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501541"/>
            <a:ext cx="4789685" cy="2289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10346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</a:t>
            </a:r>
            <a: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br>
              <a:rPr lang="ru-RU" sz="3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4509121"/>
            <a:ext cx="8229600" cy="108012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https://www.youtube.com/watch?v=nbhsWB-JQpI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4529212" cy="2262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078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561</TotalTime>
  <Words>31</Words>
  <Application>Microsoft Office PowerPoint</Application>
  <PresentationFormat>Экран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           Лінійні нерівності з модулем (частина 1)   </vt:lpstr>
      <vt:lpstr>Приклад 1.   </vt:lpstr>
      <vt:lpstr>Приклад 2.    </vt:lpstr>
      <vt:lpstr>Приклад 3.    </vt:lpstr>
      <vt:lpstr>Приклад 4.   </vt:lpstr>
      <vt:lpstr>Приклад 5.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Лінійні нерівності з модулем</dc:title>
  <dc:creator>User</dc:creator>
  <cp:lastModifiedBy>User</cp:lastModifiedBy>
  <cp:revision>10</cp:revision>
  <dcterms:created xsi:type="dcterms:W3CDTF">2022-10-07T19:12:00Z</dcterms:created>
  <dcterms:modified xsi:type="dcterms:W3CDTF">2022-10-08T20:37:03Z</dcterms:modified>
</cp:coreProperties>
</file>