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57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DBC1-BE0B-49FE-AC7B-F5ED94637F3A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95A-EDB1-4254-AA24-DB20808D5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DBC1-BE0B-49FE-AC7B-F5ED94637F3A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95A-EDB1-4254-AA24-DB20808D5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DBC1-BE0B-49FE-AC7B-F5ED94637F3A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95A-EDB1-4254-AA24-DB20808D5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DBC1-BE0B-49FE-AC7B-F5ED94637F3A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95A-EDB1-4254-AA24-DB20808D5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DBC1-BE0B-49FE-AC7B-F5ED94637F3A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95A-EDB1-4254-AA24-DB20808D5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DBC1-BE0B-49FE-AC7B-F5ED94637F3A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95A-EDB1-4254-AA24-DB20808D5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DBC1-BE0B-49FE-AC7B-F5ED94637F3A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95A-EDB1-4254-AA24-DB20808D5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DBC1-BE0B-49FE-AC7B-F5ED94637F3A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95A-EDB1-4254-AA24-DB20808D5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DBC1-BE0B-49FE-AC7B-F5ED94637F3A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95A-EDB1-4254-AA24-DB20808D5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DBC1-BE0B-49FE-AC7B-F5ED94637F3A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95A-EDB1-4254-AA24-DB20808D5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DBC1-BE0B-49FE-AC7B-F5ED94637F3A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95A-EDB1-4254-AA24-DB20808D5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DBC1-BE0B-49FE-AC7B-F5ED94637F3A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FC95A-EDB1-4254-AA24-DB20808D5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Stunde 4. Wo sind die Sachen jetzt?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UART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3448" y="1571612"/>
            <a:ext cx="6958902" cy="492922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Stefan hat aufgeräumt. (Track 4) 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de-DE" sz="3600" dirty="0" smtClean="0">
                <a:solidFill>
                  <a:srgbClr val="002060"/>
                </a:solidFill>
              </a:rPr>
              <a:t>Hör </a:t>
            </a:r>
            <a:r>
              <a:rPr lang="de-DE" sz="3600" dirty="0" smtClean="0">
                <a:solidFill>
                  <a:srgbClr val="002060"/>
                </a:solidFill>
              </a:rPr>
              <a:t>zu. Was sagt er</a:t>
            </a:r>
            <a:r>
              <a:rPr lang="de-DE" sz="3600" dirty="0" smtClean="0">
                <a:solidFill>
                  <a:srgbClr val="002060"/>
                </a:solidFill>
              </a:rPr>
              <a:t>?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(</a:t>
            </a:r>
            <a:r>
              <a:rPr lang="ru-RU" sz="3600" dirty="0" err="1" smtClean="0">
                <a:solidFill>
                  <a:srgbClr val="002060"/>
                </a:solidFill>
              </a:rPr>
              <a:t>Прослухати</a:t>
            </a:r>
            <a:r>
              <a:rPr lang="ru-RU" sz="3600" dirty="0" smtClean="0">
                <a:solidFill>
                  <a:srgbClr val="002060"/>
                </a:solidFill>
              </a:rPr>
              <a:t> та </a:t>
            </a:r>
            <a:r>
              <a:rPr lang="ru-RU" sz="3600" dirty="0" err="1" smtClean="0">
                <a:solidFill>
                  <a:srgbClr val="002060"/>
                </a:solidFill>
              </a:rPr>
              <a:t>повторити</a:t>
            </a:r>
            <a:r>
              <a:rPr lang="ru-RU" sz="3600" dirty="0" smtClean="0">
                <a:solidFill>
                  <a:srgbClr val="002060"/>
                </a:solidFill>
              </a:rPr>
              <a:t>) </a:t>
            </a:r>
            <a:r>
              <a:rPr lang="de-DE" sz="3600" dirty="0" smtClean="0">
                <a:solidFill>
                  <a:srgbClr val="002060"/>
                </a:solidFill>
              </a:rPr>
              <a:t/>
            </a:r>
            <a:br>
              <a:rPr lang="de-DE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4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071678"/>
            <a:ext cx="3902371" cy="2643206"/>
          </a:xfrm>
        </p:spPr>
      </p:pic>
      <p:pic>
        <p:nvPicPr>
          <p:cNvPr id="11" name="Содержимое 10" descr="4а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00496" y="3429000"/>
            <a:ext cx="4912090" cy="324262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Stefan hat aufgeräumt? (Track 4)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sz="3600" dirty="0" smtClean="0">
                <a:solidFill>
                  <a:srgbClr val="002060"/>
                </a:solidFill>
              </a:rPr>
              <a:t>(Прочитати та додати за прослуханим)</a:t>
            </a:r>
            <a:r>
              <a:rPr lang="de-DE" dirty="0" smtClean="0"/>
              <a:t/>
            </a:r>
            <a:br>
              <a:rPr lang="de-DE" dirty="0" smtClean="0"/>
            </a:br>
            <a:endParaRPr lang="ru-RU" dirty="0"/>
          </a:p>
        </p:txBody>
      </p:sp>
      <p:pic>
        <p:nvPicPr>
          <p:cNvPr id="5" name="Содержимое 4" descr="4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00298" y="1571612"/>
            <a:ext cx="4220184" cy="2858471"/>
          </a:xfrm>
        </p:spPr>
      </p:pic>
      <p:pic>
        <p:nvPicPr>
          <p:cNvPr id="6" name="Содержимое 5" descr="5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43042" y="4714884"/>
            <a:ext cx="5941640" cy="19146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Verben mit Dativ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(Дієслова з </a:t>
            </a:r>
            <a:r>
              <a:rPr lang="de-DE" sz="3600" dirty="0" smtClean="0">
                <a:solidFill>
                  <a:srgbClr val="002060"/>
                </a:solidFill>
              </a:rPr>
              <a:t>Dati</a:t>
            </a:r>
            <a:r>
              <a:rPr lang="de-DE" dirty="0" smtClean="0"/>
              <a:t>v)</a:t>
            </a:r>
            <a:endParaRPr lang="ru-RU" dirty="0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1500174"/>
            <a:ext cx="6477046" cy="48577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Wo? – Dativ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rgbClr val="002060"/>
                </a:solidFill>
              </a:rPr>
              <a:t>(Таблиця артиклів за відмінками)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1714488"/>
            <a:ext cx="6357982" cy="47684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Wo sind deine Sachen?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(Скласти речення за зразком)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4191029" cy="31432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5286388"/>
            <a:ext cx="8429684" cy="1214446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Der Kugelschreiber, die Hausschuhe, der Teddybär, die Bücher, der Rucksack, der Ball, das Handy, die Jacke</a:t>
            </a:r>
            <a:endParaRPr lang="ru-RU" dirty="0"/>
          </a:p>
        </p:txBody>
      </p:sp>
      <p:pic>
        <p:nvPicPr>
          <p:cNvPr id="1027" name="Picture 3" descr="D:\ДИСТАНЦІЙНЕ НАВЧАННЯ\конкурс\61c1842b5949d76c53be220b_Blogpost-Wechselpräpositionen-Google-Do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328373" cy="329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Verb – Präposition – Nomen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(Зв’язок слів у </a:t>
            </a:r>
            <a:r>
              <a:rPr lang="de-DE" sz="3600" dirty="0" smtClean="0">
                <a:solidFill>
                  <a:srgbClr val="002060"/>
                </a:solidFill>
              </a:rPr>
              <a:t>Dativ)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Без названия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4720011" cy="2643206"/>
          </a:xfrm>
        </p:spPr>
      </p:pic>
      <p:pic>
        <p:nvPicPr>
          <p:cNvPr id="6" name="Содержимое 5" descr="де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00496" y="3357562"/>
            <a:ext cx="4884286" cy="335509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Übt zu zweit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uk-UA" sz="3600" dirty="0" smtClean="0">
                <a:solidFill>
                  <a:srgbClr val="002060"/>
                </a:solidFill>
              </a:rPr>
              <a:t>(Скласти діалоги за зразком)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828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Wo liegen die CDs?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Sie liegen auf dem Regal.</a:t>
            </a:r>
            <a:endParaRPr lang="ru-RU" dirty="0"/>
          </a:p>
        </p:txBody>
      </p:sp>
      <p:pic>
        <p:nvPicPr>
          <p:cNvPr id="5" name="Содержимое 4" descr="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1538" y="4357694"/>
            <a:ext cx="7331235" cy="2143140"/>
          </a:xfrm>
        </p:spPr>
      </p:pic>
      <p:pic>
        <p:nvPicPr>
          <p:cNvPr id="2050" name="Picture 2" descr="D:\ДИСТАНЦІЙНЕ НАВЧАННЯ\конкурс\Урок 4\1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14686"/>
            <a:ext cx="7470659" cy="1257438"/>
          </a:xfrm>
          <a:prstGeom prst="rect">
            <a:avLst/>
          </a:prstGeom>
          <a:noFill/>
        </p:spPr>
      </p:pic>
      <p:pic>
        <p:nvPicPr>
          <p:cNvPr id="2051" name="Picture 3" descr="D:\ДИСТАНЦІЙНЕ НАВЧАННЯ\конкурс\Урок 4\1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285992"/>
            <a:ext cx="1895740" cy="838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79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Stunde 4. Wo sind die Sachen jetzt?</vt:lpstr>
      <vt:lpstr>Stefan hat aufgeräumt. (Track 4)   Hör zu. Was sagt er?   (Прослухати та повторити)  </vt:lpstr>
      <vt:lpstr>Stefan hat aufgeräumt? (Track 4)  (Прочитати та додати за прослуханим) </vt:lpstr>
      <vt:lpstr>Verben mit Dativ (Дієслова з Dativ)</vt:lpstr>
      <vt:lpstr>Wo? – Dativ (Таблиця артиклів за відмінками)</vt:lpstr>
      <vt:lpstr>Wo sind deine Sachen? (Скласти речення за зразком)</vt:lpstr>
      <vt:lpstr>Verb – Präposition – Nomen (Зв’язок слів у Dativ)</vt:lpstr>
      <vt:lpstr>Übt zu zweit (Скласти діалоги за зразком)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Stunde 4. Wo sind die Sachen jetzt?</dc:title>
  <dc:creator>Школа</dc:creator>
  <cp:lastModifiedBy>Школа</cp:lastModifiedBy>
  <cp:revision>7</cp:revision>
  <dcterms:created xsi:type="dcterms:W3CDTF">2022-09-29T21:01:15Z</dcterms:created>
  <dcterms:modified xsi:type="dcterms:W3CDTF">2022-10-09T21:16:41Z</dcterms:modified>
</cp:coreProperties>
</file>