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881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557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65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71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00320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504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301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679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24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2457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47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462537-F5B6-442D-8BCB-F1BD85437E7D}" type="datetimeFigureOut">
              <a:rPr lang="uk-UA" smtClean="0"/>
              <a:t>23.09.2022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718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5A2864D-EA58-3B66-BEA1-20EF4923D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4163" y="1098388"/>
            <a:ext cx="6416298" cy="4394988"/>
          </a:xfrm>
        </p:spPr>
        <p:txBody>
          <a:bodyPr/>
          <a:lstStyle/>
          <a:p>
            <a:r>
              <a:rPr lang="de-DE" sz="6000" dirty="0">
                <a:solidFill>
                  <a:schemeClr val="accent5">
                    <a:lumMod val="50000"/>
                  </a:schemeClr>
                </a:solidFill>
              </a:rPr>
              <a:t>Ausrüstung</a:t>
            </a:r>
            <a:endParaRPr lang="uk-UA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A335DF9F-5082-B419-2432-0E3BE1DAB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Klasse 6 (Jahre 2)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761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839039-0E31-B793-D781-8C7684E15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478" y="136002"/>
            <a:ext cx="5046562" cy="658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8AD166-09FD-B017-BD00-3E8E907BE186}"/>
              </a:ext>
            </a:extLst>
          </p:cNvPr>
          <p:cNvSpPr txBox="1"/>
          <p:nvPr/>
        </p:nvSpPr>
        <p:spPr>
          <a:xfrm>
            <a:off x="6248040" y="243511"/>
            <a:ext cx="3757760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Спортивний костюм</a:t>
            </a:r>
          </a:p>
          <a:p>
            <a:endParaRPr lang="uk-UA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Дошка для серфінгу</a:t>
            </a:r>
          </a:p>
          <a:p>
            <a:endParaRPr lang="uk-UA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Велосипед</a:t>
            </a:r>
          </a:p>
          <a:p>
            <a:endParaRPr lang="uk-UA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Плавки</a:t>
            </a:r>
          </a:p>
          <a:p>
            <a:endParaRPr lang="uk-UA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Тенісна ракетка</a:t>
            </a:r>
          </a:p>
          <a:p>
            <a:endParaRPr lang="uk-UA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М’яч</a:t>
            </a:r>
          </a:p>
          <a:p>
            <a:endParaRPr lang="uk-UA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Роликові ковзани</a:t>
            </a:r>
          </a:p>
          <a:p>
            <a:endParaRPr lang="uk-UA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Кінь</a:t>
            </a:r>
          </a:p>
          <a:p>
            <a:endParaRPr lang="uk-UA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лижі</a:t>
            </a: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E3B90902-E570-2FE4-61D7-002C974996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36496" y="396874"/>
            <a:ext cx="758105" cy="7581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1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50</TotalTime>
  <Words>21</Words>
  <Application>Microsoft Office PowerPoint</Application>
  <PresentationFormat>Широкоэкранный</PresentationFormat>
  <Paragraphs>19</Paragraphs>
  <Slides>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Corbel</vt:lpstr>
      <vt:lpstr>Gill Sans MT</vt:lpstr>
      <vt:lpstr>Impact</vt:lpstr>
      <vt:lpstr>Эмблема</vt:lpstr>
      <vt:lpstr>Ausrüstung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Hobbys</dc:title>
  <dc:creator>380637641182</dc:creator>
  <cp:lastModifiedBy>380637641182</cp:lastModifiedBy>
  <cp:revision>4</cp:revision>
  <dcterms:created xsi:type="dcterms:W3CDTF">2022-09-11T12:10:06Z</dcterms:created>
  <dcterms:modified xsi:type="dcterms:W3CDTF">2022-09-23T11:31:54Z</dcterms:modified>
</cp:coreProperties>
</file>