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6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491" y="374074"/>
            <a:ext cx="7772400" cy="2493818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sz="66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Weather</a:t>
            </a:r>
            <a:r>
              <a:rPr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sz="6600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Forecast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H="1">
            <a:off x="5943599" y="4807527"/>
            <a:ext cx="45719" cy="917864"/>
          </a:xfrm>
        </p:spPr>
        <p:txBody>
          <a:bodyPr/>
          <a:lstStyle/>
          <a:p>
            <a:endParaRPr dirty="0"/>
          </a:p>
        </p:txBody>
      </p:sp>
      <p:pic>
        <p:nvPicPr>
          <p:cNvPr id="5" name="Рисунок 4" descr="&lt;strong&gt;Weather Forecast&lt;/strong&gt; Free Stock Photo - Public Domain Picture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274" y="3131127"/>
            <a:ext cx="6179126" cy="34359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dirty="0"/>
              <a:t>Lesson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dirty="0"/>
              <a:t>By the end of this lesson, you will:</a:t>
            </a:r>
          </a:p>
          <a:p>
            <a:r>
              <a:rPr dirty="0"/>
              <a:t>• Know weather-related vocabulary</a:t>
            </a:r>
          </a:p>
          <a:p>
            <a:r>
              <a:rPr dirty="0"/>
              <a:t>• Use Future Simple to talk about the weather</a:t>
            </a:r>
          </a:p>
          <a:p>
            <a:r>
              <a:rPr dirty="0"/>
              <a:t>• Understand and give a weather forecast</a:t>
            </a:r>
          </a:p>
          <a:p>
            <a:r>
              <a:rPr dirty="0"/>
              <a:t>• Express personal preferences about weather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dirty="0"/>
              <a:t>Weather Vocabulary – Part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endParaRPr dirty="0"/>
          </a:p>
          <a:p>
            <a:r>
              <a:rPr dirty="0"/>
              <a:t>• sunny – </a:t>
            </a:r>
            <a:r>
              <a:rPr dirty="0" err="1"/>
              <a:t>сонячно</a:t>
            </a:r>
            <a:r>
              <a:rPr dirty="0"/>
              <a:t/>
            </a:r>
            <a:br>
              <a:rPr dirty="0"/>
            </a:br>
            <a:r>
              <a:rPr dirty="0"/>
              <a:t>It is sunny today.</a:t>
            </a:r>
          </a:p>
          <a:p>
            <a:r>
              <a:rPr dirty="0"/>
              <a:t>• cloudy – </a:t>
            </a:r>
            <a:r>
              <a:rPr dirty="0" err="1"/>
              <a:t>хмарно</a:t>
            </a:r>
            <a:r>
              <a:rPr dirty="0"/>
              <a:t/>
            </a:r>
            <a:br>
              <a:rPr dirty="0"/>
            </a:br>
            <a:r>
              <a:rPr dirty="0"/>
              <a:t>The sky is cloudy.</a:t>
            </a:r>
          </a:p>
          <a:p>
            <a:r>
              <a:rPr dirty="0"/>
              <a:t>• rainy – </a:t>
            </a:r>
            <a:r>
              <a:rPr dirty="0" err="1"/>
              <a:t>дощово</a:t>
            </a:r>
            <a:r>
              <a:rPr dirty="0"/>
              <a:t/>
            </a:r>
            <a:br>
              <a:rPr dirty="0"/>
            </a:br>
            <a:r>
              <a:rPr dirty="0"/>
              <a:t>Take an umbrella, it’s rainy.</a:t>
            </a:r>
          </a:p>
          <a:p>
            <a:r>
              <a:rPr dirty="0"/>
              <a:t>• snowy – </a:t>
            </a:r>
            <a:r>
              <a:rPr dirty="0" err="1"/>
              <a:t>сніжно</a:t>
            </a:r>
            <a:r>
              <a:rPr dirty="0"/>
              <a:t/>
            </a:r>
            <a:br>
              <a:rPr dirty="0"/>
            </a:br>
            <a:r>
              <a:rPr dirty="0"/>
              <a:t>It will snow tomorrow.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dirty="0"/>
              <a:t>Weather Vocabulary – Part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endParaRPr dirty="0"/>
          </a:p>
          <a:p>
            <a:r>
              <a:rPr dirty="0"/>
              <a:t>• windy – </a:t>
            </a:r>
            <a:r>
              <a:rPr dirty="0" err="1"/>
              <a:t>вітряно</a:t>
            </a:r>
            <a:r>
              <a:rPr dirty="0"/>
              <a:t/>
            </a:r>
            <a:br>
              <a:rPr dirty="0"/>
            </a:br>
            <a:r>
              <a:rPr dirty="0"/>
              <a:t>It is windy and cold.</a:t>
            </a:r>
          </a:p>
          <a:p>
            <a:r>
              <a:rPr dirty="0"/>
              <a:t>• hot – </a:t>
            </a:r>
            <a:r>
              <a:rPr dirty="0" err="1"/>
              <a:t>спекотно</a:t>
            </a:r>
            <a:r>
              <a:rPr dirty="0"/>
              <a:t/>
            </a:r>
            <a:br>
              <a:rPr dirty="0"/>
            </a:br>
            <a:r>
              <a:rPr dirty="0"/>
              <a:t>It’s very hot today.</a:t>
            </a:r>
          </a:p>
          <a:p>
            <a:r>
              <a:rPr dirty="0"/>
              <a:t>• cold – </a:t>
            </a:r>
            <a:r>
              <a:rPr dirty="0" err="1"/>
              <a:t>холодно</a:t>
            </a:r>
            <a:r>
              <a:rPr dirty="0"/>
              <a:t/>
            </a:r>
            <a:br>
              <a:rPr dirty="0"/>
            </a:br>
            <a:r>
              <a:rPr dirty="0"/>
              <a:t>It’s cold outside.</a:t>
            </a:r>
          </a:p>
          <a:p>
            <a:r>
              <a:rPr dirty="0"/>
              <a:t>• degrees Celsius – </a:t>
            </a:r>
            <a:r>
              <a:rPr dirty="0" err="1"/>
              <a:t>градуси</a:t>
            </a:r>
            <a:r>
              <a:rPr dirty="0"/>
              <a:t>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Цельсієм</a:t>
            </a:r>
            <a:r>
              <a:rPr dirty="0"/>
              <a:t/>
            </a:r>
            <a:br>
              <a:rPr dirty="0"/>
            </a:br>
            <a:r>
              <a:rPr dirty="0"/>
              <a:t>It’s 20 degrees Celsius.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dirty="0"/>
              <a:t>Grammar Focus – Future Simple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endParaRPr dirty="0"/>
          </a:p>
          <a:p>
            <a:r>
              <a:rPr dirty="0"/>
              <a:t>We use Future Simple to talk about future weather.</a:t>
            </a:r>
          </a:p>
          <a:p>
            <a:r>
              <a:rPr dirty="0"/>
              <a:t>Structure: will + base verb</a:t>
            </a:r>
          </a:p>
          <a:p>
            <a:r>
              <a:rPr dirty="0"/>
              <a:t>Examples:</a:t>
            </a:r>
          </a:p>
          <a:p>
            <a:r>
              <a:rPr dirty="0"/>
              <a:t>• Tomorrow it will be sunny.</a:t>
            </a:r>
          </a:p>
          <a:p>
            <a:r>
              <a:rPr dirty="0"/>
              <a:t>• I will take my jacket.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dirty="0"/>
              <a:t>Let’s Practice!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endParaRPr dirty="0"/>
          </a:p>
          <a:p>
            <a:r>
              <a:rPr dirty="0"/>
              <a:t>1. What’s the weather like today?</a:t>
            </a:r>
          </a:p>
          <a:p>
            <a:r>
              <a:rPr dirty="0"/>
              <a:t>2. What weather do you like? Why?</a:t>
            </a:r>
          </a:p>
          <a:p>
            <a:r>
              <a:rPr dirty="0"/>
              <a:t>3. What will the weather be like tomorrow?</a:t>
            </a:r>
          </a:p>
          <a:p>
            <a:r>
              <a:rPr dirty="0"/>
              <a:t>4. What will you wear if it rains?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dirty="0"/>
              <a:t>Lesson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endParaRPr dirty="0"/>
          </a:p>
          <a:p>
            <a:r>
              <a:rPr dirty="0"/>
              <a:t>Today we learned:</a:t>
            </a:r>
          </a:p>
          <a:p>
            <a:r>
              <a:rPr dirty="0"/>
              <a:t>• New weather words</a:t>
            </a:r>
          </a:p>
          <a:p>
            <a:r>
              <a:rPr dirty="0"/>
              <a:t>• How to talk about the future with 'will'</a:t>
            </a:r>
          </a:p>
          <a:p>
            <a:r>
              <a:t>• How to give a weather forecast</a:t>
            </a:r>
          </a:p>
          <a:p>
            <a:r>
              <a:rPr dirty="0"/>
              <a:t>Well done, young explorer! ☀️🌧️🌈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2728" y="833643"/>
            <a:ext cx="53755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Reflection – Think &amp; Share 💭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83673" y="2413338"/>
            <a:ext cx="587432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🤔 What new words did you learn today?</a:t>
            </a:r>
          </a:p>
          <a:p>
            <a:r>
              <a:rPr lang="en-US" sz="2800" dirty="0"/>
              <a:t>📢 Can you say a weather forecast in English now?</a:t>
            </a:r>
          </a:p>
          <a:p>
            <a:r>
              <a:rPr lang="en-US" sz="2800" dirty="0"/>
              <a:t>🌦️ How does the weather affect your mood or plans?</a:t>
            </a:r>
          </a:p>
          <a:p>
            <a:r>
              <a:rPr lang="en-US" sz="2800" dirty="0"/>
              <a:t>🧠 What was easy? What was difficult?</a:t>
            </a:r>
          </a:p>
          <a:p>
            <a:r>
              <a:rPr lang="en-US" sz="2800" dirty="0"/>
              <a:t>⭐ What would you like to practice more?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9020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229</Words>
  <Application>Microsoft Office PowerPoint</Application>
  <PresentationFormat>Экран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Weather Forecast</vt:lpstr>
      <vt:lpstr>Lesson Objectives</vt:lpstr>
      <vt:lpstr>Weather Vocabulary – Part 1</vt:lpstr>
      <vt:lpstr>Weather Vocabulary – Part 2</vt:lpstr>
      <vt:lpstr>Grammar Focus – Future Simple</vt:lpstr>
      <vt:lpstr>Let’s Practice!</vt:lpstr>
      <vt:lpstr>Lesson Summary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Weather Forecast</dc:title>
  <dc:subject/>
  <dc:creator/>
  <cp:keywords/>
  <dc:description>generated using python-pptx</dc:description>
  <cp:lastModifiedBy>Lenovo</cp:lastModifiedBy>
  <cp:revision>3</cp:revision>
  <dcterms:created xsi:type="dcterms:W3CDTF">2013-01-27T09:14:16Z</dcterms:created>
  <dcterms:modified xsi:type="dcterms:W3CDTF">2025-08-08T10:56:24Z</dcterms:modified>
  <cp:category/>
</cp:coreProperties>
</file>