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8" r:id="rId3"/>
    <p:sldId id="259" r:id="rId4"/>
    <p:sldId id="300" r:id="rId5"/>
    <p:sldId id="301" r:id="rId6"/>
    <p:sldId id="299" r:id="rId7"/>
    <p:sldId id="302" r:id="rId8"/>
    <p:sldId id="303" r:id="rId9"/>
    <p:sldId id="304" r:id="rId10"/>
    <p:sldId id="305" r:id="rId11"/>
    <p:sldId id="306" r:id="rId12"/>
    <p:sldId id="261" r:id="rId13"/>
    <p:sldId id="309" r:id="rId14"/>
    <p:sldId id="310" r:id="rId15"/>
    <p:sldId id="311" r:id="rId16"/>
    <p:sldId id="308" r:id="rId17"/>
    <p:sldId id="312" r:id="rId18"/>
    <p:sldId id="307" r:id="rId19"/>
    <p:sldId id="313" r:id="rId20"/>
    <p:sldId id="314" r:id="rId21"/>
    <p:sldId id="315" r:id="rId22"/>
    <p:sldId id="316"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B88"/>
    <a:srgbClr val="B4E2D9"/>
    <a:srgbClr val="60C1AE"/>
    <a:srgbClr val="F55B42"/>
    <a:srgbClr val="6B9BCC"/>
    <a:srgbClr val="B1A656"/>
    <a:srgbClr val="E15230"/>
    <a:srgbClr val="F45D40"/>
    <a:srgbClr val="CE4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429" autoAdjust="0"/>
  </p:normalViewPr>
  <p:slideViewPr>
    <p:cSldViewPr snapToGrid="0">
      <p:cViewPr varScale="1">
        <p:scale>
          <a:sx n="64" d="100"/>
          <a:sy n="64" d="100"/>
        </p:scale>
        <p:origin x="76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E6825-BAEB-45A5-A052-266A8BD922B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ru-RU"/>
        </a:p>
      </dgm:t>
    </dgm:pt>
    <dgm:pt modelId="{CE22B52F-CB6B-444E-9C4B-BB76A8D85543}">
      <dgm:prSet phldrT="[Текст]" custT="1"/>
      <dgm:spPr/>
      <dgm:t>
        <a:bodyPr/>
        <a:lstStyle/>
        <a:p>
          <a:r>
            <a:rPr lang="en-US" sz="2400" dirty="0">
              <a:solidFill>
                <a:schemeClr val="tx1"/>
              </a:solidFill>
            </a:rPr>
            <a:t>DevOps = Dev (Development) + Ops (Operations)</a:t>
          </a:r>
          <a:endParaRPr lang="ru-RU" sz="2400" dirty="0">
            <a:solidFill>
              <a:schemeClr val="tx1"/>
            </a:solidFill>
          </a:endParaRPr>
        </a:p>
      </dgm:t>
    </dgm:pt>
    <dgm:pt modelId="{76941D4F-BC6D-44F8-9991-50EAA3D86435}" type="parTrans" cxnId="{F760C642-E7BB-41CA-BDAA-FA31FC557983}">
      <dgm:prSet/>
      <dgm:spPr/>
      <dgm:t>
        <a:bodyPr/>
        <a:lstStyle/>
        <a:p>
          <a:endParaRPr lang="ru-RU" sz="2000"/>
        </a:p>
      </dgm:t>
    </dgm:pt>
    <dgm:pt modelId="{ADEA0A84-2B93-4A42-8AA1-19C0699EB6F1}" type="sibTrans" cxnId="{F760C642-E7BB-41CA-BDAA-FA31FC557983}">
      <dgm:prSet/>
      <dgm:spPr/>
      <dgm:t>
        <a:bodyPr/>
        <a:lstStyle/>
        <a:p>
          <a:endParaRPr lang="ru-RU" sz="2000"/>
        </a:p>
      </dgm:t>
    </dgm:pt>
    <dgm:pt modelId="{01EB1C5B-002A-4FDE-8FC8-B93F0578416E}">
      <dgm:prSet phldrT="[Текст]" custT="1"/>
      <dgm:spPr/>
      <dgm:t>
        <a:bodyPr/>
        <a:lstStyle/>
        <a:p>
          <a:r>
            <a:rPr lang="en-US" sz="2400" dirty="0">
              <a:solidFill>
                <a:schemeClr val="tx1"/>
              </a:solidFill>
            </a:rPr>
            <a:t>Different people define DevOps in a variety of ways.</a:t>
          </a:r>
          <a:endParaRPr lang="ru-RU" sz="2400" dirty="0">
            <a:solidFill>
              <a:schemeClr val="tx1"/>
            </a:solidFill>
          </a:endParaRPr>
        </a:p>
      </dgm:t>
    </dgm:pt>
    <dgm:pt modelId="{0C89F711-F3A0-4981-957E-88FCA4487680}" type="parTrans" cxnId="{0CA18839-4E4D-432A-BD98-B5002F95F973}">
      <dgm:prSet/>
      <dgm:spPr/>
      <dgm:t>
        <a:bodyPr/>
        <a:lstStyle/>
        <a:p>
          <a:endParaRPr lang="ru-RU" sz="2000"/>
        </a:p>
      </dgm:t>
    </dgm:pt>
    <dgm:pt modelId="{BA895274-437B-455D-A334-B1F3A9E05860}" type="sibTrans" cxnId="{0CA18839-4E4D-432A-BD98-B5002F95F973}">
      <dgm:prSet/>
      <dgm:spPr/>
      <dgm:t>
        <a:bodyPr/>
        <a:lstStyle/>
        <a:p>
          <a:endParaRPr lang="ru-RU" sz="2000"/>
        </a:p>
      </dgm:t>
    </dgm:pt>
    <dgm:pt modelId="{74484210-E319-4439-AAC2-489054430E4E}">
      <dgm:prSet phldrT="[Текст]" custT="1"/>
      <dgm:spPr/>
      <dgm:t>
        <a:bodyPr/>
        <a:lstStyle/>
        <a:p>
          <a:r>
            <a:rPr lang="en-US" sz="2400" dirty="0">
              <a:solidFill>
                <a:schemeClr val="tx1"/>
              </a:solidFill>
            </a:rPr>
            <a:t>This definition from Wikipedia is a good starting point:</a:t>
          </a:r>
          <a:endParaRPr lang="ru-RU" sz="2400" dirty="0">
            <a:solidFill>
              <a:schemeClr val="tx1"/>
            </a:solidFill>
          </a:endParaRPr>
        </a:p>
      </dgm:t>
    </dgm:pt>
    <dgm:pt modelId="{09DB0F55-9110-47FE-AF77-8697FBBA96D0}" type="parTrans" cxnId="{B589B3BE-3216-4039-999A-08D4A5217245}">
      <dgm:prSet/>
      <dgm:spPr/>
      <dgm:t>
        <a:bodyPr/>
        <a:lstStyle/>
        <a:p>
          <a:endParaRPr lang="ru-RU" sz="2000"/>
        </a:p>
      </dgm:t>
    </dgm:pt>
    <dgm:pt modelId="{E352BE3E-940D-4A88-9BAF-52AE2A92DF88}" type="sibTrans" cxnId="{B589B3BE-3216-4039-999A-08D4A5217245}">
      <dgm:prSet/>
      <dgm:spPr/>
      <dgm:t>
        <a:bodyPr/>
        <a:lstStyle/>
        <a:p>
          <a:endParaRPr lang="ru-RU" sz="2000"/>
        </a:p>
      </dgm:t>
    </dgm:pt>
    <dgm:pt modelId="{63FDACD0-AA81-48B1-AECB-080E708AAEA1}">
      <dgm:prSet phldrT="[Текст]" custT="1"/>
      <dgm:spPr/>
      <dgm:t>
        <a:bodyPr/>
        <a:lstStyle/>
        <a:p>
          <a:r>
            <a:rPr lang="en-US" sz="2400" dirty="0">
              <a:solidFill>
                <a:schemeClr val="tx1"/>
              </a:solidFill>
            </a:rPr>
            <a:t>DevOps is a software engineering culture and practice that aims at unifying software development (Dev) and software operation (Ops)...</a:t>
          </a:r>
          <a:endParaRPr lang="ru-RU" sz="2400" dirty="0">
            <a:solidFill>
              <a:schemeClr val="tx1"/>
            </a:solidFill>
          </a:endParaRPr>
        </a:p>
      </dgm:t>
    </dgm:pt>
    <dgm:pt modelId="{9DAA19B3-B493-4310-BE1C-BDC9B2CE19C9}" type="parTrans" cxnId="{F904BDC1-F5FF-403D-A69E-4676E8DFF6AC}">
      <dgm:prSet/>
      <dgm:spPr/>
      <dgm:t>
        <a:bodyPr/>
        <a:lstStyle/>
        <a:p>
          <a:endParaRPr lang="ru-RU" sz="2000"/>
        </a:p>
      </dgm:t>
    </dgm:pt>
    <dgm:pt modelId="{6610D08F-89CD-4B20-96B8-2A752F567DE1}" type="sibTrans" cxnId="{F904BDC1-F5FF-403D-A69E-4676E8DFF6AC}">
      <dgm:prSet/>
      <dgm:spPr/>
      <dgm:t>
        <a:bodyPr/>
        <a:lstStyle/>
        <a:p>
          <a:endParaRPr lang="ru-RU" sz="2000"/>
        </a:p>
      </dgm:t>
    </dgm:pt>
    <dgm:pt modelId="{46BE337D-A529-4BAC-9E87-B44D58824435}">
      <dgm:prSet phldrT="[Текст]" custT="1"/>
      <dgm:spPr/>
      <dgm:t>
        <a:bodyPr/>
        <a:lstStyle/>
        <a:p>
          <a:r>
            <a:rPr lang="en-US" sz="2400">
              <a:solidFill>
                <a:schemeClr val="tx1"/>
              </a:solidFill>
            </a:rPr>
            <a:t>“DevOps aims at shorter development cycles, increased deployment frequency, more dependable releases, in close alignment with business objectives.”</a:t>
          </a:r>
          <a:endParaRPr lang="ru-RU" sz="2400" dirty="0">
            <a:solidFill>
              <a:schemeClr val="tx1"/>
            </a:solidFill>
          </a:endParaRPr>
        </a:p>
      </dgm:t>
    </dgm:pt>
    <dgm:pt modelId="{D9BF2DC1-961B-431A-B937-2A5FDB268DC3}" type="parTrans" cxnId="{AD37727C-5FD2-4D19-9006-B78648165CE0}">
      <dgm:prSet/>
      <dgm:spPr/>
      <dgm:t>
        <a:bodyPr/>
        <a:lstStyle/>
        <a:p>
          <a:endParaRPr lang="ru-RU" sz="2000"/>
        </a:p>
      </dgm:t>
    </dgm:pt>
    <dgm:pt modelId="{C7CA09D3-74E9-440D-B5FE-16E6C3167DDE}" type="sibTrans" cxnId="{AD37727C-5FD2-4D19-9006-B78648165CE0}">
      <dgm:prSet/>
      <dgm:spPr/>
      <dgm:t>
        <a:bodyPr/>
        <a:lstStyle/>
        <a:p>
          <a:endParaRPr lang="ru-RU" sz="2000"/>
        </a:p>
      </dgm:t>
    </dgm:pt>
    <dgm:pt modelId="{334ABEA8-A3F9-4D36-B017-A179A97C8FBF}">
      <dgm:prSet phldrT="[Текст]" custT="1"/>
      <dgm:spPr/>
      <dgm:t>
        <a:bodyPr/>
        <a:lstStyle/>
        <a:p>
          <a:r>
            <a:rPr lang="de-DE" sz="2400" dirty="0">
              <a:solidFill>
                <a:schemeClr val="tx1"/>
              </a:solidFill>
            </a:rPr>
            <a:t>Wikipedia </a:t>
          </a:r>
          <a:r>
            <a:rPr lang="uk-UA" sz="2400" dirty="0">
              <a:solidFill>
                <a:schemeClr val="tx1"/>
              </a:solidFill>
            </a:rPr>
            <a:t>02</a:t>
          </a:r>
          <a:r>
            <a:rPr lang="de-DE" sz="2400" dirty="0">
              <a:solidFill>
                <a:schemeClr val="tx1"/>
              </a:solidFill>
            </a:rPr>
            <a:t>. 2018</a:t>
          </a:r>
          <a:endParaRPr lang="ru-RU" sz="2400" dirty="0">
            <a:solidFill>
              <a:schemeClr val="tx1"/>
            </a:solidFill>
          </a:endParaRPr>
        </a:p>
      </dgm:t>
    </dgm:pt>
    <dgm:pt modelId="{B9F63BF1-DF72-4AE6-A17D-6C6CA5C3257B}" type="parTrans" cxnId="{0E2CB870-41FE-4F1E-AF50-612CDA964F25}">
      <dgm:prSet/>
      <dgm:spPr/>
      <dgm:t>
        <a:bodyPr/>
        <a:lstStyle/>
        <a:p>
          <a:endParaRPr lang="ru-RU" sz="2000"/>
        </a:p>
      </dgm:t>
    </dgm:pt>
    <dgm:pt modelId="{B7346FEB-4357-42CE-8E37-3DBA74FC64AA}" type="sibTrans" cxnId="{0E2CB870-41FE-4F1E-AF50-612CDA964F25}">
      <dgm:prSet/>
      <dgm:spPr/>
      <dgm:t>
        <a:bodyPr/>
        <a:lstStyle/>
        <a:p>
          <a:endParaRPr lang="ru-RU" sz="2000"/>
        </a:p>
      </dgm:t>
    </dgm:pt>
    <dgm:pt modelId="{25012179-5A0F-4D34-BAFD-8D3584DCAEC3}" type="pres">
      <dgm:prSet presAssocID="{6EEE6825-BAEB-45A5-A052-266A8BD922BF}" presName="linear" presStyleCnt="0">
        <dgm:presLayoutVars>
          <dgm:dir/>
          <dgm:animLvl val="lvl"/>
          <dgm:resizeHandles val="exact"/>
        </dgm:presLayoutVars>
      </dgm:prSet>
      <dgm:spPr/>
      <dgm:t>
        <a:bodyPr/>
        <a:lstStyle/>
        <a:p>
          <a:endParaRPr lang="en-US"/>
        </a:p>
      </dgm:t>
    </dgm:pt>
    <dgm:pt modelId="{1909027A-E88F-46B1-B27B-477C289CBFB8}" type="pres">
      <dgm:prSet presAssocID="{CE22B52F-CB6B-444E-9C4B-BB76A8D85543}" presName="parentLin" presStyleCnt="0"/>
      <dgm:spPr/>
    </dgm:pt>
    <dgm:pt modelId="{5B99EF4D-74BA-4907-A20C-9A2780F9B41C}" type="pres">
      <dgm:prSet presAssocID="{CE22B52F-CB6B-444E-9C4B-BB76A8D85543}" presName="parentLeftMargin" presStyleLbl="node1" presStyleIdx="0" presStyleCnt="6"/>
      <dgm:spPr/>
      <dgm:t>
        <a:bodyPr/>
        <a:lstStyle/>
        <a:p>
          <a:endParaRPr lang="en-US"/>
        </a:p>
      </dgm:t>
    </dgm:pt>
    <dgm:pt modelId="{BAB49CFB-2CF6-4894-9553-5CFD7AF26ABA}" type="pres">
      <dgm:prSet presAssocID="{CE22B52F-CB6B-444E-9C4B-BB76A8D85543}" presName="parentText" presStyleLbl="node1" presStyleIdx="0" presStyleCnt="6" custScaleX="130550" custScaleY="262288">
        <dgm:presLayoutVars>
          <dgm:chMax val="0"/>
          <dgm:bulletEnabled val="1"/>
        </dgm:presLayoutVars>
      </dgm:prSet>
      <dgm:spPr/>
      <dgm:t>
        <a:bodyPr/>
        <a:lstStyle/>
        <a:p>
          <a:endParaRPr lang="en-US"/>
        </a:p>
      </dgm:t>
    </dgm:pt>
    <dgm:pt modelId="{9EC687EF-1FC4-41DE-B6B4-212FBF870A30}" type="pres">
      <dgm:prSet presAssocID="{CE22B52F-CB6B-444E-9C4B-BB76A8D85543}" presName="negativeSpace" presStyleCnt="0"/>
      <dgm:spPr/>
    </dgm:pt>
    <dgm:pt modelId="{6603B648-66C1-4708-A40D-F1F933AC3CF9}" type="pres">
      <dgm:prSet presAssocID="{CE22B52F-CB6B-444E-9C4B-BB76A8D85543}" presName="childText" presStyleLbl="conFgAcc1" presStyleIdx="0" presStyleCnt="6">
        <dgm:presLayoutVars>
          <dgm:bulletEnabled val="1"/>
        </dgm:presLayoutVars>
      </dgm:prSet>
      <dgm:spPr/>
    </dgm:pt>
    <dgm:pt modelId="{9CB25D35-0F14-45B7-B229-10C3CCFF53C0}" type="pres">
      <dgm:prSet presAssocID="{ADEA0A84-2B93-4A42-8AA1-19C0699EB6F1}" presName="spaceBetweenRectangles" presStyleCnt="0"/>
      <dgm:spPr/>
    </dgm:pt>
    <dgm:pt modelId="{5A10DABC-00DC-4959-8A47-1B3DAA47F089}" type="pres">
      <dgm:prSet presAssocID="{01EB1C5B-002A-4FDE-8FC8-B93F0578416E}" presName="parentLin" presStyleCnt="0"/>
      <dgm:spPr/>
    </dgm:pt>
    <dgm:pt modelId="{242FC2F2-A0E7-4AD3-8CD4-870DE259B696}" type="pres">
      <dgm:prSet presAssocID="{01EB1C5B-002A-4FDE-8FC8-B93F0578416E}" presName="parentLeftMargin" presStyleLbl="node1" presStyleIdx="0" presStyleCnt="6"/>
      <dgm:spPr/>
      <dgm:t>
        <a:bodyPr/>
        <a:lstStyle/>
        <a:p>
          <a:endParaRPr lang="en-US"/>
        </a:p>
      </dgm:t>
    </dgm:pt>
    <dgm:pt modelId="{3FC3EE00-3464-4765-8875-83F2D2E384AD}" type="pres">
      <dgm:prSet presAssocID="{01EB1C5B-002A-4FDE-8FC8-B93F0578416E}" presName="parentText" presStyleLbl="node1" presStyleIdx="1" presStyleCnt="6" custScaleX="130550" custScaleY="262288">
        <dgm:presLayoutVars>
          <dgm:chMax val="0"/>
          <dgm:bulletEnabled val="1"/>
        </dgm:presLayoutVars>
      </dgm:prSet>
      <dgm:spPr/>
      <dgm:t>
        <a:bodyPr/>
        <a:lstStyle/>
        <a:p>
          <a:endParaRPr lang="en-US"/>
        </a:p>
      </dgm:t>
    </dgm:pt>
    <dgm:pt modelId="{744256BF-DCEF-4CC2-8D6E-68A7980F72C0}" type="pres">
      <dgm:prSet presAssocID="{01EB1C5B-002A-4FDE-8FC8-B93F0578416E}" presName="negativeSpace" presStyleCnt="0"/>
      <dgm:spPr/>
    </dgm:pt>
    <dgm:pt modelId="{97303AEC-9EB0-4FB9-8FA0-251AD8F20E6A}" type="pres">
      <dgm:prSet presAssocID="{01EB1C5B-002A-4FDE-8FC8-B93F0578416E}" presName="childText" presStyleLbl="conFgAcc1" presStyleIdx="1" presStyleCnt="6">
        <dgm:presLayoutVars>
          <dgm:bulletEnabled val="1"/>
        </dgm:presLayoutVars>
      </dgm:prSet>
      <dgm:spPr/>
    </dgm:pt>
    <dgm:pt modelId="{A51F491B-590A-49D6-90BB-41B77BBB580E}" type="pres">
      <dgm:prSet presAssocID="{BA895274-437B-455D-A334-B1F3A9E05860}" presName="spaceBetweenRectangles" presStyleCnt="0"/>
      <dgm:spPr/>
    </dgm:pt>
    <dgm:pt modelId="{E7FB6DEA-BBEB-4482-8EB7-700BDA83F07B}" type="pres">
      <dgm:prSet presAssocID="{74484210-E319-4439-AAC2-489054430E4E}" presName="parentLin" presStyleCnt="0"/>
      <dgm:spPr/>
    </dgm:pt>
    <dgm:pt modelId="{32B14FD7-AADB-4761-8A65-30E48A482F2D}" type="pres">
      <dgm:prSet presAssocID="{74484210-E319-4439-AAC2-489054430E4E}" presName="parentLeftMargin" presStyleLbl="node1" presStyleIdx="1" presStyleCnt="6"/>
      <dgm:spPr/>
      <dgm:t>
        <a:bodyPr/>
        <a:lstStyle/>
        <a:p>
          <a:endParaRPr lang="en-US"/>
        </a:p>
      </dgm:t>
    </dgm:pt>
    <dgm:pt modelId="{863017E1-A1E6-4DE6-BBEF-9E62761E4706}" type="pres">
      <dgm:prSet presAssocID="{74484210-E319-4439-AAC2-489054430E4E}" presName="parentText" presStyleLbl="node1" presStyleIdx="2" presStyleCnt="6" custScaleX="130550" custScaleY="262288">
        <dgm:presLayoutVars>
          <dgm:chMax val="0"/>
          <dgm:bulletEnabled val="1"/>
        </dgm:presLayoutVars>
      </dgm:prSet>
      <dgm:spPr/>
      <dgm:t>
        <a:bodyPr/>
        <a:lstStyle/>
        <a:p>
          <a:endParaRPr lang="en-US"/>
        </a:p>
      </dgm:t>
    </dgm:pt>
    <dgm:pt modelId="{B0281F31-2F94-44B6-9016-86B1A9A9446A}" type="pres">
      <dgm:prSet presAssocID="{74484210-E319-4439-AAC2-489054430E4E}" presName="negativeSpace" presStyleCnt="0"/>
      <dgm:spPr/>
    </dgm:pt>
    <dgm:pt modelId="{F1F50513-A7CD-41E4-9A5B-3F4E3C6637E6}" type="pres">
      <dgm:prSet presAssocID="{74484210-E319-4439-AAC2-489054430E4E}" presName="childText" presStyleLbl="conFgAcc1" presStyleIdx="2" presStyleCnt="6">
        <dgm:presLayoutVars>
          <dgm:bulletEnabled val="1"/>
        </dgm:presLayoutVars>
      </dgm:prSet>
      <dgm:spPr/>
    </dgm:pt>
    <dgm:pt modelId="{E54904E0-FFA1-4A77-BD97-A8BAFE93E0C8}" type="pres">
      <dgm:prSet presAssocID="{E352BE3E-940D-4A88-9BAF-52AE2A92DF88}" presName="spaceBetweenRectangles" presStyleCnt="0"/>
      <dgm:spPr/>
    </dgm:pt>
    <dgm:pt modelId="{0C45913B-6F1B-4CA6-BB54-951D05FFCE7F}" type="pres">
      <dgm:prSet presAssocID="{63FDACD0-AA81-48B1-AECB-080E708AAEA1}" presName="parentLin" presStyleCnt="0"/>
      <dgm:spPr/>
    </dgm:pt>
    <dgm:pt modelId="{A03A516A-13DF-4DA3-A3A1-0A5802D74347}" type="pres">
      <dgm:prSet presAssocID="{63FDACD0-AA81-48B1-AECB-080E708AAEA1}" presName="parentLeftMargin" presStyleLbl="node1" presStyleIdx="2" presStyleCnt="6"/>
      <dgm:spPr/>
      <dgm:t>
        <a:bodyPr/>
        <a:lstStyle/>
        <a:p>
          <a:endParaRPr lang="en-US"/>
        </a:p>
      </dgm:t>
    </dgm:pt>
    <dgm:pt modelId="{E9F8066F-3368-4A0E-A861-98F50ABFB09B}" type="pres">
      <dgm:prSet presAssocID="{63FDACD0-AA81-48B1-AECB-080E708AAEA1}" presName="parentText" presStyleLbl="node1" presStyleIdx="3" presStyleCnt="6" custScaleX="130550" custScaleY="262288">
        <dgm:presLayoutVars>
          <dgm:chMax val="0"/>
          <dgm:bulletEnabled val="1"/>
        </dgm:presLayoutVars>
      </dgm:prSet>
      <dgm:spPr/>
      <dgm:t>
        <a:bodyPr/>
        <a:lstStyle/>
        <a:p>
          <a:endParaRPr lang="en-US"/>
        </a:p>
      </dgm:t>
    </dgm:pt>
    <dgm:pt modelId="{7C3BA0CF-6EE4-41F0-AEB6-1EF909211113}" type="pres">
      <dgm:prSet presAssocID="{63FDACD0-AA81-48B1-AECB-080E708AAEA1}" presName="negativeSpace" presStyleCnt="0"/>
      <dgm:spPr/>
    </dgm:pt>
    <dgm:pt modelId="{9791BA84-E79B-4222-8DA9-CBD917B26024}" type="pres">
      <dgm:prSet presAssocID="{63FDACD0-AA81-48B1-AECB-080E708AAEA1}" presName="childText" presStyleLbl="conFgAcc1" presStyleIdx="3" presStyleCnt="6">
        <dgm:presLayoutVars>
          <dgm:bulletEnabled val="1"/>
        </dgm:presLayoutVars>
      </dgm:prSet>
      <dgm:spPr/>
    </dgm:pt>
    <dgm:pt modelId="{ADC02138-9CF4-44A0-862B-3DD3FD26D3F2}" type="pres">
      <dgm:prSet presAssocID="{6610D08F-89CD-4B20-96B8-2A752F567DE1}" presName="spaceBetweenRectangles" presStyleCnt="0"/>
      <dgm:spPr/>
    </dgm:pt>
    <dgm:pt modelId="{AED220A1-84FD-44BE-82F7-6B78E460A4A0}" type="pres">
      <dgm:prSet presAssocID="{46BE337D-A529-4BAC-9E87-B44D58824435}" presName="parentLin" presStyleCnt="0"/>
      <dgm:spPr/>
    </dgm:pt>
    <dgm:pt modelId="{4F8B09CC-B7D5-4933-B0BE-525785E7C535}" type="pres">
      <dgm:prSet presAssocID="{46BE337D-A529-4BAC-9E87-B44D58824435}" presName="parentLeftMargin" presStyleLbl="node1" presStyleIdx="3" presStyleCnt="6"/>
      <dgm:spPr/>
      <dgm:t>
        <a:bodyPr/>
        <a:lstStyle/>
        <a:p>
          <a:endParaRPr lang="en-US"/>
        </a:p>
      </dgm:t>
    </dgm:pt>
    <dgm:pt modelId="{D4026C6E-F19E-45D9-8049-98632CC2278C}" type="pres">
      <dgm:prSet presAssocID="{46BE337D-A529-4BAC-9E87-B44D58824435}" presName="parentText" presStyleLbl="node1" presStyleIdx="4" presStyleCnt="6" custScaleX="130550" custScaleY="262288">
        <dgm:presLayoutVars>
          <dgm:chMax val="0"/>
          <dgm:bulletEnabled val="1"/>
        </dgm:presLayoutVars>
      </dgm:prSet>
      <dgm:spPr/>
      <dgm:t>
        <a:bodyPr/>
        <a:lstStyle/>
        <a:p>
          <a:endParaRPr lang="en-US"/>
        </a:p>
      </dgm:t>
    </dgm:pt>
    <dgm:pt modelId="{48CA4579-BA78-47E8-9903-04CDD5053C24}" type="pres">
      <dgm:prSet presAssocID="{46BE337D-A529-4BAC-9E87-B44D58824435}" presName="negativeSpace" presStyleCnt="0"/>
      <dgm:spPr/>
    </dgm:pt>
    <dgm:pt modelId="{ED67C730-454A-4AFC-984B-DD09247D502A}" type="pres">
      <dgm:prSet presAssocID="{46BE337D-A529-4BAC-9E87-B44D58824435}" presName="childText" presStyleLbl="conFgAcc1" presStyleIdx="4" presStyleCnt="6">
        <dgm:presLayoutVars>
          <dgm:bulletEnabled val="1"/>
        </dgm:presLayoutVars>
      </dgm:prSet>
      <dgm:spPr/>
    </dgm:pt>
    <dgm:pt modelId="{A1049422-0A83-4096-AB37-1DE9DD9EFD27}" type="pres">
      <dgm:prSet presAssocID="{C7CA09D3-74E9-440D-B5FE-16E6C3167DDE}" presName="spaceBetweenRectangles" presStyleCnt="0"/>
      <dgm:spPr/>
    </dgm:pt>
    <dgm:pt modelId="{B3115CEA-BD66-4E5E-BBCE-4B7CB4209208}" type="pres">
      <dgm:prSet presAssocID="{334ABEA8-A3F9-4D36-B017-A179A97C8FBF}" presName="parentLin" presStyleCnt="0"/>
      <dgm:spPr/>
    </dgm:pt>
    <dgm:pt modelId="{EABB40AA-D070-4D83-93B6-12B7397DEEEE}" type="pres">
      <dgm:prSet presAssocID="{334ABEA8-A3F9-4D36-B017-A179A97C8FBF}" presName="parentLeftMargin" presStyleLbl="node1" presStyleIdx="4" presStyleCnt="6"/>
      <dgm:spPr/>
      <dgm:t>
        <a:bodyPr/>
        <a:lstStyle/>
        <a:p>
          <a:endParaRPr lang="en-US"/>
        </a:p>
      </dgm:t>
    </dgm:pt>
    <dgm:pt modelId="{0B4751A0-8F15-48EC-B32D-218A7A5C5F14}" type="pres">
      <dgm:prSet presAssocID="{334ABEA8-A3F9-4D36-B017-A179A97C8FBF}" presName="parentText" presStyleLbl="node1" presStyleIdx="5" presStyleCnt="6" custScaleX="130550" custScaleY="262288">
        <dgm:presLayoutVars>
          <dgm:chMax val="0"/>
          <dgm:bulletEnabled val="1"/>
        </dgm:presLayoutVars>
      </dgm:prSet>
      <dgm:spPr/>
      <dgm:t>
        <a:bodyPr/>
        <a:lstStyle/>
        <a:p>
          <a:endParaRPr lang="en-US"/>
        </a:p>
      </dgm:t>
    </dgm:pt>
    <dgm:pt modelId="{DF06DD68-DCE1-4457-B481-4C8A0546FAD0}" type="pres">
      <dgm:prSet presAssocID="{334ABEA8-A3F9-4D36-B017-A179A97C8FBF}" presName="negativeSpace" presStyleCnt="0"/>
      <dgm:spPr/>
    </dgm:pt>
    <dgm:pt modelId="{E83FC8C1-DDAB-4100-96B6-427D2622E274}" type="pres">
      <dgm:prSet presAssocID="{334ABEA8-A3F9-4D36-B017-A179A97C8FBF}" presName="childText" presStyleLbl="conFgAcc1" presStyleIdx="5" presStyleCnt="6">
        <dgm:presLayoutVars>
          <dgm:bulletEnabled val="1"/>
        </dgm:presLayoutVars>
      </dgm:prSet>
      <dgm:spPr/>
    </dgm:pt>
  </dgm:ptLst>
  <dgm:cxnLst>
    <dgm:cxn modelId="{56CED00A-904F-485B-B2BD-055389B337B0}" type="presOf" srcId="{46BE337D-A529-4BAC-9E87-B44D58824435}" destId="{4F8B09CC-B7D5-4933-B0BE-525785E7C535}" srcOrd="0" destOrd="0" presId="urn:microsoft.com/office/officeart/2005/8/layout/list1"/>
    <dgm:cxn modelId="{EBE04584-91A9-47AE-B6B1-634FC1ED8C50}" type="presOf" srcId="{6EEE6825-BAEB-45A5-A052-266A8BD922BF}" destId="{25012179-5A0F-4D34-BAFD-8D3584DCAEC3}" srcOrd="0" destOrd="0" presId="urn:microsoft.com/office/officeart/2005/8/layout/list1"/>
    <dgm:cxn modelId="{FCFD9565-7E26-428D-8D8D-BF6B16F70033}" type="presOf" srcId="{63FDACD0-AA81-48B1-AECB-080E708AAEA1}" destId="{A03A516A-13DF-4DA3-A3A1-0A5802D74347}" srcOrd="0" destOrd="0" presId="urn:microsoft.com/office/officeart/2005/8/layout/list1"/>
    <dgm:cxn modelId="{4F149602-E4BB-483E-A618-191887661B95}" type="presOf" srcId="{74484210-E319-4439-AAC2-489054430E4E}" destId="{32B14FD7-AADB-4761-8A65-30E48A482F2D}" srcOrd="0" destOrd="0" presId="urn:microsoft.com/office/officeart/2005/8/layout/list1"/>
    <dgm:cxn modelId="{0E2CB870-41FE-4F1E-AF50-612CDA964F25}" srcId="{6EEE6825-BAEB-45A5-A052-266A8BD922BF}" destId="{334ABEA8-A3F9-4D36-B017-A179A97C8FBF}" srcOrd="5" destOrd="0" parTransId="{B9F63BF1-DF72-4AE6-A17D-6C6CA5C3257B}" sibTransId="{B7346FEB-4357-42CE-8E37-3DBA74FC64AA}"/>
    <dgm:cxn modelId="{D73B57B2-1249-4C79-B6FC-E4441B92C836}" type="presOf" srcId="{74484210-E319-4439-AAC2-489054430E4E}" destId="{863017E1-A1E6-4DE6-BBEF-9E62761E4706}" srcOrd="1" destOrd="0" presId="urn:microsoft.com/office/officeart/2005/8/layout/list1"/>
    <dgm:cxn modelId="{3514366D-9948-4057-A4D8-8796907545EC}" type="presOf" srcId="{46BE337D-A529-4BAC-9E87-B44D58824435}" destId="{D4026C6E-F19E-45D9-8049-98632CC2278C}" srcOrd="1" destOrd="0" presId="urn:microsoft.com/office/officeart/2005/8/layout/list1"/>
    <dgm:cxn modelId="{0CC1F3A1-D7A0-41E4-AF07-8947016D2099}" type="presOf" srcId="{01EB1C5B-002A-4FDE-8FC8-B93F0578416E}" destId="{242FC2F2-A0E7-4AD3-8CD4-870DE259B696}" srcOrd="0" destOrd="0" presId="urn:microsoft.com/office/officeart/2005/8/layout/list1"/>
    <dgm:cxn modelId="{AD37727C-5FD2-4D19-9006-B78648165CE0}" srcId="{6EEE6825-BAEB-45A5-A052-266A8BD922BF}" destId="{46BE337D-A529-4BAC-9E87-B44D58824435}" srcOrd="4" destOrd="0" parTransId="{D9BF2DC1-961B-431A-B937-2A5FDB268DC3}" sibTransId="{C7CA09D3-74E9-440D-B5FE-16E6C3167DDE}"/>
    <dgm:cxn modelId="{4018CE64-7981-4721-9A9D-6FAE390024A7}" type="presOf" srcId="{334ABEA8-A3F9-4D36-B017-A179A97C8FBF}" destId="{EABB40AA-D070-4D83-93B6-12B7397DEEEE}" srcOrd="0" destOrd="0" presId="urn:microsoft.com/office/officeart/2005/8/layout/list1"/>
    <dgm:cxn modelId="{7B8152D2-4D63-48FE-9B96-90A5A7881A28}" type="presOf" srcId="{CE22B52F-CB6B-444E-9C4B-BB76A8D85543}" destId="{5B99EF4D-74BA-4907-A20C-9A2780F9B41C}" srcOrd="0" destOrd="0" presId="urn:microsoft.com/office/officeart/2005/8/layout/list1"/>
    <dgm:cxn modelId="{BEEED20F-6AD5-43F6-9929-0426C13C9312}" type="presOf" srcId="{334ABEA8-A3F9-4D36-B017-A179A97C8FBF}" destId="{0B4751A0-8F15-48EC-B32D-218A7A5C5F14}" srcOrd="1" destOrd="0" presId="urn:microsoft.com/office/officeart/2005/8/layout/list1"/>
    <dgm:cxn modelId="{F760C642-E7BB-41CA-BDAA-FA31FC557983}" srcId="{6EEE6825-BAEB-45A5-A052-266A8BD922BF}" destId="{CE22B52F-CB6B-444E-9C4B-BB76A8D85543}" srcOrd="0" destOrd="0" parTransId="{76941D4F-BC6D-44F8-9991-50EAA3D86435}" sibTransId="{ADEA0A84-2B93-4A42-8AA1-19C0699EB6F1}"/>
    <dgm:cxn modelId="{098B2667-E067-49D7-8D18-8B3BA9172E61}" type="presOf" srcId="{63FDACD0-AA81-48B1-AECB-080E708AAEA1}" destId="{E9F8066F-3368-4A0E-A861-98F50ABFB09B}" srcOrd="1" destOrd="0" presId="urn:microsoft.com/office/officeart/2005/8/layout/list1"/>
    <dgm:cxn modelId="{B589B3BE-3216-4039-999A-08D4A5217245}" srcId="{6EEE6825-BAEB-45A5-A052-266A8BD922BF}" destId="{74484210-E319-4439-AAC2-489054430E4E}" srcOrd="2" destOrd="0" parTransId="{09DB0F55-9110-47FE-AF77-8697FBBA96D0}" sibTransId="{E352BE3E-940D-4A88-9BAF-52AE2A92DF88}"/>
    <dgm:cxn modelId="{0B7FC4BF-C3E2-4D3A-A271-DFA41FBA99A7}" type="presOf" srcId="{01EB1C5B-002A-4FDE-8FC8-B93F0578416E}" destId="{3FC3EE00-3464-4765-8875-83F2D2E384AD}" srcOrd="1" destOrd="0" presId="urn:microsoft.com/office/officeart/2005/8/layout/list1"/>
    <dgm:cxn modelId="{F904BDC1-F5FF-403D-A69E-4676E8DFF6AC}" srcId="{6EEE6825-BAEB-45A5-A052-266A8BD922BF}" destId="{63FDACD0-AA81-48B1-AECB-080E708AAEA1}" srcOrd="3" destOrd="0" parTransId="{9DAA19B3-B493-4310-BE1C-BDC9B2CE19C9}" sibTransId="{6610D08F-89CD-4B20-96B8-2A752F567DE1}"/>
    <dgm:cxn modelId="{0CA18839-4E4D-432A-BD98-B5002F95F973}" srcId="{6EEE6825-BAEB-45A5-A052-266A8BD922BF}" destId="{01EB1C5B-002A-4FDE-8FC8-B93F0578416E}" srcOrd="1" destOrd="0" parTransId="{0C89F711-F3A0-4981-957E-88FCA4487680}" sibTransId="{BA895274-437B-455D-A334-B1F3A9E05860}"/>
    <dgm:cxn modelId="{1207B824-2A40-4814-B36E-C7B807947C68}" type="presOf" srcId="{CE22B52F-CB6B-444E-9C4B-BB76A8D85543}" destId="{BAB49CFB-2CF6-4894-9553-5CFD7AF26ABA}" srcOrd="1" destOrd="0" presId="urn:microsoft.com/office/officeart/2005/8/layout/list1"/>
    <dgm:cxn modelId="{31F19317-313D-466D-B62C-998629DDEF54}" type="presParOf" srcId="{25012179-5A0F-4D34-BAFD-8D3584DCAEC3}" destId="{1909027A-E88F-46B1-B27B-477C289CBFB8}" srcOrd="0" destOrd="0" presId="urn:microsoft.com/office/officeart/2005/8/layout/list1"/>
    <dgm:cxn modelId="{A168A6CF-5A81-4A5D-82C0-FD746181E57B}" type="presParOf" srcId="{1909027A-E88F-46B1-B27B-477C289CBFB8}" destId="{5B99EF4D-74BA-4907-A20C-9A2780F9B41C}" srcOrd="0" destOrd="0" presId="urn:microsoft.com/office/officeart/2005/8/layout/list1"/>
    <dgm:cxn modelId="{986D8908-3BE1-4ABA-AAFA-F8FA24ADB39C}" type="presParOf" srcId="{1909027A-E88F-46B1-B27B-477C289CBFB8}" destId="{BAB49CFB-2CF6-4894-9553-5CFD7AF26ABA}" srcOrd="1" destOrd="0" presId="urn:microsoft.com/office/officeart/2005/8/layout/list1"/>
    <dgm:cxn modelId="{5784A655-6C52-4C91-B8A5-E871B69978B0}" type="presParOf" srcId="{25012179-5A0F-4D34-BAFD-8D3584DCAEC3}" destId="{9EC687EF-1FC4-41DE-B6B4-212FBF870A30}" srcOrd="1" destOrd="0" presId="urn:microsoft.com/office/officeart/2005/8/layout/list1"/>
    <dgm:cxn modelId="{6A95C272-7DDA-4071-BBAB-0BFB9625C919}" type="presParOf" srcId="{25012179-5A0F-4D34-BAFD-8D3584DCAEC3}" destId="{6603B648-66C1-4708-A40D-F1F933AC3CF9}" srcOrd="2" destOrd="0" presId="urn:microsoft.com/office/officeart/2005/8/layout/list1"/>
    <dgm:cxn modelId="{C89BBC7E-4E7F-4D29-8947-A9A586B8560B}" type="presParOf" srcId="{25012179-5A0F-4D34-BAFD-8D3584DCAEC3}" destId="{9CB25D35-0F14-45B7-B229-10C3CCFF53C0}" srcOrd="3" destOrd="0" presId="urn:microsoft.com/office/officeart/2005/8/layout/list1"/>
    <dgm:cxn modelId="{D06B6A08-E69E-4B99-995E-211866B08BF6}" type="presParOf" srcId="{25012179-5A0F-4D34-BAFD-8D3584DCAEC3}" destId="{5A10DABC-00DC-4959-8A47-1B3DAA47F089}" srcOrd="4" destOrd="0" presId="urn:microsoft.com/office/officeart/2005/8/layout/list1"/>
    <dgm:cxn modelId="{914BE8FD-5646-4255-A0AB-DD948478C678}" type="presParOf" srcId="{5A10DABC-00DC-4959-8A47-1B3DAA47F089}" destId="{242FC2F2-A0E7-4AD3-8CD4-870DE259B696}" srcOrd="0" destOrd="0" presId="urn:microsoft.com/office/officeart/2005/8/layout/list1"/>
    <dgm:cxn modelId="{7B302E62-3BB5-4941-8333-75263FBD352C}" type="presParOf" srcId="{5A10DABC-00DC-4959-8A47-1B3DAA47F089}" destId="{3FC3EE00-3464-4765-8875-83F2D2E384AD}" srcOrd="1" destOrd="0" presId="urn:microsoft.com/office/officeart/2005/8/layout/list1"/>
    <dgm:cxn modelId="{FEC76923-4C02-49E4-A4B5-DD24CCB8B44E}" type="presParOf" srcId="{25012179-5A0F-4D34-BAFD-8D3584DCAEC3}" destId="{744256BF-DCEF-4CC2-8D6E-68A7980F72C0}" srcOrd="5" destOrd="0" presId="urn:microsoft.com/office/officeart/2005/8/layout/list1"/>
    <dgm:cxn modelId="{BC0ABE7E-DDAE-4787-9A5A-1D8FE9DB8EF4}" type="presParOf" srcId="{25012179-5A0F-4D34-BAFD-8D3584DCAEC3}" destId="{97303AEC-9EB0-4FB9-8FA0-251AD8F20E6A}" srcOrd="6" destOrd="0" presId="urn:microsoft.com/office/officeart/2005/8/layout/list1"/>
    <dgm:cxn modelId="{68945D83-7F46-44D3-8769-BF1808B22BD4}" type="presParOf" srcId="{25012179-5A0F-4D34-BAFD-8D3584DCAEC3}" destId="{A51F491B-590A-49D6-90BB-41B77BBB580E}" srcOrd="7" destOrd="0" presId="urn:microsoft.com/office/officeart/2005/8/layout/list1"/>
    <dgm:cxn modelId="{DB40850D-176B-4C49-92B8-1C0CFF5229A9}" type="presParOf" srcId="{25012179-5A0F-4D34-BAFD-8D3584DCAEC3}" destId="{E7FB6DEA-BBEB-4482-8EB7-700BDA83F07B}" srcOrd="8" destOrd="0" presId="urn:microsoft.com/office/officeart/2005/8/layout/list1"/>
    <dgm:cxn modelId="{4B2B8665-3D82-48A2-955B-38E6D371F004}" type="presParOf" srcId="{E7FB6DEA-BBEB-4482-8EB7-700BDA83F07B}" destId="{32B14FD7-AADB-4761-8A65-30E48A482F2D}" srcOrd="0" destOrd="0" presId="urn:microsoft.com/office/officeart/2005/8/layout/list1"/>
    <dgm:cxn modelId="{AED4742C-5D9C-40D0-ABF4-C7B43768BD40}" type="presParOf" srcId="{E7FB6DEA-BBEB-4482-8EB7-700BDA83F07B}" destId="{863017E1-A1E6-4DE6-BBEF-9E62761E4706}" srcOrd="1" destOrd="0" presId="urn:microsoft.com/office/officeart/2005/8/layout/list1"/>
    <dgm:cxn modelId="{A24D4582-E5C1-42F5-9F6B-387A7B90EFEC}" type="presParOf" srcId="{25012179-5A0F-4D34-BAFD-8D3584DCAEC3}" destId="{B0281F31-2F94-44B6-9016-86B1A9A9446A}" srcOrd="9" destOrd="0" presId="urn:microsoft.com/office/officeart/2005/8/layout/list1"/>
    <dgm:cxn modelId="{0A965AA1-37D7-4637-930F-CA07604DCC79}" type="presParOf" srcId="{25012179-5A0F-4D34-BAFD-8D3584DCAEC3}" destId="{F1F50513-A7CD-41E4-9A5B-3F4E3C6637E6}" srcOrd="10" destOrd="0" presId="urn:microsoft.com/office/officeart/2005/8/layout/list1"/>
    <dgm:cxn modelId="{7618E313-C160-43F9-A8BC-7A504A3905DC}" type="presParOf" srcId="{25012179-5A0F-4D34-BAFD-8D3584DCAEC3}" destId="{E54904E0-FFA1-4A77-BD97-A8BAFE93E0C8}" srcOrd="11" destOrd="0" presId="urn:microsoft.com/office/officeart/2005/8/layout/list1"/>
    <dgm:cxn modelId="{D9646EDD-C49B-45B7-8992-02D78ABAD11B}" type="presParOf" srcId="{25012179-5A0F-4D34-BAFD-8D3584DCAEC3}" destId="{0C45913B-6F1B-4CA6-BB54-951D05FFCE7F}" srcOrd="12" destOrd="0" presId="urn:microsoft.com/office/officeart/2005/8/layout/list1"/>
    <dgm:cxn modelId="{8A45ACEA-C7F7-4EDC-BDFB-6BC4ACE3783B}" type="presParOf" srcId="{0C45913B-6F1B-4CA6-BB54-951D05FFCE7F}" destId="{A03A516A-13DF-4DA3-A3A1-0A5802D74347}" srcOrd="0" destOrd="0" presId="urn:microsoft.com/office/officeart/2005/8/layout/list1"/>
    <dgm:cxn modelId="{A1A15B7A-9114-4BD6-A042-6886BA2B3E39}" type="presParOf" srcId="{0C45913B-6F1B-4CA6-BB54-951D05FFCE7F}" destId="{E9F8066F-3368-4A0E-A861-98F50ABFB09B}" srcOrd="1" destOrd="0" presId="urn:microsoft.com/office/officeart/2005/8/layout/list1"/>
    <dgm:cxn modelId="{E6C7EEEF-052F-4280-8B94-70B588FE84AE}" type="presParOf" srcId="{25012179-5A0F-4D34-BAFD-8D3584DCAEC3}" destId="{7C3BA0CF-6EE4-41F0-AEB6-1EF909211113}" srcOrd="13" destOrd="0" presId="urn:microsoft.com/office/officeart/2005/8/layout/list1"/>
    <dgm:cxn modelId="{8AC68F0A-C609-4D6C-88D1-BF6C9A8B554D}" type="presParOf" srcId="{25012179-5A0F-4D34-BAFD-8D3584DCAEC3}" destId="{9791BA84-E79B-4222-8DA9-CBD917B26024}" srcOrd="14" destOrd="0" presId="urn:microsoft.com/office/officeart/2005/8/layout/list1"/>
    <dgm:cxn modelId="{4F77B79B-F513-4295-9C15-A2EF410F814B}" type="presParOf" srcId="{25012179-5A0F-4D34-BAFD-8D3584DCAEC3}" destId="{ADC02138-9CF4-44A0-862B-3DD3FD26D3F2}" srcOrd="15" destOrd="0" presId="urn:microsoft.com/office/officeart/2005/8/layout/list1"/>
    <dgm:cxn modelId="{4D8E940A-A22D-4A61-AD7C-0467A193AE81}" type="presParOf" srcId="{25012179-5A0F-4D34-BAFD-8D3584DCAEC3}" destId="{AED220A1-84FD-44BE-82F7-6B78E460A4A0}" srcOrd="16" destOrd="0" presId="urn:microsoft.com/office/officeart/2005/8/layout/list1"/>
    <dgm:cxn modelId="{CB1F048C-5949-43D7-8EF0-CA33E3A530BA}" type="presParOf" srcId="{AED220A1-84FD-44BE-82F7-6B78E460A4A0}" destId="{4F8B09CC-B7D5-4933-B0BE-525785E7C535}" srcOrd="0" destOrd="0" presId="urn:microsoft.com/office/officeart/2005/8/layout/list1"/>
    <dgm:cxn modelId="{7691E87A-A411-4D36-8AAE-D0EA27429BC9}" type="presParOf" srcId="{AED220A1-84FD-44BE-82F7-6B78E460A4A0}" destId="{D4026C6E-F19E-45D9-8049-98632CC2278C}" srcOrd="1" destOrd="0" presId="urn:microsoft.com/office/officeart/2005/8/layout/list1"/>
    <dgm:cxn modelId="{88BF8D22-F1CD-4E0B-84A8-6F73418D9460}" type="presParOf" srcId="{25012179-5A0F-4D34-BAFD-8D3584DCAEC3}" destId="{48CA4579-BA78-47E8-9903-04CDD5053C24}" srcOrd="17" destOrd="0" presId="urn:microsoft.com/office/officeart/2005/8/layout/list1"/>
    <dgm:cxn modelId="{A5F71AE1-6A13-43BD-9F31-E810E088FA62}" type="presParOf" srcId="{25012179-5A0F-4D34-BAFD-8D3584DCAEC3}" destId="{ED67C730-454A-4AFC-984B-DD09247D502A}" srcOrd="18" destOrd="0" presId="urn:microsoft.com/office/officeart/2005/8/layout/list1"/>
    <dgm:cxn modelId="{3D9C6ED8-8F58-48CE-8021-910B75B96AAD}" type="presParOf" srcId="{25012179-5A0F-4D34-BAFD-8D3584DCAEC3}" destId="{A1049422-0A83-4096-AB37-1DE9DD9EFD27}" srcOrd="19" destOrd="0" presId="urn:microsoft.com/office/officeart/2005/8/layout/list1"/>
    <dgm:cxn modelId="{8F874B64-E7CD-4DD7-B883-90773FEEDDA5}" type="presParOf" srcId="{25012179-5A0F-4D34-BAFD-8D3584DCAEC3}" destId="{B3115CEA-BD66-4E5E-BBCE-4B7CB4209208}" srcOrd="20" destOrd="0" presId="urn:microsoft.com/office/officeart/2005/8/layout/list1"/>
    <dgm:cxn modelId="{505B0D74-4A68-48A1-B089-4725EC8BAE47}" type="presParOf" srcId="{B3115CEA-BD66-4E5E-BBCE-4B7CB4209208}" destId="{EABB40AA-D070-4D83-93B6-12B7397DEEEE}" srcOrd="0" destOrd="0" presId="urn:microsoft.com/office/officeart/2005/8/layout/list1"/>
    <dgm:cxn modelId="{9DD4CEEB-EE76-49B6-BBF3-80735B4E7C4D}" type="presParOf" srcId="{B3115CEA-BD66-4E5E-BBCE-4B7CB4209208}" destId="{0B4751A0-8F15-48EC-B32D-218A7A5C5F14}" srcOrd="1" destOrd="0" presId="urn:microsoft.com/office/officeart/2005/8/layout/list1"/>
    <dgm:cxn modelId="{73BCA033-4FCF-4D75-B854-1C87C1238E04}" type="presParOf" srcId="{25012179-5A0F-4D34-BAFD-8D3584DCAEC3}" destId="{DF06DD68-DCE1-4457-B481-4C8A0546FAD0}" srcOrd="21" destOrd="0" presId="urn:microsoft.com/office/officeart/2005/8/layout/list1"/>
    <dgm:cxn modelId="{EA548805-E0AF-4B90-B5BD-B629B00571FC}" type="presParOf" srcId="{25012179-5A0F-4D34-BAFD-8D3584DCAEC3}" destId="{E83FC8C1-DDAB-4100-96B6-427D2622E274}"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19463E-3678-4544-A50A-46BFC37B44E7}" type="doc">
      <dgm:prSet loTypeId="urn:microsoft.com/office/officeart/2005/8/layout/pList2" loCatId="list" qsTypeId="urn:microsoft.com/office/officeart/2005/8/quickstyle/simple1" qsCatId="simple" csTypeId="urn:microsoft.com/office/officeart/2005/8/colors/colorful1" csCatId="colorful" phldr="1"/>
      <dgm:spPr/>
    </dgm:pt>
    <dgm:pt modelId="{45088696-0EC6-4C52-A04E-3F2FB17B85A1}">
      <dgm:prSet phldrT="[Текст]"/>
      <dgm:spPr/>
      <dgm:t>
        <a:bodyPr/>
        <a:lstStyle/>
        <a:p>
          <a:r>
            <a:rPr lang="en-US"/>
            <a:t>1. With a less successful project manager, the project can become a series of code sprints. If this happens, the project is likely to come in late and over budget.</a:t>
          </a:r>
          <a:endParaRPr lang="ru-RU" dirty="0"/>
        </a:p>
      </dgm:t>
    </dgm:pt>
    <dgm:pt modelId="{604C687D-0951-4F1A-87C8-50E11FCDDB25}" type="parTrans" cxnId="{7E047C9A-08B2-4A1E-8055-17CB1DA9A10E}">
      <dgm:prSet/>
      <dgm:spPr/>
      <dgm:t>
        <a:bodyPr/>
        <a:lstStyle/>
        <a:p>
          <a:endParaRPr lang="ru-RU">
            <a:solidFill>
              <a:schemeClr val="tx1"/>
            </a:solidFill>
          </a:endParaRPr>
        </a:p>
      </dgm:t>
    </dgm:pt>
    <dgm:pt modelId="{FF716ADA-63DA-44C3-B121-C24A18587862}" type="sibTrans" cxnId="{7E047C9A-08B2-4A1E-8055-17CB1DA9A10E}">
      <dgm:prSet/>
      <dgm:spPr/>
      <dgm:t>
        <a:bodyPr/>
        <a:lstStyle/>
        <a:p>
          <a:endParaRPr lang="ru-RU">
            <a:solidFill>
              <a:schemeClr val="tx1"/>
            </a:solidFill>
          </a:endParaRPr>
        </a:p>
      </dgm:t>
    </dgm:pt>
    <dgm:pt modelId="{D4AD582E-4A0C-4762-80C6-60D7E8C91FDB}">
      <dgm:prSet phldrT="[Текст]"/>
      <dgm:spPr/>
      <dgm:t>
        <a:bodyPr/>
        <a:lstStyle/>
        <a:p>
          <a:r>
            <a:rPr lang="en-US"/>
            <a:t>2. As the initial project doesn’t have a definitive plan, the final product can be grossly different than what was initially intended.</a:t>
          </a:r>
          <a:endParaRPr lang="ru-RU" dirty="0"/>
        </a:p>
      </dgm:t>
    </dgm:pt>
    <dgm:pt modelId="{05E954A8-632B-4AFC-8F10-3CF911AAD834}" type="parTrans" cxnId="{84F4D0B0-BD3E-4F58-9FE9-1FA377FDC512}">
      <dgm:prSet/>
      <dgm:spPr/>
      <dgm:t>
        <a:bodyPr/>
        <a:lstStyle/>
        <a:p>
          <a:endParaRPr lang="ru-RU">
            <a:solidFill>
              <a:schemeClr val="tx1"/>
            </a:solidFill>
          </a:endParaRPr>
        </a:p>
      </dgm:t>
    </dgm:pt>
    <dgm:pt modelId="{5739F06A-2539-498F-825E-65344D2E5177}" type="sibTrans" cxnId="{84F4D0B0-BD3E-4F58-9FE9-1FA377FDC512}">
      <dgm:prSet/>
      <dgm:spPr/>
      <dgm:t>
        <a:bodyPr/>
        <a:lstStyle/>
        <a:p>
          <a:endParaRPr lang="ru-RU">
            <a:solidFill>
              <a:schemeClr val="tx1"/>
            </a:solidFill>
          </a:endParaRPr>
        </a:p>
      </dgm:t>
    </dgm:pt>
    <dgm:pt modelId="{26255B01-C5C6-4AA9-8D39-00060D82A089}" type="pres">
      <dgm:prSet presAssocID="{CC19463E-3678-4544-A50A-46BFC37B44E7}" presName="Name0" presStyleCnt="0">
        <dgm:presLayoutVars>
          <dgm:dir/>
          <dgm:resizeHandles val="exact"/>
        </dgm:presLayoutVars>
      </dgm:prSet>
      <dgm:spPr/>
    </dgm:pt>
    <dgm:pt modelId="{B3CD8AA1-38F0-4652-949A-63F199487B29}" type="pres">
      <dgm:prSet presAssocID="{CC19463E-3678-4544-A50A-46BFC37B44E7}" presName="bkgdShp" presStyleLbl="alignAccFollowNode1" presStyleIdx="0" presStyleCnt="1"/>
      <dgm:spPr/>
    </dgm:pt>
    <dgm:pt modelId="{69E9136A-FD79-4A82-9BCA-52931928918F}" type="pres">
      <dgm:prSet presAssocID="{CC19463E-3678-4544-A50A-46BFC37B44E7}" presName="linComp" presStyleCnt="0"/>
      <dgm:spPr/>
    </dgm:pt>
    <dgm:pt modelId="{55857C7E-982A-418C-BD17-A363A2EA15A3}" type="pres">
      <dgm:prSet presAssocID="{45088696-0EC6-4C52-A04E-3F2FB17B85A1}" presName="compNode" presStyleCnt="0"/>
      <dgm:spPr/>
    </dgm:pt>
    <dgm:pt modelId="{D39B0DA6-EC7D-4BA4-88E3-09463623BF27}" type="pres">
      <dgm:prSet presAssocID="{45088696-0EC6-4C52-A04E-3F2FB17B85A1}" presName="node" presStyleLbl="node1" presStyleIdx="0" presStyleCnt="2">
        <dgm:presLayoutVars>
          <dgm:bulletEnabled val="1"/>
        </dgm:presLayoutVars>
      </dgm:prSet>
      <dgm:spPr/>
      <dgm:t>
        <a:bodyPr/>
        <a:lstStyle/>
        <a:p>
          <a:endParaRPr lang="en-US"/>
        </a:p>
      </dgm:t>
    </dgm:pt>
    <dgm:pt modelId="{30FD233D-DE48-4C2B-A220-2F4E1BD60B3C}" type="pres">
      <dgm:prSet presAssocID="{45088696-0EC6-4C52-A04E-3F2FB17B85A1}" presName="invisiNode" presStyleLbl="node1" presStyleIdx="0" presStyleCnt="2"/>
      <dgm:spPr/>
    </dgm:pt>
    <dgm:pt modelId="{682A6C67-2AC9-4704-9472-53D0C84EBE61}" type="pres">
      <dgm:prSet presAssocID="{45088696-0EC6-4C52-A04E-3F2FB17B85A1}" presName="imagNode" presStyleLbl="fgImgPlace1" presStyleIdx="0" presStyleCnt="2"/>
      <dgm:spPr/>
    </dgm:pt>
    <dgm:pt modelId="{8577250C-5B8B-4FFB-A236-6013BA34A35C}" type="pres">
      <dgm:prSet presAssocID="{FF716ADA-63DA-44C3-B121-C24A18587862}" presName="sibTrans" presStyleLbl="sibTrans2D1" presStyleIdx="0" presStyleCnt="0"/>
      <dgm:spPr/>
      <dgm:t>
        <a:bodyPr/>
        <a:lstStyle/>
        <a:p>
          <a:endParaRPr lang="en-US"/>
        </a:p>
      </dgm:t>
    </dgm:pt>
    <dgm:pt modelId="{2F6A734E-8AA8-4418-9AF0-DCB8CC54C1BF}" type="pres">
      <dgm:prSet presAssocID="{D4AD582E-4A0C-4762-80C6-60D7E8C91FDB}" presName="compNode" presStyleCnt="0"/>
      <dgm:spPr/>
    </dgm:pt>
    <dgm:pt modelId="{9E7E8215-1AA5-4255-983A-611F3FE20C31}" type="pres">
      <dgm:prSet presAssocID="{D4AD582E-4A0C-4762-80C6-60D7E8C91FDB}" presName="node" presStyleLbl="node1" presStyleIdx="1" presStyleCnt="2">
        <dgm:presLayoutVars>
          <dgm:bulletEnabled val="1"/>
        </dgm:presLayoutVars>
      </dgm:prSet>
      <dgm:spPr/>
      <dgm:t>
        <a:bodyPr/>
        <a:lstStyle/>
        <a:p>
          <a:endParaRPr lang="en-US"/>
        </a:p>
      </dgm:t>
    </dgm:pt>
    <dgm:pt modelId="{7864A34A-7F22-4DEA-8EBB-2AA001BDAF0D}" type="pres">
      <dgm:prSet presAssocID="{D4AD582E-4A0C-4762-80C6-60D7E8C91FDB}" presName="invisiNode" presStyleLbl="node1" presStyleIdx="1" presStyleCnt="2"/>
      <dgm:spPr/>
    </dgm:pt>
    <dgm:pt modelId="{20B83C56-D74D-47F3-B49A-C5657F2759B9}" type="pres">
      <dgm:prSet presAssocID="{D4AD582E-4A0C-4762-80C6-60D7E8C91FDB}" presName="imagNode" presStyleLbl="fgImgPlace1" presStyleIdx="1" presStyleCnt="2"/>
      <dgm:spPr/>
    </dgm:pt>
  </dgm:ptLst>
  <dgm:cxnLst>
    <dgm:cxn modelId="{A4721B5F-1D09-4AA2-BC74-5EF87104C8E6}" type="presOf" srcId="{D4AD582E-4A0C-4762-80C6-60D7E8C91FDB}" destId="{9E7E8215-1AA5-4255-983A-611F3FE20C31}" srcOrd="0" destOrd="0" presId="urn:microsoft.com/office/officeart/2005/8/layout/pList2"/>
    <dgm:cxn modelId="{22D27671-73CD-4BF2-BB8F-28F4B4B5977B}" type="presOf" srcId="{45088696-0EC6-4C52-A04E-3F2FB17B85A1}" destId="{D39B0DA6-EC7D-4BA4-88E3-09463623BF27}" srcOrd="0" destOrd="0" presId="urn:microsoft.com/office/officeart/2005/8/layout/pList2"/>
    <dgm:cxn modelId="{84F4D0B0-BD3E-4F58-9FE9-1FA377FDC512}" srcId="{CC19463E-3678-4544-A50A-46BFC37B44E7}" destId="{D4AD582E-4A0C-4762-80C6-60D7E8C91FDB}" srcOrd="1" destOrd="0" parTransId="{05E954A8-632B-4AFC-8F10-3CF911AAD834}" sibTransId="{5739F06A-2539-498F-825E-65344D2E5177}"/>
    <dgm:cxn modelId="{58E631CF-00E2-4FED-8C01-FB82C7FD00B5}" type="presOf" srcId="{FF716ADA-63DA-44C3-B121-C24A18587862}" destId="{8577250C-5B8B-4FFB-A236-6013BA34A35C}" srcOrd="0" destOrd="0" presId="urn:microsoft.com/office/officeart/2005/8/layout/pList2"/>
    <dgm:cxn modelId="{F1C3D02F-DFE6-45B3-9758-FF996E0B54D0}" type="presOf" srcId="{CC19463E-3678-4544-A50A-46BFC37B44E7}" destId="{26255B01-C5C6-4AA9-8D39-00060D82A089}" srcOrd="0" destOrd="0" presId="urn:microsoft.com/office/officeart/2005/8/layout/pList2"/>
    <dgm:cxn modelId="{7E047C9A-08B2-4A1E-8055-17CB1DA9A10E}" srcId="{CC19463E-3678-4544-A50A-46BFC37B44E7}" destId="{45088696-0EC6-4C52-A04E-3F2FB17B85A1}" srcOrd="0" destOrd="0" parTransId="{604C687D-0951-4F1A-87C8-50E11FCDDB25}" sibTransId="{FF716ADA-63DA-44C3-B121-C24A18587862}"/>
    <dgm:cxn modelId="{AC17AF06-7FB1-4439-B474-0FA49A64A590}" type="presParOf" srcId="{26255B01-C5C6-4AA9-8D39-00060D82A089}" destId="{B3CD8AA1-38F0-4652-949A-63F199487B29}" srcOrd="0" destOrd="0" presId="urn:microsoft.com/office/officeart/2005/8/layout/pList2"/>
    <dgm:cxn modelId="{15100EB9-227A-4A0B-8406-A8ABB64E4263}" type="presParOf" srcId="{26255B01-C5C6-4AA9-8D39-00060D82A089}" destId="{69E9136A-FD79-4A82-9BCA-52931928918F}" srcOrd="1" destOrd="0" presId="urn:microsoft.com/office/officeart/2005/8/layout/pList2"/>
    <dgm:cxn modelId="{95ACF40C-12B7-4855-85A6-3D21996CE908}" type="presParOf" srcId="{69E9136A-FD79-4A82-9BCA-52931928918F}" destId="{55857C7E-982A-418C-BD17-A363A2EA15A3}" srcOrd="0" destOrd="0" presId="urn:microsoft.com/office/officeart/2005/8/layout/pList2"/>
    <dgm:cxn modelId="{7C98B0B7-591F-4B0C-B2E1-403646682A64}" type="presParOf" srcId="{55857C7E-982A-418C-BD17-A363A2EA15A3}" destId="{D39B0DA6-EC7D-4BA4-88E3-09463623BF27}" srcOrd="0" destOrd="0" presId="urn:microsoft.com/office/officeart/2005/8/layout/pList2"/>
    <dgm:cxn modelId="{F1261E81-6CEA-4B73-B831-26209243F9DC}" type="presParOf" srcId="{55857C7E-982A-418C-BD17-A363A2EA15A3}" destId="{30FD233D-DE48-4C2B-A220-2F4E1BD60B3C}" srcOrd="1" destOrd="0" presId="urn:microsoft.com/office/officeart/2005/8/layout/pList2"/>
    <dgm:cxn modelId="{F5191078-39C2-44F0-A76A-429A22A70DA4}" type="presParOf" srcId="{55857C7E-982A-418C-BD17-A363A2EA15A3}" destId="{682A6C67-2AC9-4704-9472-53D0C84EBE61}" srcOrd="2" destOrd="0" presId="urn:microsoft.com/office/officeart/2005/8/layout/pList2"/>
    <dgm:cxn modelId="{3B71C7C7-7407-42BE-B7C7-5B2D92809A86}" type="presParOf" srcId="{69E9136A-FD79-4A82-9BCA-52931928918F}" destId="{8577250C-5B8B-4FFB-A236-6013BA34A35C}" srcOrd="1" destOrd="0" presId="urn:microsoft.com/office/officeart/2005/8/layout/pList2"/>
    <dgm:cxn modelId="{1A558650-D5AF-43EA-A49E-CABF5A09F910}" type="presParOf" srcId="{69E9136A-FD79-4A82-9BCA-52931928918F}" destId="{2F6A734E-8AA8-4418-9AF0-DCB8CC54C1BF}" srcOrd="2" destOrd="0" presId="urn:microsoft.com/office/officeart/2005/8/layout/pList2"/>
    <dgm:cxn modelId="{FDDFF61F-E097-4779-86AD-8387666D8E4A}" type="presParOf" srcId="{2F6A734E-8AA8-4418-9AF0-DCB8CC54C1BF}" destId="{9E7E8215-1AA5-4255-983A-611F3FE20C31}" srcOrd="0" destOrd="0" presId="urn:microsoft.com/office/officeart/2005/8/layout/pList2"/>
    <dgm:cxn modelId="{E9B7BC4B-EB37-4041-ADE6-8F47DD53E936}" type="presParOf" srcId="{2F6A734E-8AA8-4418-9AF0-DCB8CC54C1BF}" destId="{7864A34A-7F22-4DEA-8EBB-2AA001BDAF0D}" srcOrd="1" destOrd="0" presId="urn:microsoft.com/office/officeart/2005/8/layout/pList2"/>
    <dgm:cxn modelId="{2971D2B3-4562-4C85-B6BC-D42F4AC9C090}" type="presParOf" srcId="{2F6A734E-8AA8-4418-9AF0-DCB8CC54C1BF}" destId="{20B83C56-D74D-47F3-B49A-C5657F2759B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BA98EA5-6273-42AB-B00A-C1420EA7D712}"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ru-RU"/>
        </a:p>
      </dgm:t>
    </dgm:pt>
    <dgm:pt modelId="{60742881-1D77-4356-A5C8-A5AF38947D97}">
      <dgm:prSet phldrT="[Текст]" custT="1"/>
      <dgm:spPr/>
      <dgm:t>
        <a:bodyPr/>
        <a:lstStyle/>
        <a:p>
          <a:r>
            <a:rPr lang="en-US" sz="4000" dirty="0">
              <a:solidFill>
                <a:schemeClr val="tx1"/>
              </a:solidFill>
            </a:rPr>
            <a:t>2007</a:t>
          </a:r>
          <a:endParaRPr lang="ru-RU" sz="4000" dirty="0">
            <a:solidFill>
              <a:schemeClr val="tx1"/>
            </a:solidFill>
          </a:endParaRPr>
        </a:p>
      </dgm:t>
    </dgm:pt>
    <dgm:pt modelId="{AD21238A-6AB5-4BB9-A611-B9DCA68C3ECC}" type="parTrans" cxnId="{FB6913F3-001D-4C4B-AD25-A4E1206840DC}">
      <dgm:prSet/>
      <dgm:spPr/>
      <dgm:t>
        <a:bodyPr/>
        <a:lstStyle/>
        <a:p>
          <a:endParaRPr lang="ru-RU">
            <a:solidFill>
              <a:schemeClr val="tx1"/>
            </a:solidFill>
          </a:endParaRPr>
        </a:p>
      </dgm:t>
    </dgm:pt>
    <dgm:pt modelId="{7D3577A5-98C8-4F7B-9798-991CD8593375}" type="sibTrans" cxnId="{FB6913F3-001D-4C4B-AD25-A4E1206840DC}">
      <dgm:prSet/>
      <dgm:spPr/>
      <dgm:t>
        <a:bodyPr/>
        <a:lstStyle/>
        <a:p>
          <a:endParaRPr lang="ru-RU">
            <a:solidFill>
              <a:schemeClr val="tx1"/>
            </a:solidFill>
          </a:endParaRPr>
        </a:p>
      </dgm:t>
    </dgm:pt>
    <dgm:pt modelId="{325B3657-1572-4482-8D62-8D302346ACD9}">
      <dgm:prSet phldrT="[Текст]" custT="1"/>
      <dgm:spPr/>
      <dgm:t>
        <a:bodyPr/>
        <a:lstStyle/>
        <a:p>
          <a:pPr algn="ctr"/>
          <a:r>
            <a:rPr lang="en-US" sz="2400" dirty="0">
              <a:solidFill>
                <a:schemeClr val="tx1"/>
              </a:solidFill>
            </a:rPr>
            <a:t>Agile software development popularity </a:t>
          </a:r>
          <a:endParaRPr lang="ru-RU" sz="2400" dirty="0">
            <a:solidFill>
              <a:schemeClr val="tx1"/>
            </a:solidFill>
          </a:endParaRPr>
        </a:p>
      </dgm:t>
    </dgm:pt>
    <dgm:pt modelId="{0B19ADA0-31D1-4631-B11A-0D51B99E3882}" type="parTrans" cxnId="{1D6579CD-D4AB-4FE9-97AA-504D5635429C}">
      <dgm:prSet/>
      <dgm:spPr/>
      <dgm:t>
        <a:bodyPr/>
        <a:lstStyle/>
        <a:p>
          <a:endParaRPr lang="ru-RU">
            <a:solidFill>
              <a:schemeClr val="tx1"/>
            </a:solidFill>
          </a:endParaRPr>
        </a:p>
      </dgm:t>
    </dgm:pt>
    <dgm:pt modelId="{F6D02659-A26F-4457-A5B9-862963996328}" type="sibTrans" cxnId="{1D6579CD-D4AB-4FE9-97AA-504D5635429C}">
      <dgm:prSet/>
      <dgm:spPr/>
      <dgm:t>
        <a:bodyPr/>
        <a:lstStyle/>
        <a:p>
          <a:endParaRPr lang="ru-RU">
            <a:solidFill>
              <a:schemeClr val="tx1"/>
            </a:solidFill>
          </a:endParaRPr>
        </a:p>
      </dgm:t>
    </dgm:pt>
    <dgm:pt modelId="{173FEF3E-ABBA-4ACB-AC33-DC4C52755F18}">
      <dgm:prSet phldrT="[Текст]"/>
      <dgm:spPr/>
      <dgm:t>
        <a:bodyPr/>
        <a:lstStyle/>
        <a:p>
          <a:r>
            <a:rPr lang="en-US" dirty="0">
              <a:solidFill>
                <a:schemeClr val="tx1"/>
              </a:solidFill>
            </a:rPr>
            <a:t>2008</a:t>
          </a:r>
          <a:endParaRPr lang="ru-RU" dirty="0">
            <a:solidFill>
              <a:schemeClr val="tx1"/>
            </a:solidFill>
          </a:endParaRPr>
        </a:p>
      </dgm:t>
    </dgm:pt>
    <dgm:pt modelId="{4283DF46-71DA-4715-AAC7-022D859586A8}" type="parTrans" cxnId="{21837CCD-601D-43B8-8F48-97BE58C088ED}">
      <dgm:prSet/>
      <dgm:spPr/>
      <dgm:t>
        <a:bodyPr/>
        <a:lstStyle/>
        <a:p>
          <a:endParaRPr lang="ru-RU">
            <a:solidFill>
              <a:schemeClr val="tx1"/>
            </a:solidFill>
          </a:endParaRPr>
        </a:p>
      </dgm:t>
    </dgm:pt>
    <dgm:pt modelId="{9D9D85BF-6280-4DA0-A377-1452E4FA4530}" type="sibTrans" cxnId="{21837CCD-601D-43B8-8F48-97BE58C088ED}">
      <dgm:prSet/>
      <dgm:spPr/>
      <dgm:t>
        <a:bodyPr/>
        <a:lstStyle/>
        <a:p>
          <a:endParaRPr lang="ru-RU">
            <a:solidFill>
              <a:schemeClr val="tx1"/>
            </a:solidFill>
          </a:endParaRPr>
        </a:p>
      </dgm:t>
    </dgm:pt>
    <dgm:pt modelId="{E0BE8490-CCB7-41D0-9BDF-52875361C726}">
      <dgm:prSet phldrT="[Текст]"/>
      <dgm:spPr/>
      <dgm:t>
        <a:bodyPr/>
        <a:lstStyle/>
        <a:p>
          <a:pPr algn="ctr"/>
          <a:r>
            <a:rPr lang="de-DE" dirty="0">
              <a:solidFill>
                <a:schemeClr val="tx1"/>
              </a:solidFill>
            </a:rPr>
            <a:t>Agile </a:t>
          </a:r>
          <a:r>
            <a:rPr lang="de-DE" dirty="0" err="1">
              <a:solidFill>
                <a:schemeClr val="tx1"/>
              </a:solidFill>
            </a:rPr>
            <a:t>conference</a:t>
          </a:r>
          <a:r>
            <a:rPr lang="de-DE" dirty="0">
              <a:solidFill>
                <a:schemeClr val="tx1"/>
              </a:solidFill>
            </a:rPr>
            <a:t> in Toronto . </a:t>
          </a:r>
          <a:r>
            <a:rPr lang="en-US" dirty="0">
              <a:solidFill>
                <a:schemeClr val="tx1"/>
              </a:solidFill>
            </a:rPr>
            <a:t>Patrick </a:t>
          </a:r>
          <a:r>
            <a:rPr lang="en-US" dirty="0" err="1">
              <a:solidFill>
                <a:schemeClr val="tx1"/>
              </a:solidFill>
            </a:rPr>
            <a:t>Debois</a:t>
          </a:r>
          <a:r>
            <a:rPr lang="en-US" dirty="0">
              <a:solidFill>
                <a:schemeClr val="tx1"/>
              </a:solidFill>
            </a:rPr>
            <a:t>, a Belgian software developer, thought there has to be a better way to resolve the conflicts between developers and operations teams in order to get the work done quickly</a:t>
          </a:r>
          <a:endParaRPr lang="ru-RU" dirty="0">
            <a:solidFill>
              <a:schemeClr val="tx1"/>
            </a:solidFill>
          </a:endParaRPr>
        </a:p>
      </dgm:t>
    </dgm:pt>
    <dgm:pt modelId="{28BCD5D2-D0FB-4CDA-9F16-9A80C33923CE}" type="parTrans" cxnId="{2D72BB55-88CA-46F4-B9FB-3F1B764F7F8D}">
      <dgm:prSet/>
      <dgm:spPr/>
      <dgm:t>
        <a:bodyPr/>
        <a:lstStyle/>
        <a:p>
          <a:endParaRPr lang="ru-RU">
            <a:solidFill>
              <a:schemeClr val="tx1"/>
            </a:solidFill>
          </a:endParaRPr>
        </a:p>
      </dgm:t>
    </dgm:pt>
    <dgm:pt modelId="{1A1E1B7F-CB9E-467D-B279-9385CA9DF555}" type="sibTrans" cxnId="{2D72BB55-88CA-46F4-B9FB-3F1B764F7F8D}">
      <dgm:prSet/>
      <dgm:spPr/>
      <dgm:t>
        <a:bodyPr/>
        <a:lstStyle/>
        <a:p>
          <a:endParaRPr lang="ru-RU">
            <a:solidFill>
              <a:schemeClr val="tx1"/>
            </a:solidFill>
          </a:endParaRPr>
        </a:p>
      </dgm:t>
    </dgm:pt>
    <dgm:pt modelId="{B4B88E51-29D6-4959-BF02-AD6DE9412A68}">
      <dgm:prSet phldrT="[Текст]"/>
      <dgm:spPr/>
      <dgm:t>
        <a:bodyPr/>
        <a:lstStyle/>
        <a:p>
          <a:r>
            <a:rPr lang="en-US" dirty="0">
              <a:solidFill>
                <a:schemeClr val="tx1"/>
              </a:solidFill>
            </a:rPr>
            <a:t>2009</a:t>
          </a:r>
          <a:endParaRPr lang="ru-RU" dirty="0">
            <a:solidFill>
              <a:schemeClr val="tx1"/>
            </a:solidFill>
          </a:endParaRPr>
        </a:p>
      </dgm:t>
    </dgm:pt>
    <dgm:pt modelId="{0D280F03-8B3B-4BD2-903E-012DBD146E73}" type="parTrans" cxnId="{7E2D227B-75BF-48DD-8468-0F3629590639}">
      <dgm:prSet/>
      <dgm:spPr/>
      <dgm:t>
        <a:bodyPr/>
        <a:lstStyle/>
        <a:p>
          <a:endParaRPr lang="ru-RU">
            <a:solidFill>
              <a:schemeClr val="tx1"/>
            </a:solidFill>
          </a:endParaRPr>
        </a:p>
      </dgm:t>
    </dgm:pt>
    <dgm:pt modelId="{5D250B0B-0D19-416F-8838-C1194BF8957F}" type="sibTrans" cxnId="{7E2D227B-75BF-48DD-8468-0F3629590639}">
      <dgm:prSet/>
      <dgm:spPr/>
      <dgm:t>
        <a:bodyPr/>
        <a:lstStyle/>
        <a:p>
          <a:endParaRPr lang="ru-RU">
            <a:solidFill>
              <a:schemeClr val="tx1"/>
            </a:solidFill>
          </a:endParaRPr>
        </a:p>
      </dgm:t>
    </dgm:pt>
    <dgm:pt modelId="{E0018750-889E-441A-9138-A662547EC52A}">
      <dgm:prSet phldrT="[Текст]" custT="1"/>
      <dgm:spPr/>
      <dgm:t>
        <a:bodyPr/>
        <a:lstStyle/>
        <a:p>
          <a:pPr algn="ctr"/>
          <a:r>
            <a:rPr lang="en-US" sz="2000" dirty="0">
              <a:solidFill>
                <a:schemeClr val="tx1"/>
              </a:solidFill>
            </a:rPr>
            <a:t>at the O’Reilly Velocity conference, two Flickr employees delivered a seminar on “10+ Deploys per day: Dev and Ops Cooperation at Flickr</a:t>
          </a:r>
          <a:endParaRPr lang="ru-RU" sz="2000" dirty="0">
            <a:solidFill>
              <a:schemeClr val="tx1"/>
            </a:solidFill>
          </a:endParaRPr>
        </a:p>
      </dgm:t>
    </dgm:pt>
    <dgm:pt modelId="{A0D62066-FBEE-4E62-B3AC-59DB9C04B176}" type="parTrans" cxnId="{222E9A0F-1BBF-49A6-BCE8-861B133D8240}">
      <dgm:prSet/>
      <dgm:spPr/>
      <dgm:t>
        <a:bodyPr/>
        <a:lstStyle/>
        <a:p>
          <a:endParaRPr lang="ru-RU">
            <a:solidFill>
              <a:schemeClr val="tx1"/>
            </a:solidFill>
          </a:endParaRPr>
        </a:p>
      </dgm:t>
    </dgm:pt>
    <dgm:pt modelId="{1A19A430-4B40-48D9-A926-DBA17EE8D14F}" type="sibTrans" cxnId="{222E9A0F-1BBF-49A6-BCE8-861B133D8240}">
      <dgm:prSet/>
      <dgm:spPr/>
      <dgm:t>
        <a:bodyPr/>
        <a:lstStyle/>
        <a:p>
          <a:endParaRPr lang="ru-RU">
            <a:solidFill>
              <a:schemeClr val="tx1"/>
            </a:solidFill>
          </a:endParaRPr>
        </a:p>
      </dgm:t>
    </dgm:pt>
    <dgm:pt modelId="{D9E62641-8F36-4186-AB66-B07800D7330C}">
      <dgm:prSet phldrT="[Текст]"/>
      <dgm:spPr/>
      <dgm:t>
        <a:bodyPr/>
        <a:lstStyle/>
        <a:p>
          <a:r>
            <a:rPr lang="en-US" dirty="0">
              <a:solidFill>
                <a:schemeClr val="tx1"/>
              </a:solidFill>
            </a:rPr>
            <a:t>2010</a:t>
          </a:r>
          <a:endParaRPr lang="ru-RU" dirty="0">
            <a:solidFill>
              <a:schemeClr val="tx1"/>
            </a:solidFill>
          </a:endParaRPr>
        </a:p>
      </dgm:t>
    </dgm:pt>
    <dgm:pt modelId="{60622627-8656-4DD9-82A3-00E27CD89482}" type="parTrans" cxnId="{FDCFC633-06CD-4026-840C-FE74EAD1DD80}">
      <dgm:prSet/>
      <dgm:spPr/>
      <dgm:t>
        <a:bodyPr/>
        <a:lstStyle/>
        <a:p>
          <a:endParaRPr lang="ru-RU">
            <a:solidFill>
              <a:schemeClr val="tx1"/>
            </a:solidFill>
          </a:endParaRPr>
        </a:p>
      </dgm:t>
    </dgm:pt>
    <dgm:pt modelId="{109756D7-D95D-4640-887C-9519DE07CBD4}" type="sibTrans" cxnId="{FDCFC633-06CD-4026-840C-FE74EAD1DD80}">
      <dgm:prSet/>
      <dgm:spPr/>
      <dgm:t>
        <a:bodyPr/>
        <a:lstStyle/>
        <a:p>
          <a:endParaRPr lang="ru-RU">
            <a:solidFill>
              <a:schemeClr val="tx1"/>
            </a:solidFill>
          </a:endParaRPr>
        </a:p>
      </dgm:t>
    </dgm:pt>
    <dgm:pt modelId="{37571189-554D-4A9D-B4DF-33C9B13F44A6}">
      <dgm:prSet phldrT="[Текст]" custT="1"/>
      <dgm:spPr/>
      <dgm:t>
        <a:bodyPr/>
        <a:lstStyle/>
        <a:p>
          <a:pPr algn="ctr"/>
          <a:r>
            <a:rPr lang="en-US" sz="2400" dirty="0">
              <a:solidFill>
                <a:schemeClr val="tx1"/>
              </a:solidFill>
            </a:rPr>
            <a:t>the first </a:t>
          </a:r>
          <a:r>
            <a:rPr lang="en-US" sz="2400" dirty="0" err="1">
              <a:solidFill>
                <a:schemeClr val="tx1"/>
              </a:solidFill>
            </a:rPr>
            <a:t>Devopsdays</a:t>
          </a:r>
          <a:r>
            <a:rPr lang="en-US" sz="2400" dirty="0">
              <a:solidFill>
                <a:schemeClr val="tx1"/>
              </a:solidFill>
            </a:rPr>
            <a:t> event was organized in the United States of America</a:t>
          </a:r>
          <a:endParaRPr lang="ru-RU" sz="2400" dirty="0">
            <a:solidFill>
              <a:schemeClr val="tx1"/>
            </a:solidFill>
          </a:endParaRPr>
        </a:p>
      </dgm:t>
    </dgm:pt>
    <dgm:pt modelId="{0F9A01B9-153D-4999-AA51-F31194DFB162}" type="parTrans" cxnId="{8E30C15C-DA49-4278-9EA0-0EC24712EB87}">
      <dgm:prSet/>
      <dgm:spPr/>
      <dgm:t>
        <a:bodyPr/>
        <a:lstStyle/>
        <a:p>
          <a:endParaRPr lang="ru-RU">
            <a:solidFill>
              <a:schemeClr val="tx1"/>
            </a:solidFill>
          </a:endParaRPr>
        </a:p>
      </dgm:t>
    </dgm:pt>
    <dgm:pt modelId="{648C747C-7011-496D-9983-E4AC4EE17B95}" type="sibTrans" cxnId="{8E30C15C-DA49-4278-9EA0-0EC24712EB87}">
      <dgm:prSet/>
      <dgm:spPr/>
      <dgm:t>
        <a:bodyPr/>
        <a:lstStyle/>
        <a:p>
          <a:endParaRPr lang="ru-RU">
            <a:solidFill>
              <a:schemeClr val="tx1"/>
            </a:solidFill>
          </a:endParaRPr>
        </a:p>
      </dgm:t>
    </dgm:pt>
    <dgm:pt modelId="{BA5CA104-AC28-4BA6-9FCF-1A303D9E8FE7}" type="pres">
      <dgm:prSet presAssocID="{EBA98EA5-6273-42AB-B00A-C1420EA7D712}" presName="Name0" presStyleCnt="0">
        <dgm:presLayoutVars>
          <dgm:dir/>
          <dgm:animLvl val="lvl"/>
          <dgm:resizeHandles val="exact"/>
        </dgm:presLayoutVars>
      </dgm:prSet>
      <dgm:spPr/>
      <dgm:t>
        <a:bodyPr/>
        <a:lstStyle/>
        <a:p>
          <a:endParaRPr lang="en-US"/>
        </a:p>
      </dgm:t>
    </dgm:pt>
    <dgm:pt modelId="{741394B2-C0D6-4700-A9F4-F195F6811FF5}" type="pres">
      <dgm:prSet presAssocID="{60742881-1D77-4356-A5C8-A5AF38947D97}" presName="compositeNode" presStyleCnt="0">
        <dgm:presLayoutVars>
          <dgm:bulletEnabled val="1"/>
        </dgm:presLayoutVars>
      </dgm:prSet>
      <dgm:spPr/>
    </dgm:pt>
    <dgm:pt modelId="{66AE39A0-C727-4736-B91D-42AFAB19004F}" type="pres">
      <dgm:prSet presAssocID="{60742881-1D77-4356-A5C8-A5AF38947D97}" presName="bgRect" presStyleLbl="node1" presStyleIdx="0" presStyleCnt="4"/>
      <dgm:spPr/>
      <dgm:t>
        <a:bodyPr/>
        <a:lstStyle/>
        <a:p>
          <a:endParaRPr lang="en-US"/>
        </a:p>
      </dgm:t>
    </dgm:pt>
    <dgm:pt modelId="{70F3EEDE-AFBD-4492-9453-D8FE6E87644A}" type="pres">
      <dgm:prSet presAssocID="{60742881-1D77-4356-A5C8-A5AF38947D97}" presName="parentNode" presStyleLbl="node1" presStyleIdx="0" presStyleCnt="4">
        <dgm:presLayoutVars>
          <dgm:chMax val="0"/>
          <dgm:bulletEnabled val="1"/>
        </dgm:presLayoutVars>
      </dgm:prSet>
      <dgm:spPr/>
      <dgm:t>
        <a:bodyPr/>
        <a:lstStyle/>
        <a:p>
          <a:endParaRPr lang="en-US"/>
        </a:p>
      </dgm:t>
    </dgm:pt>
    <dgm:pt modelId="{ADBA3578-C7B1-47F7-A8F1-25DEB19D7C49}" type="pres">
      <dgm:prSet presAssocID="{60742881-1D77-4356-A5C8-A5AF38947D97}" presName="childNode" presStyleLbl="node1" presStyleIdx="0" presStyleCnt="4">
        <dgm:presLayoutVars>
          <dgm:bulletEnabled val="1"/>
        </dgm:presLayoutVars>
      </dgm:prSet>
      <dgm:spPr/>
      <dgm:t>
        <a:bodyPr/>
        <a:lstStyle/>
        <a:p>
          <a:endParaRPr lang="en-US"/>
        </a:p>
      </dgm:t>
    </dgm:pt>
    <dgm:pt modelId="{376159F7-4E63-49DF-9715-9E9EF05AD437}" type="pres">
      <dgm:prSet presAssocID="{7D3577A5-98C8-4F7B-9798-991CD8593375}" presName="hSp" presStyleCnt="0"/>
      <dgm:spPr/>
    </dgm:pt>
    <dgm:pt modelId="{172574F2-08C1-4FF3-A8B3-F065B4B082F8}" type="pres">
      <dgm:prSet presAssocID="{7D3577A5-98C8-4F7B-9798-991CD8593375}" presName="vProcSp" presStyleCnt="0"/>
      <dgm:spPr/>
    </dgm:pt>
    <dgm:pt modelId="{CCE69095-C1C2-4B11-8647-26404DC29997}" type="pres">
      <dgm:prSet presAssocID="{7D3577A5-98C8-4F7B-9798-991CD8593375}" presName="vSp1" presStyleCnt="0"/>
      <dgm:spPr/>
    </dgm:pt>
    <dgm:pt modelId="{0343210F-CD9F-4FA3-AC1A-682847DE1818}" type="pres">
      <dgm:prSet presAssocID="{7D3577A5-98C8-4F7B-9798-991CD8593375}" presName="simulatedConn" presStyleLbl="solidFgAcc1" presStyleIdx="0" presStyleCnt="3"/>
      <dgm:spPr/>
    </dgm:pt>
    <dgm:pt modelId="{08FD0C73-0CFD-4635-B625-EE9C93EA0BAE}" type="pres">
      <dgm:prSet presAssocID="{7D3577A5-98C8-4F7B-9798-991CD8593375}" presName="vSp2" presStyleCnt="0"/>
      <dgm:spPr/>
    </dgm:pt>
    <dgm:pt modelId="{BA8CEFEC-80EB-4063-82E3-BD5BD07705D8}" type="pres">
      <dgm:prSet presAssocID="{7D3577A5-98C8-4F7B-9798-991CD8593375}" presName="sibTrans" presStyleCnt="0"/>
      <dgm:spPr/>
    </dgm:pt>
    <dgm:pt modelId="{5064E711-6811-4A0E-BF29-93BA7A6A6DEF}" type="pres">
      <dgm:prSet presAssocID="{173FEF3E-ABBA-4ACB-AC33-DC4C52755F18}" presName="compositeNode" presStyleCnt="0">
        <dgm:presLayoutVars>
          <dgm:bulletEnabled val="1"/>
        </dgm:presLayoutVars>
      </dgm:prSet>
      <dgm:spPr/>
    </dgm:pt>
    <dgm:pt modelId="{6B5C6CEE-4B7E-4718-A216-086D4AE8919C}" type="pres">
      <dgm:prSet presAssocID="{173FEF3E-ABBA-4ACB-AC33-DC4C52755F18}" presName="bgRect" presStyleLbl="node1" presStyleIdx="1" presStyleCnt="4"/>
      <dgm:spPr/>
      <dgm:t>
        <a:bodyPr/>
        <a:lstStyle/>
        <a:p>
          <a:endParaRPr lang="en-US"/>
        </a:p>
      </dgm:t>
    </dgm:pt>
    <dgm:pt modelId="{B34AE8F5-0675-4EB3-B8D5-785071F6B267}" type="pres">
      <dgm:prSet presAssocID="{173FEF3E-ABBA-4ACB-AC33-DC4C52755F18}" presName="parentNode" presStyleLbl="node1" presStyleIdx="1" presStyleCnt="4">
        <dgm:presLayoutVars>
          <dgm:chMax val="0"/>
          <dgm:bulletEnabled val="1"/>
        </dgm:presLayoutVars>
      </dgm:prSet>
      <dgm:spPr/>
      <dgm:t>
        <a:bodyPr/>
        <a:lstStyle/>
        <a:p>
          <a:endParaRPr lang="en-US"/>
        </a:p>
      </dgm:t>
    </dgm:pt>
    <dgm:pt modelId="{D289F443-19DF-46A5-8080-4769646B4F7D}" type="pres">
      <dgm:prSet presAssocID="{173FEF3E-ABBA-4ACB-AC33-DC4C52755F18}" presName="childNode" presStyleLbl="node1" presStyleIdx="1" presStyleCnt="4">
        <dgm:presLayoutVars>
          <dgm:bulletEnabled val="1"/>
        </dgm:presLayoutVars>
      </dgm:prSet>
      <dgm:spPr/>
      <dgm:t>
        <a:bodyPr/>
        <a:lstStyle/>
        <a:p>
          <a:endParaRPr lang="en-US"/>
        </a:p>
      </dgm:t>
    </dgm:pt>
    <dgm:pt modelId="{FDCC148E-2491-482A-8D64-214FFF893EFF}" type="pres">
      <dgm:prSet presAssocID="{9D9D85BF-6280-4DA0-A377-1452E4FA4530}" presName="hSp" presStyleCnt="0"/>
      <dgm:spPr/>
    </dgm:pt>
    <dgm:pt modelId="{D72F3F99-83B9-46D7-B27C-3607F67AD911}" type="pres">
      <dgm:prSet presAssocID="{9D9D85BF-6280-4DA0-A377-1452E4FA4530}" presName="vProcSp" presStyleCnt="0"/>
      <dgm:spPr/>
    </dgm:pt>
    <dgm:pt modelId="{4895C8FD-F6FD-46D7-9CCA-5C202F41F99D}" type="pres">
      <dgm:prSet presAssocID="{9D9D85BF-6280-4DA0-A377-1452E4FA4530}" presName="vSp1" presStyleCnt="0"/>
      <dgm:spPr/>
    </dgm:pt>
    <dgm:pt modelId="{A682F702-8760-4638-A690-9F175164EBCB}" type="pres">
      <dgm:prSet presAssocID="{9D9D85BF-6280-4DA0-A377-1452E4FA4530}" presName="simulatedConn" presStyleLbl="solidFgAcc1" presStyleIdx="1" presStyleCnt="3"/>
      <dgm:spPr/>
    </dgm:pt>
    <dgm:pt modelId="{4A2744EC-B3C9-4F5C-9658-D46E5B9B0EA9}" type="pres">
      <dgm:prSet presAssocID="{9D9D85BF-6280-4DA0-A377-1452E4FA4530}" presName="vSp2" presStyleCnt="0"/>
      <dgm:spPr/>
    </dgm:pt>
    <dgm:pt modelId="{2FDAA31D-A317-4965-99E8-D67D67DCF422}" type="pres">
      <dgm:prSet presAssocID="{9D9D85BF-6280-4DA0-A377-1452E4FA4530}" presName="sibTrans" presStyleCnt="0"/>
      <dgm:spPr/>
    </dgm:pt>
    <dgm:pt modelId="{A1945758-6E23-4C00-9201-82DFC2FFCAA5}" type="pres">
      <dgm:prSet presAssocID="{B4B88E51-29D6-4959-BF02-AD6DE9412A68}" presName="compositeNode" presStyleCnt="0">
        <dgm:presLayoutVars>
          <dgm:bulletEnabled val="1"/>
        </dgm:presLayoutVars>
      </dgm:prSet>
      <dgm:spPr/>
    </dgm:pt>
    <dgm:pt modelId="{BF218BAB-71F4-4243-A134-E2E401F2C598}" type="pres">
      <dgm:prSet presAssocID="{B4B88E51-29D6-4959-BF02-AD6DE9412A68}" presName="bgRect" presStyleLbl="node1" presStyleIdx="2" presStyleCnt="4"/>
      <dgm:spPr/>
      <dgm:t>
        <a:bodyPr/>
        <a:lstStyle/>
        <a:p>
          <a:endParaRPr lang="en-US"/>
        </a:p>
      </dgm:t>
    </dgm:pt>
    <dgm:pt modelId="{C84F459D-499F-4207-9ADC-08B8BBC970C8}" type="pres">
      <dgm:prSet presAssocID="{B4B88E51-29D6-4959-BF02-AD6DE9412A68}" presName="parentNode" presStyleLbl="node1" presStyleIdx="2" presStyleCnt="4">
        <dgm:presLayoutVars>
          <dgm:chMax val="0"/>
          <dgm:bulletEnabled val="1"/>
        </dgm:presLayoutVars>
      </dgm:prSet>
      <dgm:spPr/>
      <dgm:t>
        <a:bodyPr/>
        <a:lstStyle/>
        <a:p>
          <a:endParaRPr lang="en-US"/>
        </a:p>
      </dgm:t>
    </dgm:pt>
    <dgm:pt modelId="{4BCCB4A4-9AFC-4535-AC58-30AC44CED75F}" type="pres">
      <dgm:prSet presAssocID="{B4B88E51-29D6-4959-BF02-AD6DE9412A68}" presName="childNode" presStyleLbl="node1" presStyleIdx="2" presStyleCnt="4">
        <dgm:presLayoutVars>
          <dgm:bulletEnabled val="1"/>
        </dgm:presLayoutVars>
      </dgm:prSet>
      <dgm:spPr/>
      <dgm:t>
        <a:bodyPr/>
        <a:lstStyle/>
        <a:p>
          <a:endParaRPr lang="en-US"/>
        </a:p>
      </dgm:t>
    </dgm:pt>
    <dgm:pt modelId="{2AF5BE93-DB40-4423-BEAD-095652134998}" type="pres">
      <dgm:prSet presAssocID="{5D250B0B-0D19-416F-8838-C1194BF8957F}" presName="hSp" presStyleCnt="0"/>
      <dgm:spPr/>
    </dgm:pt>
    <dgm:pt modelId="{8D6E636B-932A-4F1A-AFA7-1E5546403F7C}" type="pres">
      <dgm:prSet presAssocID="{5D250B0B-0D19-416F-8838-C1194BF8957F}" presName="vProcSp" presStyleCnt="0"/>
      <dgm:spPr/>
    </dgm:pt>
    <dgm:pt modelId="{38630FC1-2035-48EC-BE3C-0609881E5BAB}" type="pres">
      <dgm:prSet presAssocID="{5D250B0B-0D19-416F-8838-C1194BF8957F}" presName="vSp1" presStyleCnt="0"/>
      <dgm:spPr/>
    </dgm:pt>
    <dgm:pt modelId="{700753B5-EC65-4BDD-8113-4505AEB6F5BB}" type="pres">
      <dgm:prSet presAssocID="{5D250B0B-0D19-416F-8838-C1194BF8957F}" presName="simulatedConn" presStyleLbl="solidFgAcc1" presStyleIdx="2" presStyleCnt="3"/>
      <dgm:spPr/>
    </dgm:pt>
    <dgm:pt modelId="{C249AF91-665B-4560-826C-ADC3CBBD5ABC}" type="pres">
      <dgm:prSet presAssocID="{5D250B0B-0D19-416F-8838-C1194BF8957F}" presName="vSp2" presStyleCnt="0"/>
      <dgm:spPr/>
    </dgm:pt>
    <dgm:pt modelId="{BBD2F023-BDDB-4352-983B-F47745517C7C}" type="pres">
      <dgm:prSet presAssocID="{5D250B0B-0D19-416F-8838-C1194BF8957F}" presName="sibTrans" presStyleCnt="0"/>
      <dgm:spPr/>
    </dgm:pt>
    <dgm:pt modelId="{201E8CA8-7426-48C6-BFB6-411EFD571BBB}" type="pres">
      <dgm:prSet presAssocID="{D9E62641-8F36-4186-AB66-B07800D7330C}" presName="compositeNode" presStyleCnt="0">
        <dgm:presLayoutVars>
          <dgm:bulletEnabled val="1"/>
        </dgm:presLayoutVars>
      </dgm:prSet>
      <dgm:spPr/>
    </dgm:pt>
    <dgm:pt modelId="{926FB233-F70B-4B3E-A153-4E50BBAB1112}" type="pres">
      <dgm:prSet presAssocID="{D9E62641-8F36-4186-AB66-B07800D7330C}" presName="bgRect" presStyleLbl="node1" presStyleIdx="3" presStyleCnt="4"/>
      <dgm:spPr/>
      <dgm:t>
        <a:bodyPr/>
        <a:lstStyle/>
        <a:p>
          <a:endParaRPr lang="en-US"/>
        </a:p>
      </dgm:t>
    </dgm:pt>
    <dgm:pt modelId="{B81995CC-73F9-4CE4-A527-2D8585FE0D9E}" type="pres">
      <dgm:prSet presAssocID="{D9E62641-8F36-4186-AB66-B07800D7330C}" presName="parentNode" presStyleLbl="node1" presStyleIdx="3" presStyleCnt="4">
        <dgm:presLayoutVars>
          <dgm:chMax val="0"/>
          <dgm:bulletEnabled val="1"/>
        </dgm:presLayoutVars>
      </dgm:prSet>
      <dgm:spPr/>
      <dgm:t>
        <a:bodyPr/>
        <a:lstStyle/>
        <a:p>
          <a:endParaRPr lang="en-US"/>
        </a:p>
      </dgm:t>
    </dgm:pt>
    <dgm:pt modelId="{165020E4-3319-4656-8044-A19420DBA71C}" type="pres">
      <dgm:prSet presAssocID="{D9E62641-8F36-4186-AB66-B07800D7330C}" presName="childNode" presStyleLbl="node1" presStyleIdx="3" presStyleCnt="4">
        <dgm:presLayoutVars>
          <dgm:bulletEnabled val="1"/>
        </dgm:presLayoutVars>
      </dgm:prSet>
      <dgm:spPr/>
      <dgm:t>
        <a:bodyPr/>
        <a:lstStyle/>
        <a:p>
          <a:endParaRPr lang="en-US"/>
        </a:p>
      </dgm:t>
    </dgm:pt>
  </dgm:ptLst>
  <dgm:cxnLst>
    <dgm:cxn modelId="{2D72BB55-88CA-46F4-B9FB-3F1B764F7F8D}" srcId="{173FEF3E-ABBA-4ACB-AC33-DC4C52755F18}" destId="{E0BE8490-CCB7-41D0-9BDF-52875361C726}" srcOrd="0" destOrd="0" parTransId="{28BCD5D2-D0FB-4CDA-9F16-9A80C33923CE}" sibTransId="{1A1E1B7F-CB9E-467D-B279-9385CA9DF555}"/>
    <dgm:cxn modelId="{B82FA03D-70A5-49DD-B2F3-FF223600E0E0}" type="presOf" srcId="{B4B88E51-29D6-4959-BF02-AD6DE9412A68}" destId="{BF218BAB-71F4-4243-A134-E2E401F2C598}" srcOrd="0" destOrd="0" presId="urn:microsoft.com/office/officeart/2005/8/layout/hProcess7"/>
    <dgm:cxn modelId="{FDCFC633-06CD-4026-840C-FE74EAD1DD80}" srcId="{EBA98EA5-6273-42AB-B00A-C1420EA7D712}" destId="{D9E62641-8F36-4186-AB66-B07800D7330C}" srcOrd="3" destOrd="0" parTransId="{60622627-8656-4DD9-82A3-00E27CD89482}" sibTransId="{109756D7-D95D-4640-887C-9519DE07CBD4}"/>
    <dgm:cxn modelId="{1D6579CD-D4AB-4FE9-97AA-504D5635429C}" srcId="{60742881-1D77-4356-A5C8-A5AF38947D97}" destId="{325B3657-1572-4482-8D62-8D302346ACD9}" srcOrd="0" destOrd="0" parTransId="{0B19ADA0-31D1-4631-B11A-0D51B99E3882}" sibTransId="{F6D02659-A26F-4457-A5B9-862963996328}"/>
    <dgm:cxn modelId="{7E2D227B-75BF-48DD-8468-0F3629590639}" srcId="{EBA98EA5-6273-42AB-B00A-C1420EA7D712}" destId="{B4B88E51-29D6-4959-BF02-AD6DE9412A68}" srcOrd="2" destOrd="0" parTransId="{0D280F03-8B3B-4BD2-903E-012DBD146E73}" sibTransId="{5D250B0B-0D19-416F-8838-C1194BF8957F}"/>
    <dgm:cxn modelId="{762CBE82-E051-41C3-AA95-DE81FCAF440E}" type="presOf" srcId="{173FEF3E-ABBA-4ACB-AC33-DC4C52755F18}" destId="{B34AE8F5-0675-4EB3-B8D5-785071F6B267}" srcOrd="1" destOrd="0" presId="urn:microsoft.com/office/officeart/2005/8/layout/hProcess7"/>
    <dgm:cxn modelId="{222E9A0F-1BBF-49A6-BCE8-861B133D8240}" srcId="{B4B88E51-29D6-4959-BF02-AD6DE9412A68}" destId="{E0018750-889E-441A-9138-A662547EC52A}" srcOrd="0" destOrd="0" parTransId="{A0D62066-FBEE-4E62-B3AC-59DB9C04B176}" sibTransId="{1A19A430-4B40-48D9-A926-DBA17EE8D14F}"/>
    <dgm:cxn modelId="{8E30C15C-DA49-4278-9EA0-0EC24712EB87}" srcId="{D9E62641-8F36-4186-AB66-B07800D7330C}" destId="{37571189-554D-4A9D-B4DF-33C9B13F44A6}" srcOrd="0" destOrd="0" parTransId="{0F9A01B9-153D-4999-AA51-F31194DFB162}" sibTransId="{648C747C-7011-496D-9983-E4AC4EE17B95}"/>
    <dgm:cxn modelId="{27EE2397-8259-4856-B82B-3B047C1F20A0}" type="presOf" srcId="{60742881-1D77-4356-A5C8-A5AF38947D97}" destId="{70F3EEDE-AFBD-4492-9453-D8FE6E87644A}" srcOrd="1" destOrd="0" presId="urn:microsoft.com/office/officeart/2005/8/layout/hProcess7"/>
    <dgm:cxn modelId="{0AADC0B4-FAEB-4116-AB88-C922D3C1EA05}" type="presOf" srcId="{EBA98EA5-6273-42AB-B00A-C1420EA7D712}" destId="{BA5CA104-AC28-4BA6-9FCF-1A303D9E8FE7}" srcOrd="0" destOrd="0" presId="urn:microsoft.com/office/officeart/2005/8/layout/hProcess7"/>
    <dgm:cxn modelId="{FB6913F3-001D-4C4B-AD25-A4E1206840DC}" srcId="{EBA98EA5-6273-42AB-B00A-C1420EA7D712}" destId="{60742881-1D77-4356-A5C8-A5AF38947D97}" srcOrd="0" destOrd="0" parTransId="{AD21238A-6AB5-4BB9-A611-B9DCA68C3ECC}" sibTransId="{7D3577A5-98C8-4F7B-9798-991CD8593375}"/>
    <dgm:cxn modelId="{620760D2-0103-4658-9B1E-9F52DC074A14}" type="presOf" srcId="{D9E62641-8F36-4186-AB66-B07800D7330C}" destId="{926FB233-F70B-4B3E-A153-4E50BBAB1112}" srcOrd="0" destOrd="0" presId="urn:microsoft.com/office/officeart/2005/8/layout/hProcess7"/>
    <dgm:cxn modelId="{924BBA61-CF33-4BB6-8E8A-C3D258573685}" type="presOf" srcId="{60742881-1D77-4356-A5C8-A5AF38947D97}" destId="{66AE39A0-C727-4736-B91D-42AFAB19004F}" srcOrd="0" destOrd="0" presId="urn:microsoft.com/office/officeart/2005/8/layout/hProcess7"/>
    <dgm:cxn modelId="{CAE4DC28-9401-4EA9-9DBC-299077C6A59D}" type="presOf" srcId="{E0BE8490-CCB7-41D0-9BDF-52875361C726}" destId="{D289F443-19DF-46A5-8080-4769646B4F7D}" srcOrd="0" destOrd="0" presId="urn:microsoft.com/office/officeart/2005/8/layout/hProcess7"/>
    <dgm:cxn modelId="{21837CCD-601D-43B8-8F48-97BE58C088ED}" srcId="{EBA98EA5-6273-42AB-B00A-C1420EA7D712}" destId="{173FEF3E-ABBA-4ACB-AC33-DC4C52755F18}" srcOrd="1" destOrd="0" parTransId="{4283DF46-71DA-4715-AAC7-022D859586A8}" sibTransId="{9D9D85BF-6280-4DA0-A377-1452E4FA4530}"/>
    <dgm:cxn modelId="{CF93DBFC-A712-4968-8FE5-A5403A2A0B92}" type="presOf" srcId="{325B3657-1572-4482-8D62-8D302346ACD9}" destId="{ADBA3578-C7B1-47F7-A8F1-25DEB19D7C49}" srcOrd="0" destOrd="0" presId="urn:microsoft.com/office/officeart/2005/8/layout/hProcess7"/>
    <dgm:cxn modelId="{4A1C8517-E6B9-45C4-A0F0-C42E67812415}" type="presOf" srcId="{B4B88E51-29D6-4959-BF02-AD6DE9412A68}" destId="{C84F459D-499F-4207-9ADC-08B8BBC970C8}" srcOrd="1" destOrd="0" presId="urn:microsoft.com/office/officeart/2005/8/layout/hProcess7"/>
    <dgm:cxn modelId="{D7F2F98E-3115-478E-B4EC-ABE7F02A10E0}" type="presOf" srcId="{D9E62641-8F36-4186-AB66-B07800D7330C}" destId="{B81995CC-73F9-4CE4-A527-2D8585FE0D9E}" srcOrd="1" destOrd="0" presId="urn:microsoft.com/office/officeart/2005/8/layout/hProcess7"/>
    <dgm:cxn modelId="{C851FE4E-C29F-4F4B-B953-27F22F1532EF}" type="presOf" srcId="{173FEF3E-ABBA-4ACB-AC33-DC4C52755F18}" destId="{6B5C6CEE-4B7E-4718-A216-086D4AE8919C}" srcOrd="0" destOrd="0" presId="urn:microsoft.com/office/officeart/2005/8/layout/hProcess7"/>
    <dgm:cxn modelId="{DD57C48B-78DD-49A0-A110-AD08EBE20823}" type="presOf" srcId="{37571189-554D-4A9D-B4DF-33C9B13F44A6}" destId="{165020E4-3319-4656-8044-A19420DBA71C}" srcOrd="0" destOrd="0" presId="urn:microsoft.com/office/officeart/2005/8/layout/hProcess7"/>
    <dgm:cxn modelId="{652CFFDD-12F0-48C1-B9B1-D172E0908942}" type="presOf" srcId="{E0018750-889E-441A-9138-A662547EC52A}" destId="{4BCCB4A4-9AFC-4535-AC58-30AC44CED75F}" srcOrd="0" destOrd="0" presId="urn:microsoft.com/office/officeart/2005/8/layout/hProcess7"/>
    <dgm:cxn modelId="{8D83C6CA-4256-4757-9606-E4A79BA7A813}" type="presParOf" srcId="{BA5CA104-AC28-4BA6-9FCF-1A303D9E8FE7}" destId="{741394B2-C0D6-4700-A9F4-F195F6811FF5}" srcOrd="0" destOrd="0" presId="urn:microsoft.com/office/officeart/2005/8/layout/hProcess7"/>
    <dgm:cxn modelId="{394C500A-243D-42D6-9ED5-24A2509D8BBD}" type="presParOf" srcId="{741394B2-C0D6-4700-A9F4-F195F6811FF5}" destId="{66AE39A0-C727-4736-B91D-42AFAB19004F}" srcOrd="0" destOrd="0" presId="urn:microsoft.com/office/officeart/2005/8/layout/hProcess7"/>
    <dgm:cxn modelId="{B8F75E79-3595-4620-B275-2DA1ABD89060}" type="presParOf" srcId="{741394B2-C0D6-4700-A9F4-F195F6811FF5}" destId="{70F3EEDE-AFBD-4492-9453-D8FE6E87644A}" srcOrd="1" destOrd="0" presId="urn:microsoft.com/office/officeart/2005/8/layout/hProcess7"/>
    <dgm:cxn modelId="{3E311104-45A7-4CF5-8034-F4CEDD7CEDE8}" type="presParOf" srcId="{741394B2-C0D6-4700-A9F4-F195F6811FF5}" destId="{ADBA3578-C7B1-47F7-A8F1-25DEB19D7C49}" srcOrd="2" destOrd="0" presId="urn:microsoft.com/office/officeart/2005/8/layout/hProcess7"/>
    <dgm:cxn modelId="{E7B99100-52F5-4814-86CD-30B91959C058}" type="presParOf" srcId="{BA5CA104-AC28-4BA6-9FCF-1A303D9E8FE7}" destId="{376159F7-4E63-49DF-9715-9E9EF05AD437}" srcOrd="1" destOrd="0" presId="urn:microsoft.com/office/officeart/2005/8/layout/hProcess7"/>
    <dgm:cxn modelId="{7C0A809A-98AF-4098-84A9-51CA541A535C}" type="presParOf" srcId="{BA5CA104-AC28-4BA6-9FCF-1A303D9E8FE7}" destId="{172574F2-08C1-4FF3-A8B3-F065B4B082F8}" srcOrd="2" destOrd="0" presId="urn:microsoft.com/office/officeart/2005/8/layout/hProcess7"/>
    <dgm:cxn modelId="{664FFA74-6D85-47EC-8277-24A34B47497D}" type="presParOf" srcId="{172574F2-08C1-4FF3-A8B3-F065B4B082F8}" destId="{CCE69095-C1C2-4B11-8647-26404DC29997}" srcOrd="0" destOrd="0" presId="urn:microsoft.com/office/officeart/2005/8/layout/hProcess7"/>
    <dgm:cxn modelId="{AAF3F4E6-E797-4391-A130-DB79F8ED58B2}" type="presParOf" srcId="{172574F2-08C1-4FF3-A8B3-F065B4B082F8}" destId="{0343210F-CD9F-4FA3-AC1A-682847DE1818}" srcOrd="1" destOrd="0" presId="urn:microsoft.com/office/officeart/2005/8/layout/hProcess7"/>
    <dgm:cxn modelId="{D695AC0C-ABFF-4C38-832E-A39666A00BC0}" type="presParOf" srcId="{172574F2-08C1-4FF3-A8B3-F065B4B082F8}" destId="{08FD0C73-0CFD-4635-B625-EE9C93EA0BAE}" srcOrd="2" destOrd="0" presId="urn:microsoft.com/office/officeart/2005/8/layout/hProcess7"/>
    <dgm:cxn modelId="{72546342-FDBA-483E-A91B-7379A8BFABBA}" type="presParOf" srcId="{BA5CA104-AC28-4BA6-9FCF-1A303D9E8FE7}" destId="{BA8CEFEC-80EB-4063-82E3-BD5BD07705D8}" srcOrd="3" destOrd="0" presId="urn:microsoft.com/office/officeart/2005/8/layout/hProcess7"/>
    <dgm:cxn modelId="{62B7FB73-A649-4980-B975-2E339DB17BF8}" type="presParOf" srcId="{BA5CA104-AC28-4BA6-9FCF-1A303D9E8FE7}" destId="{5064E711-6811-4A0E-BF29-93BA7A6A6DEF}" srcOrd="4" destOrd="0" presId="urn:microsoft.com/office/officeart/2005/8/layout/hProcess7"/>
    <dgm:cxn modelId="{219B29F4-C60C-44C3-A33E-347F53B0882C}" type="presParOf" srcId="{5064E711-6811-4A0E-BF29-93BA7A6A6DEF}" destId="{6B5C6CEE-4B7E-4718-A216-086D4AE8919C}" srcOrd="0" destOrd="0" presId="urn:microsoft.com/office/officeart/2005/8/layout/hProcess7"/>
    <dgm:cxn modelId="{97FEDB2F-1C73-46C1-A878-9BC6D5C10D16}" type="presParOf" srcId="{5064E711-6811-4A0E-BF29-93BA7A6A6DEF}" destId="{B34AE8F5-0675-4EB3-B8D5-785071F6B267}" srcOrd="1" destOrd="0" presId="urn:microsoft.com/office/officeart/2005/8/layout/hProcess7"/>
    <dgm:cxn modelId="{180D53BF-0B8B-44CA-AA72-E639F765F8E2}" type="presParOf" srcId="{5064E711-6811-4A0E-BF29-93BA7A6A6DEF}" destId="{D289F443-19DF-46A5-8080-4769646B4F7D}" srcOrd="2" destOrd="0" presId="urn:microsoft.com/office/officeart/2005/8/layout/hProcess7"/>
    <dgm:cxn modelId="{53F3318E-E1A5-4020-96A3-07AA34FFE4DF}" type="presParOf" srcId="{BA5CA104-AC28-4BA6-9FCF-1A303D9E8FE7}" destId="{FDCC148E-2491-482A-8D64-214FFF893EFF}" srcOrd="5" destOrd="0" presId="urn:microsoft.com/office/officeart/2005/8/layout/hProcess7"/>
    <dgm:cxn modelId="{26961C7C-7260-40E8-AF4B-CD5C55A874F9}" type="presParOf" srcId="{BA5CA104-AC28-4BA6-9FCF-1A303D9E8FE7}" destId="{D72F3F99-83B9-46D7-B27C-3607F67AD911}" srcOrd="6" destOrd="0" presId="urn:microsoft.com/office/officeart/2005/8/layout/hProcess7"/>
    <dgm:cxn modelId="{CCACD29C-8B41-4285-B353-38474EE8972E}" type="presParOf" srcId="{D72F3F99-83B9-46D7-B27C-3607F67AD911}" destId="{4895C8FD-F6FD-46D7-9CCA-5C202F41F99D}" srcOrd="0" destOrd="0" presId="urn:microsoft.com/office/officeart/2005/8/layout/hProcess7"/>
    <dgm:cxn modelId="{DC10A41B-A7F5-421E-9019-856101841CF7}" type="presParOf" srcId="{D72F3F99-83B9-46D7-B27C-3607F67AD911}" destId="{A682F702-8760-4638-A690-9F175164EBCB}" srcOrd="1" destOrd="0" presId="urn:microsoft.com/office/officeart/2005/8/layout/hProcess7"/>
    <dgm:cxn modelId="{9885ED39-D036-4296-8243-7E084CDCD9A5}" type="presParOf" srcId="{D72F3F99-83B9-46D7-B27C-3607F67AD911}" destId="{4A2744EC-B3C9-4F5C-9658-D46E5B9B0EA9}" srcOrd="2" destOrd="0" presId="urn:microsoft.com/office/officeart/2005/8/layout/hProcess7"/>
    <dgm:cxn modelId="{862EA4C5-3DD7-4F71-A4FF-47B656006FBC}" type="presParOf" srcId="{BA5CA104-AC28-4BA6-9FCF-1A303D9E8FE7}" destId="{2FDAA31D-A317-4965-99E8-D67D67DCF422}" srcOrd="7" destOrd="0" presId="urn:microsoft.com/office/officeart/2005/8/layout/hProcess7"/>
    <dgm:cxn modelId="{F656D11D-A041-4347-A302-A12B520DC485}" type="presParOf" srcId="{BA5CA104-AC28-4BA6-9FCF-1A303D9E8FE7}" destId="{A1945758-6E23-4C00-9201-82DFC2FFCAA5}" srcOrd="8" destOrd="0" presId="urn:microsoft.com/office/officeart/2005/8/layout/hProcess7"/>
    <dgm:cxn modelId="{1046BDA6-4120-4323-87FA-F52219E20515}" type="presParOf" srcId="{A1945758-6E23-4C00-9201-82DFC2FFCAA5}" destId="{BF218BAB-71F4-4243-A134-E2E401F2C598}" srcOrd="0" destOrd="0" presId="urn:microsoft.com/office/officeart/2005/8/layout/hProcess7"/>
    <dgm:cxn modelId="{882D4484-1EBB-48CA-90C9-EEC52BCEA71D}" type="presParOf" srcId="{A1945758-6E23-4C00-9201-82DFC2FFCAA5}" destId="{C84F459D-499F-4207-9ADC-08B8BBC970C8}" srcOrd="1" destOrd="0" presId="urn:microsoft.com/office/officeart/2005/8/layout/hProcess7"/>
    <dgm:cxn modelId="{72001327-5BF1-4E03-A696-A2778978EEA8}" type="presParOf" srcId="{A1945758-6E23-4C00-9201-82DFC2FFCAA5}" destId="{4BCCB4A4-9AFC-4535-AC58-30AC44CED75F}" srcOrd="2" destOrd="0" presId="urn:microsoft.com/office/officeart/2005/8/layout/hProcess7"/>
    <dgm:cxn modelId="{30D6FC83-907E-4D9C-B766-AEC6C9000924}" type="presParOf" srcId="{BA5CA104-AC28-4BA6-9FCF-1A303D9E8FE7}" destId="{2AF5BE93-DB40-4423-BEAD-095652134998}" srcOrd="9" destOrd="0" presId="urn:microsoft.com/office/officeart/2005/8/layout/hProcess7"/>
    <dgm:cxn modelId="{83F667C8-5775-4F97-9A89-68E37104B713}" type="presParOf" srcId="{BA5CA104-AC28-4BA6-9FCF-1A303D9E8FE7}" destId="{8D6E636B-932A-4F1A-AFA7-1E5546403F7C}" srcOrd="10" destOrd="0" presId="urn:microsoft.com/office/officeart/2005/8/layout/hProcess7"/>
    <dgm:cxn modelId="{BA510711-F26D-4BE5-82BA-9731551B0EBA}" type="presParOf" srcId="{8D6E636B-932A-4F1A-AFA7-1E5546403F7C}" destId="{38630FC1-2035-48EC-BE3C-0609881E5BAB}" srcOrd="0" destOrd="0" presId="urn:microsoft.com/office/officeart/2005/8/layout/hProcess7"/>
    <dgm:cxn modelId="{D2D82DCA-5BF4-453E-9DF8-5E0554E7B556}" type="presParOf" srcId="{8D6E636B-932A-4F1A-AFA7-1E5546403F7C}" destId="{700753B5-EC65-4BDD-8113-4505AEB6F5BB}" srcOrd="1" destOrd="0" presId="urn:microsoft.com/office/officeart/2005/8/layout/hProcess7"/>
    <dgm:cxn modelId="{08B9D1DB-2FA1-4379-B46A-10E3ACC8FB8A}" type="presParOf" srcId="{8D6E636B-932A-4F1A-AFA7-1E5546403F7C}" destId="{C249AF91-665B-4560-826C-ADC3CBBD5ABC}" srcOrd="2" destOrd="0" presId="urn:microsoft.com/office/officeart/2005/8/layout/hProcess7"/>
    <dgm:cxn modelId="{F4026516-C2F8-40B9-8467-75E9268CBFDF}" type="presParOf" srcId="{BA5CA104-AC28-4BA6-9FCF-1A303D9E8FE7}" destId="{BBD2F023-BDDB-4352-983B-F47745517C7C}" srcOrd="11" destOrd="0" presId="urn:microsoft.com/office/officeart/2005/8/layout/hProcess7"/>
    <dgm:cxn modelId="{26D06528-75DE-4628-8A2F-E3920849653E}" type="presParOf" srcId="{BA5CA104-AC28-4BA6-9FCF-1A303D9E8FE7}" destId="{201E8CA8-7426-48C6-BFB6-411EFD571BBB}" srcOrd="12" destOrd="0" presId="urn:microsoft.com/office/officeart/2005/8/layout/hProcess7"/>
    <dgm:cxn modelId="{5F739843-1D54-487A-AC5A-4D695CD45BC1}" type="presParOf" srcId="{201E8CA8-7426-48C6-BFB6-411EFD571BBB}" destId="{926FB233-F70B-4B3E-A153-4E50BBAB1112}" srcOrd="0" destOrd="0" presId="urn:microsoft.com/office/officeart/2005/8/layout/hProcess7"/>
    <dgm:cxn modelId="{94D551E1-D432-418B-AFCF-7DBB37C41A54}" type="presParOf" srcId="{201E8CA8-7426-48C6-BFB6-411EFD571BBB}" destId="{B81995CC-73F9-4CE4-A527-2D8585FE0D9E}" srcOrd="1" destOrd="0" presId="urn:microsoft.com/office/officeart/2005/8/layout/hProcess7"/>
    <dgm:cxn modelId="{AA12D768-CB70-4955-81DB-FF8BC9A7A203}" type="presParOf" srcId="{201E8CA8-7426-48C6-BFB6-411EFD571BBB}" destId="{165020E4-3319-4656-8044-A19420DBA71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CEB98E-E845-4FAB-87CE-3C78A135BC0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BE67B99C-F19C-41D6-BC4C-8798DAFB0379}">
      <dgm:prSet phldrT="[Текст]"/>
      <dgm:spPr/>
      <dgm:t>
        <a:bodyPr/>
        <a:lstStyle/>
        <a:p>
          <a:r>
            <a:rPr lang="en-US" dirty="0">
              <a:solidFill>
                <a:schemeClr val="tx1"/>
              </a:solidFill>
            </a:rPr>
            <a:t>Dev and Ops are black boxes to each other</a:t>
          </a:r>
          <a:endParaRPr lang="ru-RU" dirty="0">
            <a:solidFill>
              <a:schemeClr val="tx1"/>
            </a:solidFill>
          </a:endParaRPr>
        </a:p>
      </dgm:t>
    </dgm:pt>
    <dgm:pt modelId="{E152F7E4-46B7-46BE-9536-6EF6DF3BC86F}" type="parTrans" cxnId="{54D31C79-C52D-430B-91E1-FF108C76643E}">
      <dgm:prSet/>
      <dgm:spPr/>
      <dgm:t>
        <a:bodyPr/>
        <a:lstStyle/>
        <a:p>
          <a:endParaRPr lang="ru-RU">
            <a:solidFill>
              <a:schemeClr val="tx1"/>
            </a:solidFill>
          </a:endParaRPr>
        </a:p>
      </dgm:t>
    </dgm:pt>
    <dgm:pt modelId="{DBA27ABA-FFB9-4D2B-8577-299B83EB4756}" type="sibTrans" cxnId="{54D31C79-C52D-430B-91E1-FF108C76643E}">
      <dgm:prSet/>
      <dgm:spPr/>
      <dgm:t>
        <a:bodyPr/>
        <a:lstStyle/>
        <a:p>
          <a:endParaRPr lang="ru-RU">
            <a:solidFill>
              <a:schemeClr val="tx1"/>
            </a:solidFill>
          </a:endParaRPr>
        </a:p>
      </dgm:t>
    </dgm:pt>
    <dgm:pt modelId="{698F9558-4B89-41FA-9469-DC56666D62C5}">
      <dgm:prSet phldrT="[Текст]"/>
      <dgm:spPr/>
      <dgm:t>
        <a:bodyPr/>
        <a:lstStyle/>
        <a:p>
          <a:r>
            <a:rPr lang="en-US" dirty="0">
              <a:solidFill>
                <a:schemeClr val="tx1"/>
              </a:solidFill>
            </a:rPr>
            <a:t>Because Ops is a black box, </a:t>
          </a:r>
          <a:r>
            <a:rPr lang="en-US" dirty="0" err="1">
              <a:solidFill>
                <a:schemeClr val="tx1"/>
              </a:solidFill>
            </a:rPr>
            <a:t>Devs</a:t>
          </a:r>
          <a:r>
            <a:rPr lang="en-US" dirty="0">
              <a:solidFill>
                <a:schemeClr val="tx1"/>
              </a:solidFill>
            </a:rPr>
            <a:t> don’t really trust them</a:t>
          </a:r>
          <a:endParaRPr lang="ru-RU" dirty="0">
            <a:solidFill>
              <a:schemeClr val="tx1"/>
            </a:solidFill>
          </a:endParaRPr>
        </a:p>
      </dgm:t>
    </dgm:pt>
    <dgm:pt modelId="{D2433389-771D-4465-823C-43A0225C3F89}" type="parTrans" cxnId="{BA351A21-667C-40BB-B02E-3946AA5FCCED}">
      <dgm:prSet/>
      <dgm:spPr/>
      <dgm:t>
        <a:bodyPr/>
        <a:lstStyle/>
        <a:p>
          <a:endParaRPr lang="ru-RU">
            <a:solidFill>
              <a:schemeClr val="tx1"/>
            </a:solidFill>
          </a:endParaRPr>
        </a:p>
      </dgm:t>
    </dgm:pt>
    <dgm:pt modelId="{56A35CF6-36D5-41D5-AECC-561608296BDB}" type="sibTrans" cxnId="{BA351A21-667C-40BB-B02E-3946AA5FCCED}">
      <dgm:prSet/>
      <dgm:spPr/>
      <dgm:t>
        <a:bodyPr/>
        <a:lstStyle/>
        <a:p>
          <a:endParaRPr lang="ru-RU">
            <a:solidFill>
              <a:schemeClr val="tx1"/>
            </a:solidFill>
          </a:endParaRPr>
        </a:p>
      </dgm:t>
    </dgm:pt>
    <dgm:pt modelId="{074375F1-308B-499E-89D1-7817125AA87A}">
      <dgm:prSet phldrT="[Текст]"/>
      <dgm:spPr/>
      <dgm:t>
        <a:bodyPr/>
        <a:lstStyle/>
        <a:p>
          <a:r>
            <a:rPr lang="en-US" dirty="0">
              <a:solidFill>
                <a:schemeClr val="tx1"/>
              </a:solidFill>
            </a:rPr>
            <a:t>Dev and Ops have different priorities, which pits them against each other:</a:t>
          </a:r>
          <a:endParaRPr lang="ru-RU" dirty="0">
            <a:solidFill>
              <a:schemeClr val="tx1"/>
            </a:solidFill>
          </a:endParaRPr>
        </a:p>
      </dgm:t>
    </dgm:pt>
    <dgm:pt modelId="{D37A373C-9743-4019-AF4A-0BF967327EFD}" type="parTrans" cxnId="{040AF944-D206-4EE0-8C3E-9A678B519B05}">
      <dgm:prSet/>
      <dgm:spPr/>
      <dgm:t>
        <a:bodyPr/>
        <a:lstStyle/>
        <a:p>
          <a:endParaRPr lang="ru-RU">
            <a:solidFill>
              <a:schemeClr val="tx1"/>
            </a:solidFill>
          </a:endParaRPr>
        </a:p>
      </dgm:t>
    </dgm:pt>
    <dgm:pt modelId="{D02FF651-B0C4-45E4-BA88-643AED0C9C31}" type="sibTrans" cxnId="{040AF944-D206-4EE0-8C3E-9A678B519B05}">
      <dgm:prSet/>
      <dgm:spPr/>
      <dgm:t>
        <a:bodyPr/>
        <a:lstStyle/>
        <a:p>
          <a:endParaRPr lang="ru-RU">
            <a:solidFill>
              <a:schemeClr val="tx1"/>
            </a:solidFill>
          </a:endParaRPr>
        </a:p>
      </dgm:t>
    </dgm:pt>
    <dgm:pt modelId="{60288428-7054-48D0-AEE1-D2902CB2E1D1}">
      <dgm:prSet phldrT="[Текст]"/>
      <dgm:spPr/>
      <dgm:t>
        <a:bodyPr/>
        <a:lstStyle/>
        <a:p>
          <a:r>
            <a:rPr lang="en-US" dirty="0">
              <a:solidFill>
                <a:schemeClr val="tx1"/>
              </a:solidFill>
            </a:rPr>
            <a:t>Ops views </a:t>
          </a:r>
          <a:r>
            <a:rPr lang="en-US" dirty="0" err="1">
              <a:solidFill>
                <a:schemeClr val="tx1"/>
              </a:solidFill>
            </a:rPr>
            <a:t>Devs</a:t>
          </a:r>
          <a:r>
            <a:rPr lang="en-US" dirty="0">
              <a:solidFill>
                <a:schemeClr val="tx1"/>
              </a:solidFill>
            </a:rPr>
            <a:t> as breaking stability</a:t>
          </a:r>
          <a:endParaRPr lang="ru-RU" dirty="0">
            <a:solidFill>
              <a:schemeClr val="tx1"/>
            </a:solidFill>
          </a:endParaRPr>
        </a:p>
      </dgm:t>
    </dgm:pt>
    <dgm:pt modelId="{D7DC5832-C30D-4A9C-8A25-389FB60B4697}" type="parTrans" cxnId="{6F0EEC25-57F0-4B9B-9C7A-79637E05B3A6}">
      <dgm:prSet/>
      <dgm:spPr/>
      <dgm:t>
        <a:bodyPr/>
        <a:lstStyle/>
        <a:p>
          <a:endParaRPr lang="ru-RU">
            <a:solidFill>
              <a:schemeClr val="tx1"/>
            </a:solidFill>
          </a:endParaRPr>
        </a:p>
      </dgm:t>
    </dgm:pt>
    <dgm:pt modelId="{2EB9DF21-0578-43F0-9DF5-15B77A955D62}" type="sibTrans" cxnId="{6F0EEC25-57F0-4B9B-9C7A-79637E05B3A6}">
      <dgm:prSet/>
      <dgm:spPr/>
      <dgm:t>
        <a:bodyPr/>
        <a:lstStyle/>
        <a:p>
          <a:endParaRPr lang="ru-RU">
            <a:solidFill>
              <a:schemeClr val="tx1"/>
            </a:solidFill>
          </a:endParaRPr>
        </a:p>
      </dgm:t>
    </dgm:pt>
    <dgm:pt modelId="{76383852-3F35-4F3A-B066-BF6845B10EA0}">
      <dgm:prSet phldrT="[Текст]"/>
      <dgm:spPr/>
      <dgm:t>
        <a:bodyPr/>
        <a:lstStyle/>
        <a:p>
          <a:r>
            <a:rPr lang="en-US" dirty="0">
              <a:solidFill>
                <a:schemeClr val="tx1"/>
              </a:solidFill>
            </a:rPr>
            <a:t>And Ops doesn’t really trust Dev</a:t>
          </a:r>
          <a:endParaRPr lang="ru-RU" dirty="0">
            <a:solidFill>
              <a:schemeClr val="tx1"/>
            </a:solidFill>
          </a:endParaRPr>
        </a:p>
      </dgm:t>
    </dgm:pt>
    <dgm:pt modelId="{3A1F21A6-36D1-4E83-9FC2-EFB9F0B2983C}" type="parTrans" cxnId="{5401465E-54E1-49C3-AC78-D7BB7A00AFF8}">
      <dgm:prSet/>
      <dgm:spPr/>
      <dgm:t>
        <a:bodyPr/>
        <a:lstStyle/>
        <a:p>
          <a:endParaRPr lang="ru-RU">
            <a:solidFill>
              <a:schemeClr val="tx1"/>
            </a:solidFill>
          </a:endParaRPr>
        </a:p>
      </dgm:t>
    </dgm:pt>
    <dgm:pt modelId="{4A040786-6F67-44BC-9757-8F15ABD9A9C6}" type="sibTrans" cxnId="{5401465E-54E1-49C3-AC78-D7BB7A00AFF8}">
      <dgm:prSet/>
      <dgm:spPr/>
      <dgm:t>
        <a:bodyPr/>
        <a:lstStyle/>
        <a:p>
          <a:endParaRPr lang="ru-RU">
            <a:solidFill>
              <a:schemeClr val="tx1"/>
            </a:solidFill>
          </a:endParaRPr>
        </a:p>
      </dgm:t>
    </dgm:pt>
    <dgm:pt modelId="{C5686999-D685-456D-9099-4CE0BED231DA}">
      <dgm:prSet phldrT="[Текст]"/>
      <dgm:spPr/>
      <dgm:t>
        <a:bodyPr/>
        <a:lstStyle/>
        <a:p>
          <a:r>
            <a:rPr lang="en-US">
              <a:solidFill>
                <a:schemeClr val="tx1"/>
              </a:solidFill>
            </a:rPr>
            <a:t>Devs see ops as an obstacle to delivering their code</a:t>
          </a:r>
          <a:endParaRPr lang="ru-RU" dirty="0">
            <a:solidFill>
              <a:schemeClr val="tx1"/>
            </a:solidFill>
          </a:endParaRPr>
        </a:p>
      </dgm:t>
    </dgm:pt>
    <dgm:pt modelId="{1618BD1F-32C5-418C-8C0C-9EA493420412}" type="parTrans" cxnId="{FABFF4AA-096F-425A-A6C4-00F2901F73C9}">
      <dgm:prSet/>
      <dgm:spPr/>
      <dgm:t>
        <a:bodyPr/>
        <a:lstStyle/>
        <a:p>
          <a:endParaRPr lang="ru-RU">
            <a:solidFill>
              <a:schemeClr val="tx1"/>
            </a:solidFill>
          </a:endParaRPr>
        </a:p>
      </dgm:t>
    </dgm:pt>
    <dgm:pt modelId="{EE27F921-19F8-4863-B71F-FFA692F2E2EF}" type="sibTrans" cxnId="{FABFF4AA-096F-425A-A6C4-00F2901F73C9}">
      <dgm:prSet/>
      <dgm:spPr/>
      <dgm:t>
        <a:bodyPr/>
        <a:lstStyle/>
        <a:p>
          <a:endParaRPr lang="ru-RU">
            <a:solidFill>
              <a:schemeClr val="tx1"/>
            </a:solidFill>
          </a:endParaRPr>
        </a:p>
      </dgm:t>
    </dgm:pt>
    <dgm:pt modelId="{B8229789-8F4F-4478-90B9-4E512B70EFEF}">
      <dgm:prSet phldrT="[Текст]"/>
      <dgm:spPr/>
      <dgm:t>
        <a:bodyPr/>
        <a:lstStyle/>
        <a:p>
          <a:r>
            <a:rPr lang="en-US" dirty="0">
              <a:solidFill>
                <a:schemeClr val="tx1"/>
              </a:solidFill>
            </a:rPr>
            <a:t>Dev is measured by delivering features, which means deploying changes</a:t>
          </a:r>
          <a:endParaRPr lang="ru-RU" dirty="0">
            <a:solidFill>
              <a:schemeClr val="tx1"/>
            </a:solidFill>
          </a:endParaRPr>
        </a:p>
      </dgm:t>
    </dgm:pt>
    <dgm:pt modelId="{96209229-DE01-4A38-BC60-FB7D74C98548}" type="parTrans" cxnId="{DBB0902B-35D1-444F-A272-88238077E2CE}">
      <dgm:prSet/>
      <dgm:spPr/>
      <dgm:t>
        <a:bodyPr/>
        <a:lstStyle/>
        <a:p>
          <a:endParaRPr lang="ru-RU">
            <a:solidFill>
              <a:schemeClr val="tx1"/>
            </a:solidFill>
          </a:endParaRPr>
        </a:p>
      </dgm:t>
    </dgm:pt>
    <dgm:pt modelId="{FABC8459-3D50-4835-B021-F560CF271663}" type="sibTrans" cxnId="{DBB0902B-35D1-444F-A272-88238077E2CE}">
      <dgm:prSet/>
      <dgm:spPr/>
      <dgm:t>
        <a:bodyPr/>
        <a:lstStyle/>
        <a:p>
          <a:endParaRPr lang="ru-RU">
            <a:solidFill>
              <a:schemeClr val="tx1"/>
            </a:solidFill>
          </a:endParaRPr>
        </a:p>
      </dgm:t>
    </dgm:pt>
    <dgm:pt modelId="{C51CD23A-3AA8-4165-A7A2-11BAF1028652}">
      <dgm:prSet phldrT="[Текст]"/>
      <dgm:spPr/>
      <dgm:t>
        <a:bodyPr/>
        <a:lstStyle/>
        <a:p>
          <a:r>
            <a:rPr lang="en-US" dirty="0">
              <a:solidFill>
                <a:schemeClr val="tx1"/>
              </a:solidFill>
            </a:rPr>
            <a:t>Even if they WANT to work together:</a:t>
          </a:r>
          <a:endParaRPr lang="ru-RU" dirty="0">
            <a:solidFill>
              <a:schemeClr val="tx1"/>
            </a:solidFill>
          </a:endParaRPr>
        </a:p>
      </dgm:t>
    </dgm:pt>
    <dgm:pt modelId="{DE5B68B4-4C6C-4817-B328-769A18C5F606}" type="parTrans" cxnId="{B650FF4B-08C6-44F9-8EED-9C77BBF627CD}">
      <dgm:prSet/>
      <dgm:spPr/>
      <dgm:t>
        <a:bodyPr/>
        <a:lstStyle/>
        <a:p>
          <a:endParaRPr lang="ru-RU">
            <a:solidFill>
              <a:schemeClr val="tx1"/>
            </a:solidFill>
          </a:endParaRPr>
        </a:p>
      </dgm:t>
    </dgm:pt>
    <dgm:pt modelId="{23C3498D-7084-46DE-A60C-281EB4F8C4F0}" type="sibTrans" cxnId="{B650FF4B-08C6-44F9-8EED-9C77BBF627CD}">
      <dgm:prSet/>
      <dgm:spPr/>
      <dgm:t>
        <a:bodyPr/>
        <a:lstStyle/>
        <a:p>
          <a:endParaRPr lang="ru-RU">
            <a:solidFill>
              <a:schemeClr val="tx1"/>
            </a:solidFill>
          </a:endParaRPr>
        </a:p>
      </dgm:t>
    </dgm:pt>
    <dgm:pt modelId="{4A37A045-37E5-4824-BAF4-96A7549C1628}">
      <dgm:prSet phldrT="[Текст]"/>
      <dgm:spPr/>
      <dgm:t>
        <a:bodyPr/>
        <a:lstStyle/>
        <a:p>
          <a:r>
            <a:rPr lang="en-US">
              <a:solidFill>
                <a:schemeClr val="tx1"/>
              </a:solidFill>
            </a:rPr>
            <a:t>Ops is measured by uptime, but changes are bad for stability</a:t>
          </a:r>
          <a:endParaRPr lang="ru-RU" dirty="0">
            <a:solidFill>
              <a:schemeClr val="tx1"/>
            </a:solidFill>
          </a:endParaRPr>
        </a:p>
      </dgm:t>
    </dgm:pt>
    <dgm:pt modelId="{909983FE-06FD-4D3F-92AE-0D1066578D98}" type="parTrans" cxnId="{84EE5652-083A-4D0B-87AA-55AD6A4F238E}">
      <dgm:prSet/>
      <dgm:spPr/>
      <dgm:t>
        <a:bodyPr/>
        <a:lstStyle/>
        <a:p>
          <a:endParaRPr lang="ru-RU">
            <a:solidFill>
              <a:schemeClr val="tx1"/>
            </a:solidFill>
          </a:endParaRPr>
        </a:p>
      </dgm:t>
    </dgm:pt>
    <dgm:pt modelId="{2B9454C5-8BD5-4659-989B-1B67529A9182}" type="sibTrans" cxnId="{84EE5652-083A-4D0B-87AA-55AD6A4F238E}">
      <dgm:prSet/>
      <dgm:spPr/>
      <dgm:t>
        <a:bodyPr/>
        <a:lstStyle/>
        <a:p>
          <a:endParaRPr lang="ru-RU">
            <a:solidFill>
              <a:schemeClr val="tx1"/>
            </a:solidFill>
          </a:endParaRPr>
        </a:p>
      </dgm:t>
    </dgm:pt>
    <dgm:pt modelId="{810096D2-3027-45FD-BE34-A5D758DFE862}" type="pres">
      <dgm:prSet presAssocID="{90CEB98E-E845-4FAB-87CE-3C78A135BC00}" presName="linear" presStyleCnt="0">
        <dgm:presLayoutVars>
          <dgm:animLvl val="lvl"/>
          <dgm:resizeHandles val="exact"/>
        </dgm:presLayoutVars>
      </dgm:prSet>
      <dgm:spPr/>
      <dgm:t>
        <a:bodyPr/>
        <a:lstStyle/>
        <a:p>
          <a:endParaRPr lang="en-US"/>
        </a:p>
      </dgm:t>
    </dgm:pt>
    <dgm:pt modelId="{FE860813-3CEA-4F7D-955D-C310C9984FB3}" type="pres">
      <dgm:prSet presAssocID="{BE67B99C-F19C-41D6-BC4C-8798DAFB0379}" presName="parentText" presStyleLbl="node1" presStyleIdx="0" presStyleCnt="3">
        <dgm:presLayoutVars>
          <dgm:chMax val="0"/>
          <dgm:bulletEnabled val="1"/>
        </dgm:presLayoutVars>
      </dgm:prSet>
      <dgm:spPr/>
      <dgm:t>
        <a:bodyPr/>
        <a:lstStyle/>
        <a:p>
          <a:endParaRPr lang="en-US"/>
        </a:p>
      </dgm:t>
    </dgm:pt>
    <dgm:pt modelId="{6F4EE628-4DD1-4F4F-9FB2-44784F27AF40}" type="pres">
      <dgm:prSet presAssocID="{BE67B99C-F19C-41D6-BC4C-8798DAFB0379}" presName="childText" presStyleLbl="revTx" presStyleIdx="0" presStyleCnt="3">
        <dgm:presLayoutVars>
          <dgm:bulletEnabled val="1"/>
        </dgm:presLayoutVars>
      </dgm:prSet>
      <dgm:spPr/>
      <dgm:t>
        <a:bodyPr/>
        <a:lstStyle/>
        <a:p>
          <a:endParaRPr lang="en-US"/>
        </a:p>
      </dgm:t>
    </dgm:pt>
    <dgm:pt modelId="{979CD3F9-744A-4E87-A02E-F7961038AB11}" type="pres">
      <dgm:prSet presAssocID="{074375F1-308B-499E-89D1-7817125AA87A}" presName="parentText" presStyleLbl="node1" presStyleIdx="1" presStyleCnt="3">
        <dgm:presLayoutVars>
          <dgm:chMax val="0"/>
          <dgm:bulletEnabled val="1"/>
        </dgm:presLayoutVars>
      </dgm:prSet>
      <dgm:spPr/>
      <dgm:t>
        <a:bodyPr/>
        <a:lstStyle/>
        <a:p>
          <a:endParaRPr lang="en-US"/>
        </a:p>
      </dgm:t>
    </dgm:pt>
    <dgm:pt modelId="{E8A4ABC1-E54F-4451-83E2-12B0F5459EC6}" type="pres">
      <dgm:prSet presAssocID="{074375F1-308B-499E-89D1-7817125AA87A}" presName="childText" presStyleLbl="revTx" presStyleIdx="1" presStyleCnt="3">
        <dgm:presLayoutVars>
          <dgm:bulletEnabled val="1"/>
        </dgm:presLayoutVars>
      </dgm:prSet>
      <dgm:spPr/>
      <dgm:t>
        <a:bodyPr/>
        <a:lstStyle/>
        <a:p>
          <a:endParaRPr lang="en-US"/>
        </a:p>
      </dgm:t>
    </dgm:pt>
    <dgm:pt modelId="{73625926-6927-45D0-B325-CEE12CFFA4CE}" type="pres">
      <dgm:prSet presAssocID="{C51CD23A-3AA8-4165-A7A2-11BAF1028652}" presName="parentText" presStyleLbl="node1" presStyleIdx="2" presStyleCnt="3">
        <dgm:presLayoutVars>
          <dgm:chMax val="0"/>
          <dgm:bulletEnabled val="1"/>
        </dgm:presLayoutVars>
      </dgm:prSet>
      <dgm:spPr/>
      <dgm:t>
        <a:bodyPr/>
        <a:lstStyle/>
        <a:p>
          <a:endParaRPr lang="en-US"/>
        </a:p>
      </dgm:t>
    </dgm:pt>
    <dgm:pt modelId="{52448D22-5618-4101-B4C6-13E4C0EEC747}" type="pres">
      <dgm:prSet presAssocID="{C51CD23A-3AA8-4165-A7A2-11BAF1028652}" presName="childText" presStyleLbl="revTx" presStyleIdx="2" presStyleCnt="3">
        <dgm:presLayoutVars>
          <dgm:bulletEnabled val="1"/>
        </dgm:presLayoutVars>
      </dgm:prSet>
      <dgm:spPr/>
      <dgm:t>
        <a:bodyPr/>
        <a:lstStyle/>
        <a:p>
          <a:endParaRPr lang="en-US"/>
        </a:p>
      </dgm:t>
    </dgm:pt>
  </dgm:ptLst>
  <dgm:cxnLst>
    <dgm:cxn modelId="{F9EA86A4-A6C3-4650-9D56-CA90E795E135}" type="presOf" srcId="{90CEB98E-E845-4FAB-87CE-3C78A135BC00}" destId="{810096D2-3027-45FD-BE34-A5D758DFE862}" srcOrd="0" destOrd="0" presId="urn:microsoft.com/office/officeart/2005/8/layout/vList2"/>
    <dgm:cxn modelId="{4E35B0A6-824E-445A-80EB-7C6A971A418B}" type="presOf" srcId="{C51CD23A-3AA8-4165-A7A2-11BAF1028652}" destId="{73625926-6927-45D0-B325-CEE12CFFA4CE}" srcOrd="0" destOrd="0" presId="urn:microsoft.com/office/officeart/2005/8/layout/vList2"/>
    <dgm:cxn modelId="{F6F9DC2A-19F9-40DD-8F52-09256C390FB8}" type="presOf" srcId="{4A37A045-37E5-4824-BAF4-96A7549C1628}" destId="{52448D22-5618-4101-B4C6-13E4C0EEC747}" srcOrd="0" destOrd="1" presId="urn:microsoft.com/office/officeart/2005/8/layout/vList2"/>
    <dgm:cxn modelId="{01A06F9C-10CD-44B3-A60D-07F39562A907}" type="presOf" srcId="{60288428-7054-48D0-AEE1-D2902CB2E1D1}" destId="{E8A4ABC1-E54F-4451-83E2-12B0F5459EC6}" srcOrd="0" destOrd="0" presId="urn:microsoft.com/office/officeart/2005/8/layout/vList2"/>
    <dgm:cxn modelId="{6C17F4C0-A57F-410C-AF54-5ECB8494AFAC}" type="presOf" srcId="{B8229789-8F4F-4478-90B9-4E512B70EFEF}" destId="{52448D22-5618-4101-B4C6-13E4C0EEC747}" srcOrd="0" destOrd="0" presId="urn:microsoft.com/office/officeart/2005/8/layout/vList2"/>
    <dgm:cxn modelId="{040AF944-D206-4EE0-8C3E-9A678B519B05}" srcId="{90CEB98E-E845-4FAB-87CE-3C78A135BC00}" destId="{074375F1-308B-499E-89D1-7817125AA87A}" srcOrd="1" destOrd="0" parTransId="{D37A373C-9743-4019-AF4A-0BF967327EFD}" sibTransId="{D02FF651-B0C4-45E4-BA88-643AED0C9C31}"/>
    <dgm:cxn modelId="{DB059F00-F41B-464F-A8EF-A29FC87F0EEB}" type="presOf" srcId="{698F9558-4B89-41FA-9469-DC56666D62C5}" destId="{6F4EE628-4DD1-4F4F-9FB2-44784F27AF40}" srcOrd="0" destOrd="0" presId="urn:microsoft.com/office/officeart/2005/8/layout/vList2"/>
    <dgm:cxn modelId="{5401465E-54E1-49C3-AC78-D7BB7A00AFF8}" srcId="{BE67B99C-F19C-41D6-BC4C-8798DAFB0379}" destId="{76383852-3F35-4F3A-B066-BF6845B10EA0}" srcOrd="1" destOrd="0" parTransId="{3A1F21A6-36D1-4E83-9FC2-EFB9F0B2983C}" sibTransId="{4A040786-6F67-44BC-9757-8F15ABD9A9C6}"/>
    <dgm:cxn modelId="{99E8E14D-7C15-40D7-8351-B16B4B3CA621}" type="presOf" srcId="{76383852-3F35-4F3A-B066-BF6845B10EA0}" destId="{6F4EE628-4DD1-4F4F-9FB2-44784F27AF40}" srcOrd="0" destOrd="1" presId="urn:microsoft.com/office/officeart/2005/8/layout/vList2"/>
    <dgm:cxn modelId="{B650FF4B-08C6-44F9-8EED-9C77BBF627CD}" srcId="{90CEB98E-E845-4FAB-87CE-3C78A135BC00}" destId="{C51CD23A-3AA8-4165-A7A2-11BAF1028652}" srcOrd="2" destOrd="0" parTransId="{DE5B68B4-4C6C-4817-B328-769A18C5F606}" sibTransId="{23C3498D-7084-46DE-A60C-281EB4F8C4F0}"/>
    <dgm:cxn modelId="{84EE5652-083A-4D0B-87AA-55AD6A4F238E}" srcId="{C51CD23A-3AA8-4165-A7A2-11BAF1028652}" destId="{4A37A045-37E5-4824-BAF4-96A7549C1628}" srcOrd="1" destOrd="0" parTransId="{909983FE-06FD-4D3F-92AE-0D1066578D98}" sibTransId="{2B9454C5-8BD5-4659-989B-1B67529A9182}"/>
    <dgm:cxn modelId="{54D31C79-C52D-430B-91E1-FF108C76643E}" srcId="{90CEB98E-E845-4FAB-87CE-3C78A135BC00}" destId="{BE67B99C-F19C-41D6-BC4C-8798DAFB0379}" srcOrd="0" destOrd="0" parTransId="{E152F7E4-46B7-46BE-9536-6EF6DF3BC86F}" sibTransId="{DBA27ABA-FFB9-4D2B-8577-299B83EB4756}"/>
    <dgm:cxn modelId="{746329F9-F6EF-4AE5-88D4-4D399DE999F5}" type="presOf" srcId="{BE67B99C-F19C-41D6-BC4C-8798DAFB0379}" destId="{FE860813-3CEA-4F7D-955D-C310C9984FB3}" srcOrd="0" destOrd="0" presId="urn:microsoft.com/office/officeart/2005/8/layout/vList2"/>
    <dgm:cxn modelId="{6F0EEC25-57F0-4B9B-9C7A-79637E05B3A6}" srcId="{074375F1-308B-499E-89D1-7817125AA87A}" destId="{60288428-7054-48D0-AEE1-D2902CB2E1D1}" srcOrd="0" destOrd="0" parTransId="{D7DC5832-C30D-4A9C-8A25-389FB60B4697}" sibTransId="{2EB9DF21-0578-43F0-9DF5-15B77A955D62}"/>
    <dgm:cxn modelId="{583AF8B3-EDFE-4BD2-9BED-40EB15D4BB4E}" type="presOf" srcId="{C5686999-D685-456D-9099-4CE0BED231DA}" destId="{E8A4ABC1-E54F-4451-83E2-12B0F5459EC6}" srcOrd="0" destOrd="1" presId="urn:microsoft.com/office/officeart/2005/8/layout/vList2"/>
    <dgm:cxn modelId="{A9E875B1-C88C-4559-9048-8627489C7B2D}" type="presOf" srcId="{074375F1-308B-499E-89D1-7817125AA87A}" destId="{979CD3F9-744A-4E87-A02E-F7961038AB11}" srcOrd="0" destOrd="0" presId="urn:microsoft.com/office/officeart/2005/8/layout/vList2"/>
    <dgm:cxn modelId="{FABFF4AA-096F-425A-A6C4-00F2901F73C9}" srcId="{074375F1-308B-499E-89D1-7817125AA87A}" destId="{C5686999-D685-456D-9099-4CE0BED231DA}" srcOrd="1" destOrd="0" parTransId="{1618BD1F-32C5-418C-8C0C-9EA493420412}" sibTransId="{EE27F921-19F8-4863-B71F-FFA692F2E2EF}"/>
    <dgm:cxn modelId="{BA351A21-667C-40BB-B02E-3946AA5FCCED}" srcId="{BE67B99C-F19C-41D6-BC4C-8798DAFB0379}" destId="{698F9558-4B89-41FA-9469-DC56666D62C5}" srcOrd="0" destOrd="0" parTransId="{D2433389-771D-4465-823C-43A0225C3F89}" sibTransId="{56A35CF6-36D5-41D5-AECC-561608296BDB}"/>
    <dgm:cxn modelId="{DBB0902B-35D1-444F-A272-88238077E2CE}" srcId="{C51CD23A-3AA8-4165-A7A2-11BAF1028652}" destId="{B8229789-8F4F-4478-90B9-4E512B70EFEF}" srcOrd="0" destOrd="0" parTransId="{96209229-DE01-4A38-BC60-FB7D74C98548}" sibTransId="{FABC8459-3D50-4835-B021-F560CF271663}"/>
    <dgm:cxn modelId="{58CA0762-4D4D-4EE7-9FEE-E2C9A32101A4}" type="presParOf" srcId="{810096D2-3027-45FD-BE34-A5D758DFE862}" destId="{FE860813-3CEA-4F7D-955D-C310C9984FB3}" srcOrd="0" destOrd="0" presId="urn:microsoft.com/office/officeart/2005/8/layout/vList2"/>
    <dgm:cxn modelId="{B536A3A7-3F3B-41BD-9189-55FFC31EFFA0}" type="presParOf" srcId="{810096D2-3027-45FD-BE34-A5D758DFE862}" destId="{6F4EE628-4DD1-4F4F-9FB2-44784F27AF40}" srcOrd="1" destOrd="0" presId="urn:microsoft.com/office/officeart/2005/8/layout/vList2"/>
    <dgm:cxn modelId="{A0FA1B7A-5376-403F-B28B-50C537EB3248}" type="presParOf" srcId="{810096D2-3027-45FD-BE34-A5D758DFE862}" destId="{979CD3F9-744A-4E87-A02E-F7961038AB11}" srcOrd="2" destOrd="0" presId="urn:microsoft.com/office/officeart/2005/8/layout/vList2"/>
    <dgm:cxn modelId="{4B0D73F7-7D7C-403D-B9C3-FF6393A56ACD}" type="presParOf" srcId="{810096D2-3027-45FD-BE34-A5D758DFE862}" destId="{E8A4ABC1-E54F-4451-83E2-12B0F5459EC6}" srcOrd="3" destOrd="0" presId="urn:microsoft.com/office/officeart/2005/8/layout/vList2"/>
    <dgm:cxn modelId="{39F36AC4-F0C2-43AA-A57A-95DB87914234}" type="presParOf" srcId="{810096D2-3027-45FD-BE34-A5D758DFE862}" destId="{73625926-6927-45D0-B325-CEE12CFFA4CE}" srcOrd="4" destOrd="0" presId="urn:microsoft.com/office/officeart/2005/8/layout/vList2"/>
    <dgm:cxn modelId="{BC51377E-AFEB-4FC3-AD67-74149FF447C2}" type="presParOf" srcId="{810096D2-3027-45FD-BE34-A5D758DFE862}" destId="{52448D22-5618-4101-B4C6-13E4C0EEC74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1EEE5B-FA6E-4B38-8860-14A80090AB24}"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ru-RU"/>
        </a:p>
      </dgm:t>
    </dgm:pt>
    <dgm:pt modelId="{716240D1-2D03-4879-A2B6-3C9171A3F743}">
      <dgm:prSet phldrT="[Текст]"/>
      <dgm:spPr/>
      <dgm:t>
        <a:bodyPr/>
        <a:lstStyle/>
        <a:p>
          <a:r>
            <a:rPr lang="en-US" dirty="0"/>
            <a:t>Before DevOps, Dev and Ops have different and opposing goals</a:t>
          </a:r>
          <a:endParaRPr lang="ru-RU" dirty="0"/>
        </a:p>
      </dgm:t>
    </dgm:pt>
    <dgm:pt modelId="{FB560FF6-79B2-45DB-9790-53B52591FCA4}" type="parTrans" cxnId="{4BEEEC62-F649-46D2-B5B4-8E7DB68B65B6}">
      <dgm:prSet/>
      <dgm:spPr/>
      <dgm:t>
        <a:bodyPr/>
        <a:lstStyle/>
        <a:p>
          <a:endParaRPr lang="ru-RU"/>
        </a:p>
      </dgm:t>
    </dgm:pt>
    <dgm:pt modelId="{5688B889-7638-460C-A1CA-FF531D6F700A}" type="sibTrans" cxnId="{4BEEEC62-F649-46D2-B5B4-8E7DB68B65B6}">
      <dgm:prSet/>
      <dgm:spPr/>
      <dgm:t>
        <a:bodyPr/>
        <a:lstStyle/>
        <a:p>
          <a:endParaRPr lang="ru-RU"/>
        </a:p>
      </dgm:t>
    </dgm:pt>
    <dgm:pt modelId="{3FF0C3D9-17B7-4557-A6D5-0299FC706CF0}">
      <dgm:prSet phldrT="[Текст]"/>
      <dgm:spPr/>
      <dgm:t>
        <a:bodyPr/>
        <a:lstStyle/>
        <a:p>
          <a:r>
            <a:rPr lang="en-US" dirty="0"/>
            <a:t>Actually, Dev and Ops work together and share the same goals</a:t>
          </a:r>
          <a:endParaRPr lang="ru-RU" dirty="0"/>
        </a:p>
      </dgm:t>
    </dgm:pt>
    <dgm:pt modelId="{A2797675-D434-47C4-AF20-AC2EC7AA6943}" type="parTrans" cxnId="{DA87C041-FAF2-4CA4-BDA0-D943EFF03522}">
      <dgm:prSet/>
      <dgm:spPr/>
      <dgm:t>
        <a:bodyPr/>
        <a:lstStyle/>
        <a:p>
          <a:endParaRPr lang="ru-RU"/>
        </a:p>
      </dgm:t>
    </dgm:pt>
    <dgm:pt modelId="{BA07668F-2C7E-4327-AB11-35A299C39B4F}" type="sibTrans" cxnId="{DA87C041-FAF2-4CA4-BDA0-D943EFF03522}">
      <dgm:prSet/>
      <dgm:spPr/>
      <dgm:t>
        <a:bodyPr/>
        <a:lstStyle/>
        <a:p>
          <a:endParaRPr lang="ru-RU"/>
        </a:p>
      </dgm:t>
    </dgm:pt>
    <dgm:pt modelId="{6605D037-8C01-4F31-B357-21114CDB1573}">
      <dgm:prSet phldrT="[Текст]"/>
      <dgm:spPr/>
      <dgm:t>
        <a:bodyPr/>
        <a:lstStyle/>
        <a:p>
          <a:r>
            <a:rPr lang="en-US" dirty="0"/>
            <a:t>Dev care about stability as well as speed, and Ops care about speed as well as stability</a:t>
          </a:r>
          <a:endParaRPr lang="ru-RU" dirty="0"/>
        </a:p>
      </dgm:t>
    </dgm:pt>
    <dgm:pt modelId="{A21DFEDD-F832-4F03-AD8D-A3FBB21699E5}" type="parTrans" cxnId="{BF55AC07-FB09-47A2-8107-0B07C8780567}">
      <dgm:prSet/>
      <dgm:spPr/>
      <dgm:t>
        <a:bodyPr/>
        <a:lstStyle/>
        <a:p>
          <a:endParaRPr lang="ru-RU"/>
        </a:p>
      </dgm:t>
    </dgm:pt>
    <dgm:pt modelId="{9E5118C1-5789-4377-AE1F-EC9011A9DF09}" type="sibTrans" cxnId="{BF55AC07-FB09-47A2-8107-0B07C8780567}">
      <dgm:prSet/>
      <dgm:spPr/>
      <dgm:t>
        <a:bodyPr/>
        <a:lstStyle/>
        <a:p>
          <a:endParaRPr lang="ru-RU"/>
        </a:p>
      </dgm:t>
    </dgm:pt>
    <dgm:pt modelId="{32FCE404-AE13-4EFC-AB5B-7ECA35BCF2B9}">
      <dgm:prSet phldrT="[Текст]"/>
      <dgm:spPr/>
      <dgm:t>
        <a:bodyPr/>
        <a:lstStyle/>
        <a:p>
          <a:r>
            <a:rPr lang="en-US" dirty="0"/>
            <a:t>The roles of Developers and Operational engineers can become blurred</a:t>
          </a:r>
          <a:endParaRPr lang="ru-RU" dirty="0"/>
        </a:p>
      </dgm:t>
    </dgm:pt>
    <dgm:pt modelId="{466F788B-EB70-447A-A973-D15AC5AA2C4F}" type="parTrans" cxnId="{C81166CB-408A-4939-89A2-638510E74D2C}">
      <dgm:prSet/>
      <dgm:spPr/>
      <dgm:t>
        <a:bodyPr/>
        <a:lstStyle/>
        <a:p>
          <a:endParaRPr lang="ru-RU"/>
        </a:p>
      </dgm:t>
    </dgm:pt>
    <dgm:pt modelId="{251135D1-CF6A-4F10-B9CE-C0848DB5FDB6}" type="sibTrans" cxnId="{C81166CB-408A-4939-89A2-638510E74D2C}">
      <dgm:prSet/>
      <dgm:spPr/>
      <dgm:t>
        <a:bodyPr/>
        <a:lstStyle/>
        <a:p>
          <a:endParaRPr lang="ru-RU"/>
        </a:p>
      </dgm:t>
    </dgm:pt>
    <dgm:pt modelId="{1EDB3F6D-5CFF-4767-91AF-4160BFC55E6E}">
      <dgm:prSet phldrT="[Текст]"/>
      <dgm:spPr/>
      <dgm:t>
        <a:bodyPr/>
        <a:lstStyle/>
        <a:p>
          <a:r>
            <a:rPr lang="en-US"/>
            <a:t>Dev and Ops worked together to build a robust way of changing code quickly and reliably</a:t>
          </a:r>
          <a:endParaRPr lang="ru-RU" dirty="0"/>
        </a:p>
      </dgm:t>
    </dgm:pt>
    <dgm:pt modelId="{12B49EC9-B20A-4304-B954-E03084FADFD4}" type="parTrans" cxnId="{8426A24D-0D6D-4A1A-8953-364E5EAFD0C9}">
      <dgm:prSet/>
      <dgm:spPr/>
      <dgm:t>
        <a:bodyPr/>
        <a:lstStyle/>
        <a:p>
          <a:endParaRPr lang="ru-RU"/>
        </a:p>
      </dgm:t>
    </dgm:pt>
    <dgm:pt modelId="{4C8BEE11-A8BA-499A-9B34-BC6122A9A4B4}" type="sibTrans" cxnId="{8426A24D-0D6D-4A1A-8953-364E5EAFD0C9}">
      <dgm:prSet/>
      <dgm:spPr/>
      <dgm:t>
        <a:bodyPr/>
        <a:lstStyle/>
        <a:p>
          <a:endParaRPr lang="ru-RU"/>
        </a:p>
      </dgm:t>
    </dgm:pt>
    <dgm:pt modelId="{E8214F74-63A4-4A86-86B9-A72B8C2CE878}" type="pres">
      <dgm:prSet presAssocID="{021EEE5B-FA6E-4B38-8860-14A80090AB24}" presName="Name0" presStyleCnt="0">
        <dgm:presLayoutVars>
          <dgm:dir/>
          <dgm:resizeHandles val="exact"/>
        </dgm:presLayoutVars>
      </dgm:prSet>
      <dgm:spPr/>
      <dgm:t>
        <a:bodyPr/>
        <a:lstStyle/>
        <a:p>
          <a:endParaRPr lang="en-US"/>
        </a:p>
      </dgm:t>
    </dgm:pt>
    <dgm:pt modelId="{68B751B1-A193-4052-9665-3F05730DA2A4}" type="pres">
      <dgm:prSet presAssocID="{716240D1-2D03-4879-A2B6-3C9171A3F743}" presName="composite" presStyleCnt="0"/>
      <dgm:spPr/>
    </dgm:pt>
    <dgm:pt modelId="{473B276F-DEED-422D-968E-41AF321EFD63}" type="pres">
      <dgm:prSet presAssocID="{716240D1-2D03-4879-A2B6-3C9171A3F743}" presName="rect1" presStyleLbl="trAlignAcc1" presStyleIdx="0" presStyleCnt="5">
        <dgm:presLayoutVars>
          <dgm:bulletEnabled val="1"/>
        </dgm:presLayoutVars>
      </dgm:prSet>
      <dgm:spPr/>
      <dgm:t>
        <a:bodyPr/>
        <a:lstStyle/>
        <a:p>
          <a:endParaRPr lang="en-US"/>
        </a:p>
      </dgm:t>
    </dgm:pt>
    <dgm:pt modelId="{6601D9DE-BF42-4746-A908-FBA4404F3C49}" type="pres">
      <dgm:prSet presAssocID="{716240D1-2D03-4879-A2B6-3C9171A3F743}" presName="rect2" presStyleLbl="fgImgPlace1" presStyleIdx="0" presStyleCnt="5"/>
      <dgm:spPr/>
    </dgm:pt>
    <dgm:pt modelId="{407F1B3A-8679-4DC9-BD35-9F46F7680455}" type="pres">
      <dgm:prSet presAssocID="{5688B889-7638-460C-A1CA-FF531D6F700A}" presName="sibTrans" presStyleCnt="0"/>
      <dgm:spPr/>
    </dgm:pt>
    <dgm:pt modelId="{9D1F06FC-3D92-43B4-A234-7BB0ADF6D904}" type="pres">
      <dgm:prSet presAssocID="{3FF0C3D9-17B7-4557-A6D5-0299FC706CF0}" presName="composite" presStyleCnt="0"/>
      <dgm:spPr/>
    </dgm:pt>
    <dgm:pt modelId="{D23C3906-2174-4E10-86A2-B2F16D3742A6}" type="pres">
      <dgm:prSet presAssocID="{3FF0C3D9-17B7-4557-A6D5-0299FC706CF0}" presName="rect1" presStyleLbl="trAlignAcc1" presStyleIdx="1" presStyleCnt="5">
        <dgm:presLayoutVars>
          <dgm:bulletEnabled val="1"/>
        </dgm:presLayoutVars>
      </dgm:prSet>
      <dgm:spPr/>
      <dgm:t>
        <a:bodyPr/>
        <a:lstStyle/>
        <a:p>
          <a:endParaRPr lang="en-US"/>
        </a:p>
      </dgm:t>
    </dgm:pt>
    <dgm:pt modelId="{B463AF6B-5451-4EB9-8BDD-52C17DBC1B66}" type="pres">
      <dgm:prSet presAssocID="{3FF0C3D9-17B7-4557-A6D5-0299FC706CF0}" presName="rect2" presStyleLbl="fgImgPlace1" presStyleIdx="1" presStyleCnt="5"/>
      <dgm:spPr/>
    </dgm:pt>
    <dgm:pt modelId="{10E97B91-4AC6-43E6-A5A0-C2E770260380}" type="pres">
      <dgm:prSet presAssocID="{BA07668F-2C7E-4327-AB11-35A299C39B4F}" presName="sibTrans" presStyleCnt="0"/>
      <dgm:spPr/>
    </dgm:pt>
    <dgm:pt modelId="{C3299B0E-4185-4154-B5BF-EF9601047E3D}" type="pres">
      <dgm:prSet presAssocID="{6605D037-8C01-4F31-B357-21114CDB1573}" presName="composite" presStyleCnt="0"/>
      <dgm:spPr/>
    </dgm:pt>
    <dgm:pt modelId="{FA11C4A8-CE87-4001-9D18-4C8F7FF0A0B6}" type="pres">
      <dgm:prSet presAssocID="{6605D037-8C01-4F31-B357-21114CDB1573}" presName="rect1" presStyleLbl="trAlignAcc1" presStyleIdx="2" presStyleCnt="5">
        <dgm:presLayoutVars>
          <dgm:bulletEnabled val="1"/>
        </dgm:presLayoutVars>
      </dgm:prSet>
      <dgm:spPr/>
      <dgm:t>
        <a:bodyPr/>
        <a:lstStyle/>
        <a:p>
          <a:endParaRPr lang="en-US"/>
        </a:p>
      </dgm:t>
    </dgm:pt>
    <dgm:pt modelId="{6DD06370-FEB4-4FE6-9712-409197D8C165}" type="pres">
      <dgm:prSet presAssocID="{6605D037-8C01-4F31-B357-21114CDB1573}" presName="rect2" presStyleLbl="fgImgPlace1" presStyleIdx="2" presStyleCnt="5"/>
      <dgm:spPr/>
    </dgm:pt>
    <dgm:pt modelId="{BB5AB0FC-0DD4-480C-BB0E-64EB6807CFB7}" type="pres">
      <dgm:prSet presAssocID="{9E5118C1-5789-4377-AE1F-EC9011A9DF09}" presName="sibTrans" presStyleCnt="0"/>
      <dgm:spPr/>
    </dgm:pt>
    <dgm:pt modelId="{5C60201C-463A-4D5B-B6A8-BCFDE125F8F4}" type="pres">
      <dgm:prSet presAssocID="{32FCE404-AE13-4EFC-AB5B-7ECA35BCF2B9}" presName="composite" presStyleCnt="0"/>
      <dgm:spPr/>
    </dgm:pt>
    <dgm:pt modelId="{0DEFB3A4-C45E-4C51-81DF-1F6BD8D791B8}" type="pres">
      <dgm:prSet presAssocID="{32FCE404-AE13-4EFC-AB5B-7ECA35BCF2B9}" presName="rect1" presStyleLbl="trAlignAcc1" presStyleIdx="3" presStyleCnt="5">
        <dgm:presLayoutVars>
          <dgm:bulletEnabled val="1"/>
        </dgm:presLayoutVars>
      </dgm:prSet>
      <dgm:spPr/>
      <dgm:t>
        <a:bodyPr/>
        <a:lstStyle/>
        <a:p>
          <a:endParaRPr lang="en-US"/>
        </a:p>
      </dgm:t>
    </dgm:pt>
    <dgm:pt modelId="{9F60A31B-7B43-45AC-BC2C-931E8A1A2ACB}" type="pres">
      <dgm:prSet presAssocID="{32FCE404-AE13-4EFC-AB5B-7ECA35BCF2B9}" presName="rect2" presStyleLbl="fgImgPlace1" presStyleIdx="3" presStyleCnt="5"/>
      <dgm:spPr/>
    </dgm:pt>
    <dgm:pt modelId="{773872EB-200C-4D71-8EBC-C5CCE502BBE3}" type="pres">
      <dgm:prSet presAssocID="{251135D1-CF6A-4F10-B9CE-C0848DB5FDB6}" presName="sibTrans" presStyleCnt="0"/>
      <dgm:spPr/>
    </dgm:pt>
    <dgm:pt modelId="{446F49BB-6346-466A-900C-E38BA91F3900}" type="pres">
      <dgm:prSet presAssocID="{1EDB3F6D-5CFF-4767-91AF-4160BFC55E6E}" presName="composite" presStyleCnt="0"/>
      <dgm:spPr/>
    </dgm:pt>
    <dgm:pt modelId="{230C5240-0667-4CCC-B9D9-6FFF7C7A1B1C}" type="pres">
      <dgm:prSet presAssocID="{1EDB3F6D-5CFF-4767-91AF-4160BFC55E6E}" presName="rect1" presStyleLbl="trAlignAcc1" presStyleIdx="4" presStyleCnt="5">
        <dgm:presLayoutVars>
          <dgm:bulletEnabled val="1"/>
        </dgm:presLayoutVars>
      </dgm:prSet>
      <dgm:spPr/>
      <dgm:t>
        <a:bodyPr/>
        <a:lstStyle/>
        <a:p>
          <a:endParaRPr lang="en-US"/>
        </a:p>
      </dgm:t>
    </dgm:pt>
    <dgm:pt modelId="{55922ED0-599F-4045-B96E-DF40E40B93F2}" type="pres">
      <dgm:prSet presAssocID="{1EDB3F6D-5CFF-4767-91AF-4160BFC55E6E}" presName="rect2" presStyleLbl="fgImgPlace1" presStyleIdx="4" presStyleCnt="5"/>
      <dgm:spPr/>
    </dgm:pt>
  </dgm:ptLst>
  <dgm:cxnLst>
    <dgm:cxn modelId="{C495ECF0-E3D8-48B2-A127-46016491C1AE}" type="presOf" srcId="{1EDB3F6D-5CFF-4767-91AF-4160BFC55E6E}" destId="{230C5240-0667-4CCC-B9D9-6FFF7C7A1B1C}" srcOrd="0" destOrd="0" presId="urn:microsoft.com/office/officeart/2008/layout/PictureStrips"/>
    <dgm:cxn modelId="{F5B04B4C-739B-4034-90EC-0FFFCCEA6AF7}" type="presOf" srcId="{32FCE404-AE13-4EFC-AB5B-7ECA35BCF2B9}" destId="{0DEFB3A4-C45E-4C51-81DF-1F6BD8D791B8}" srcOrd="0" destOrd="0" presId="urn:microsoft.com/office/officeart/2008/layout/PictureStrips"/>
    <dgm:cxn modelId="{41F6A3D4-08B3-44F1-9C34-370A89446613}" type="presOf" srcId="{3FF0C3D9-17B7-4557-A6D5-0299FC706CF0}" destId="{D23C3906-2174-4E10-86A2-B2F16D3742A6}" srcOrd="0" destOrd="0" presId="urn:microsoft.com/office/officeart/2008/layout/PictureStrips"/>
    <dgm:cxn modelId="{8426A24D-0D6D-4A1A-8953-364E5EAFD0C9}" srcId="{021EEE5B-FA6E-4B38-8860-14A80090AB24}" destId="{1EDB3F6D-5CFF-4767-91AF-4160BFC55E6E}" srcOrd="4" destOrd="0" parTransId="{12B49EC9-B20A-4304-B954-E03084FADFD4}" sibTransId="{4C8BEE11-A8BA-499A-9B34-BC6122A9A4B4}"/>
    <dgm:cxn modelId="{DA046C13-BB4B-4A55-B69B-721018DFF566}" type="presOf" srcId="{716240D1-2D03-4879-A2B6-3C9171A3F743}" destId="{473B276F-DEED-422D-968E-41AF321EFD63}" srcOrd="0" destOrd="0" presId="urn:microsoft.com/office/officeart/2008/layout/PictureStrips"/>
    <dgm:cxn modelId="{C81166CB-408A-4939-89A2-638510E74D2C}" srcId="{021EEE5B-FA6E-4B38-8860-14A80090AB24}" destId="{32FCE404-AE13-4EFC-AB5B-7ECA35BCF2B9}" srcOrd="3" destOrd="0" parTransId="{466F788B-EB70-447A-A973-D15AC5AA2C4F}" sibTransId="{251135D1-CF6A-4F10-B9CE-C0848DB5FDB6}"/>
    <dgm:cxn modelId="{4BEEEC62-F649-46D2-B5B4-8E7DB68B65B6}" srcId="{021EEE5B-FA6E-4B38-8860-14A80090AB24}" destId="{716240D1-2D03-4879-A2B6-3C9171A3F743}" srcOrd="0" destOrd="0" parTransId="{FB560FF6-79B2-45DB-9790-53B52591FCA4}" sibTransId="{5688B889-7638-460C-A1CA-FF531D6F700A}"/>
    <dgm:cxn modelId="{36CC05FA-C0D7-4743-BF88-EF87A6A0F2CE}" type="presOf" srcId="{021EEE5B-FA6E-4B38-8860-14A80090AB24}" destId="{E8214F74-63A4-4A86-86B9-A72B8C2CE878}" srcOrd="0" destOrd="0" presId="urn:microsoft.com/office/officeart/2008/layout/PictureStrips"/>
    <dgm:cxn modelId="{BF55AC07-FB09-47A2-8107-0B07C8780567}" srcId="{021EEE5B-FA6E-4B38-8860-14A80090AB24}" destId="{6605D037-8C01-4F31-B357-21114CDB1573}" srcOrd="2" destOrd="0" parTransId="{A21DFEDD-F832-4F03-AD8D-A3FBB21699E5}" sibTransId="{9E5118C1-5789-4377-AE1F-EC9011A9DF09}"/>
    <dgm:cxn modelId="{DA87C041-FAF2-4CA4-BDA0-D943EFF03522}" srcId="{021EEE5B-FA6E-4B38-8860-14A80090AB24}" destId="{3FF0C3D9-17B7-4557-A6D5-0299FC706CF0}" srcOrd="1" destOrd="0" parTransId="{A2797675-D434-47C4-AF20-AC2EC7AA6943}" sibTransId="{BA07668F-2C7E-4327-AB11-35A299C39B4F}"/>
    <dgm:cxn modelId="{B8710395-A5A3-424E-8104-5ACC0B5DDF0F}" type="presOf" srcId="{6605D037-8C01-4F31-B357-21114CDB1573}" destId="{FA11C4A8-CE87-4001-9D18-4C8F7FF0A0B6}" srcOrd="0" destOrd="0" presId="urn:microsoft.com/office/officeart/2008/layout/PictureStrips"/>
    <dgm:cxn modelId="{17D160A1-85DD-4073-B75F-956AB2895B3A}" type="presParOf" srcId="{E8214F74-63A4-4A86-86B9-A72B8C2CE878}" destId="{68B751B1-A193-4052-9665-3F05730DA2A4}" srcOrd="0" destOrd="0" presId="urn:microsoft.com/office/officeart/2008/layout/PictureStrips"/>
    <dgm:cxn modelId="{46998B48-7E10-4868-A7C7-D7003AA01079}" type="presParOf" srcId="{68B751B1-A193-4052-9665-3F05730DA2A4}" destId="{473B276F-DEED-422D-968E-41AF321EFD63}" srcOrd="0" destOrd="0" presId="urn:microsoft.com/office/officeart/2008/layout/PictureStrips"/>
    <dgm:cxn modelId="{E8E75CCB-0CD5-416B-89F8-9E3529DC615D}" type="presParOf" srcId="{68B751B1-A193-4052-9665-3F05730DA2A4}" destId="{6601D9DE-BF42-4746-A908-FBA4404F3C49}" srcOrd="1" destOrd="0" presId="urn:microsoft.com/office/officeart/2008/layout/PictureStrips"/>
    <dgm:cxn modelId="{3BA84AB1-E64D-437D-BC08-4F379A2CAD12}" type="presParOf" srcId="{E8214F74-63A4-4A86-86B9-A72B8C2CE878}" destId="{407F1B3A-8679-4DC9-BD35-9F46F7680455}" srcOrd="1" destOrd="0" presId="urn:microsoft.com/office/officeart/2008/layout/PictureStrips"/>
    <dgm:cxn modelId="{0AC026B5-6EB7-4FCE-B854-D5FB351F24C3}" type="presParOf" srcId="{E8214F74-63A4-4A86-86B9-A72B8C2CE878}" destId="{9D1F06FC-3D92-43B4-A234-7BB0ADF6D904}" srcOrd="2" destOrd="0" presId="urn:microsoft.com/office/officeart/2008/layout/PictureStrips"/>
    <dgm:cxn modelId="{38142304-998B-44ED-88A5-0884E8CE5D84}" type="presParOf" srcId="{9D1F06FC-3D92-43B4-A234-7BB0ADF6D904}" destId="{D23C3906-2174-4E10-86A2-B2F16D3742A6}" srcOrd="0" destOrd="0" presId="urn:microsoft.com/office/officeart/2008/layout/PictureStrips"/>
    <dgm:cxn modelId="{205D18D6-132B-4E4F-99B3-FFD0723D3550}" type="presParOf" srcId="{9D1F06FC-3D92-43B4-A234-7BB0ADF6D904}" destId="{B463AF6B-5451-4EB9-8BDD-52C17DBC1B66}" srcOrd="1" destOrd="0" presId="urn:microsoft.com/office/officeart/2008/layout/PictureStrips"/>
    <dgm:cxn modelId="{CBA26695-1587-4C21-BA0E-DB59C414AD9B}" type="presParOf" srcId="{E8214F74-63A4-4A86-86B9-A72B8C2CE878}" destId="{10E97B91-4AC6-43E6-A5A0-C2E770260380}" srcOrd="3" destOrd="0" presId="urn:microsoft.com/office/officeart/2008/layout/PictureStrips"/>
    <dgm:cxn modelId="{754F965C-BBAC-461F-91E3-475825DCC03C}" type="presParOf" srcId="{E8214F74-63A4-4A86-86B9-A72B8C2CE878}" destId="{C3299B0E-4185-4154-B5BF-EF9601047E3D}" srcOrd="4" destOrd="0" presId="urn:microsoft.com/office/officeart/2008/layout/PictureStrips"/>
    <dgm:cxn modelId="{1FB66865-3DEF-4374-A8D2-CF349AE8C770}" type="presParOf" srcId="{C3299B0E-4185-4154-B5BF-EF9601047E3D}" destId="{FA11C4A8-CE87-4001-9D18-4C8F7FF0A0B6}" srcOrd="0" destOrd="0" presId="urn:microsoft.com/office/officeart/2008/layout/PictureStrips"/>
    <dgm:cxn modelId="{11561132-0987-4990-A17E-9D69ABC7E5DA}" type="presParOf" srcId="{C3299B0E-4185-4154-B5BF-EF9601047E3D}" destId="{6DD06370-FEB4-4FE6-9712-409197D8C165}" srcOrd="1" destOrd="0" presId="urn:microsoft.com/office/officeart/2008/layout/PictureStrips"/>
    <dgm:cxn modelId="{6B31ED4B-9127-4559-BE06-3152A272DF3E}" type="presParOf" srcId="{E8214F74-63A4-4A86-86B9-A72B8C2CE878}" destId="{BB5AB0FC-0DD4-480C-BB0E-64EB6807CFB7}" srcOrd="5" destOrd="0" presId="urn:microsoft.com/office/officeart/2008/layout/PictureStrips"/>
    <dgm:cxn modelId="{FEC10DD0-F39E-4235-86A6-739D43CF2034}" type="presParOf" srcId="{E8214F74-63A4-4A86-86B9-A72B8C2CE878}" destId="{5C60201C-463A-4D5B-B6A8-BCFDE125F8F4}" srcOrd="6" destOrd="0" presId="urn:microsoft.com/office/officeart/2008/layout/PictureStrips"/>
    <dgm:cxn modelId="{69EA9D7D-5CE7-482F-90DF-308A361C2CF3}" type="presParOf" srcId="{5C60201C-463A-4D5B-B6A8-BCFDE125F8F4}" destId="{0DEFB3A4-C45E-4C51-81DF-1F6BD8D791B8}" srcOrd="0" destOrd="0" presId="urn:microsoft.com/office/officeart/2008/layout/PictureStrips"/>
    <dgm:cxn modelId="{201BAACB-3237-43F8-8422-77A3EAB422CF}" type="presParOf" srcId="{5C60201C-463A-4D5B-B6A8-BCFDE125F8F4}" destId="{9F60A31B-7B43-45AC-BC2C-931E8A1A2ACB}" srcOrd="1" destOrd="0" presId="urn:microsoft.com/office/officeart/2008/layout/PictureStrips"/>
    <dgm:cxn modelId="{69E6E7BD-F1B8-4466-ABF1-A693C6D0C049}" type="presParOf" srcId="{E8214F74-63A4-4A86-86B9-A72B8C2CE878}" destId="{773872EB-200C-4D71-8EBC-C5CCE502BBE3}" srcOrd="7" destOrd="0" presId="urn:microsoft.com/office/officeart/2008/layout/PictureStrips"/>
    <dgm:cxn modelId="{FDD2BC8C-5C95-48DB-A803-E4669F6EE137}" type="presParOf" srcId="{E8214F74-63A4-4A86-86B9-A72B8C2CE878}" destId="{446F49BB-6346-466A-900C-E38BA91F3900}" srcOrd="8" destOrd="0" presId="urn:microsoft.com/office/officeart/2008/layout/PictureStrips"/>
    <dgm:cxn modelId="{7BCF1270-1A58-4C08-8632-B296FBECD524}" type="presParOf" srcId="{446F49BB-6346-466A-900C-E38BA91F3900}" destId="{230C5240-0667-4CCC-B9D9-6FFF7C7A1B1C}" srcOrd="0" destOrd="0" presId="urn:microsoft.com/office/officeart/2008/layout/PictureStrips"/>
    <dgm:cxn modelId="{61C1FE8D-3048-4057-8A2F-EC8A194C74FB}" type="presParOf" srcId="{446F49BB-6346-466A-900C-E38BA91F3900}" destId="{55922ED0-599F-4045-B96E-DF40E40B93F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2DA4A7D-0728-43F0-9595-8BA600418B3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49F22246-61C1-41C5-A05F-E41CBF3C7266}">
      <dgm:prSet phldrT="[Текст]"/>
      <dgm:spPr/>
      <dgm:t>
        <a:bodyPr/>
        <a:lstStyle/>
        <a:p>
          <a:r>
            <a:rPr lang="en-US" b="1" dirty="0">
              <a:solidFill>
                <a:schemeClr val="tx1"/>
              </a:solidFill>
            </a:rPr>
            <a:t>Automation led to consistency:</a:t>
          </a:r>
          <a:endParaRPr lang="ru-RU" b="1" dirty="0">
            <a:solidFill>
              <a:schemeClr val="tx1"/>
            </a:solidFill>
          </a:endParaRPr>
        </a:p>
      </dgm:t>
    </dgm:pt>
    <dgm:pt modelId="{8E1379FA-DB97-47C2-8F0A-176A42FF9BD8}" type="parTrans" cxnId="{9AD2097C-2961-48C0-B36B-A5EBA950818C}">
      <dgm:prSet/>
      <dgm:spPr/>
      <dgm:t>
        <a:bodyPr/>
        <a:lstStyle/>
        <a:p>
          <a:endParaRPr lang="ru-RU">
            <a:solidFill>
              <a:schemeClr val="tx1"/>
            </a:solidFill>
          </a:endParaRPr>
        </a:p>
      </dgm:t>
    </dgm:pt>
    <dgm:pt modelId="{E5352E98-8599-4E68-BAD1-D3C18250E00A}" type="sibTrans" cxnId="{9AD2097C-2961-48C0-B36B-A5EBA950818C}">
      <dgm:prSet/>
      <dgm:spPr/>
      <dgm:t>
        <a:bodyPr/>
        <a:lstStyle/>
        <a:p>
          <a:endParaRPr lang="ru-RU">
            <a:solidFill>
              <a:schemeClr val="tx1"/>
            </a:solidFill>
          </a:endParaRPr>
        </a:p>
      </dgm:t>
    </dgm:pt>
    <dgm:pt modelId="{4AC3E188-6A9C-48A8-B499-B1FE7E9C659E}">
      <dgm:prSet phldrT="[Текст]"/>
      <dgm:spPr/>
      <dgm:t>
        <a:bodyPr/>
        <a:lstStyle/>
        <a:p>
          <a:r>
            <a:rPr lang="en-US"/>
            <a:t>Building, testing, and deploying happened the same way every time</a:t>
          </a:r>
          <a:endParaRPr lang="ru-RU" dirty="0"/>
        </a:p>
      </dgm:t>
    </dgm:pt>
    <dgm:pt modelId="{933652BA-93BA-4CA9-A70D-EE52FA7EB68D}" type="parTrans" cxnId="{CB459052-CB94-4DAA-9192-A73F89A307C0}">
      <dgm:prSet/>
      <dgm:spPr/>
      <dgm:t>
        <a:bodyPr/>
        <a:lstStyle/>
        <a:p>
          <a:endParaRPr lang="ru-RU">
            <a:solidFill>
              <a:schemeClr val="tx1"/>
            </a:solidFill>
          </a:endParaRPr>
        </a:p>
      </dgm:t>
    </dgm:pt>
    <dgm:pt modelId="{1970A1B1-6301-4856-8D1B-2E0B1AE0ECCF}" type="sibTrans" cxnId="{CB459052-CB94-4DAA-9192-A73F89A307C0}">
      <dgm:prSet/>
      <dgm:spPr/>
      <dgm:t>
        <a:bodyPr/>
        <a:lstStyle/>
        <a:p>
          <a:endParaRPr lang="ru-RU">
            <a:solidFill>
              <a:schemeClr val="tx1"/>
            </a:solidFill>
          </a:endParaRPr>
        </a:p>
      </dgm:t>
    </dgm:pt>
    <dgm:pt modelId="{93DB3E77-6BFE-44BF-AC71-98BDC8DDC4B6}">
      <dgm:prSet phldrT="[Текст]"/>
      <dgm:spPr/>
      <dgm:t>
        <a:bodyPr/>
        <a:lstStyle/>
        <a:p>
          <a:r>
            <a:rPr lang="en-US" b="1" dirty="0">
              <a:solidFill>
                <a:schemeClr val="tx1"/>
              </a:solidFill>
            </a:rPr>
            <a:t>Good monitoring, plus the swift deployment process, ensured problems could be fixed even before users noticed them:</a:t>
          </a:r>
          <a:endParaRPr lang="ru-RU" b="1" dirty="0">
            <a:solidFill>
              <a:schemeClr val="tx1"/>
            </a:solidFill>
          </a:endParaRPr>
        </a:p>
      </dgm:t>
    </dgm:pt>
    <dgm:pt modelId="{B1945FB6-40FB-4A25-A8B6-0DA988AE06D2}" type="parTrans" cxnId="{80CC585C-DB82-4B23-9B9C-EA8D0212DAA2}">
      <dgm:prSet/>
      <dgm:spPr/>
      <dgm:t>
        <a:bodyPr/>
        <a:lstStyle/>
        <a:p>
          <a:endParaRPr lang="ru-RU">
            <a:solidFill>
              <a:schemeClr val="tx1"/>
            </a:solidFill>
          </a:endParaRPr>
        </a:p>
      </dgm:t>
    </dgm:pt>
    <dgm:pt modelId="{6CA46FD0-3D93-4F5F-9C8A-DFDE0CD1540C}" type="sibTrans" cxnId="{80CC585C-DB82-4B23-9B9C-EA8D0212DAA2}">
      <dgm:prSet/>
      <dgm:spPr/>
      <dgm:t>
        <a:bodyPr/>
        <a:lstStyle/>
        <a:p>
          <a:endParaRPr lang="ru-RU">
            <a:solidFill>
              <a:schemeClr val="tx1"/>
            </a:solidFill>
          </a:endParaRPr>
        </a:p>
      </dgm:t>
    </dgm:pt>
    <dgm:pt modelId="{1AEACC6F-2D88-4ACE-A4AC-CE3AD8EE224F}">
      <dgm:prSet phldrT="[Текст]"/>
      <dgm:spPr/>
      <dgm:t>
        <a:bodyPr/>
        <a:lstStyle/>
        <a:p>
          <a:r>
            <a:rPr lang="en-US" dirty="0"/>
            <a:t>Dev and Ops worked together up front to build good processes</a:t>
          </a:r>
          <a:endParaRPr lang="ru-RU" dirty="0"/>
        </a:p>
      </dgm:t>
    </dgm:pt>
    <dgm:pt modelId="{76414A5D-F6F7-4724-92BC-E44C668378B0}" type="parTrans" cxnId="{558D62DB-68C8-42CF-967A-5B25C00A46CD}">
      <dgm:prSet/>
      <dgm:spPr/>
      <dgm:t>
        <a:bodyPr/>
        <a:lstStyle/>
        <a:p>
          <a:endParaRPr lang="ru-RU">
            <a:solidFill>
              <a:schemeClr val="tx1"/>
            </a:solidFill>
          </a:endParaRPr>
        </a:p>
      </dgm:t>
    </dgm:pt>
    <dgm:pt modelId="{37F37868-72A8-41CB-8EA5-B5115A93C420}" type="sibTrans" cxnId="{558D62DB-68C8-42CF-967A-5B25C00A46CD}">
      <dgm:prSet/>
      <dgm:spPr/>
      <dgm:t>
        <a:bodyPr/>
        <a:lstStyle/>
        <a:p>
          <a:endParaRPr lang="ru-RU">
            <a:solidFill>
              <a:schemeClr val="tx1"/>
            </a:solidFill>
          </a:endParaRPr>
        </a:p>
      </dgm:t>
    </dgm:pt>
    <dgm:pt modelId="{292990E9-A63D-4CC8-9627-B9A3BC281AB7}">
      <dgm:prSet phldrT="[Текст]"/>
      <dgm:spPr/>
      <dgm:t>
        <a:bodyPr/>
        <a:lstStyle/>
        <a:p>
          <a:r>
            <a:rPr lang="en-US"/>
            <a:t>Building, testing, and deploying happened much more quickly and more often</a:t>
          </a:r>
          <a:endParaRPr lang="ru-RU" dirty="0"/>
        </a:p>
      </dgm:t>
    </dgm:pt>
    <dgm:pt modelId="{1CB0CA05-5FCE-4FFD-BA9C-2EE3878F3135}" type="parTrans" cxnId="{F9905EE7-A186-4F01-8FC9-3182BF9B11A4}">
      <dgm:prSet/>
      <dgm:spPr/>
      <dgm:t>
        <a:bodyPr/>
        <a:lstStyle/>
        <a:p>
          <a:endParaRPr lang="ru-RU">
            <a:solidFill>
              <a:schemeClr val="tx1"/>
            </a:solidFill>
          </a:endParaRPr>
        </a:p>
      </dgm:t>
    </dgm:pt>
    <dgm:pt modelId="{D819DF8F-9680-46AD-B238-E24DEB022BA2}" type="sibTrans" cxnId="{F9905EE7-A186-4F01-8FC9-3182BF9B11A4}">
      <dgm:prSet/>
      <dgm:spPr/>
      <dgm:t>
        <a:bodyPr/>
        <a:lstStyle/>
        <a:p>
          <a:endParaRPr lang="ru-RU">
            <a:solidFill>
              <a:schemeClr val="tx1"/>
            </a:solidFill>
          </a:endParaRPr>
        </a:p>
      </dgm:t>
    </dgm:pt>
    <dgm:pt modelId="{981315B2-50AA-4FD8-AE3D-645CF1F1BC3C}">
      <dgm:prSet phldrT="[Текст]"/>
      <dgm:spPr/>
      <dgm:t>
        <a:bodyPr/>
        <a:lstStyle/>
        <a:p>
          <a:r>
            <a:rPr lang="en-US"/>
            <a:t>Even though a code change caused a problem, users experienced 		little or no downtime</a:t>
          </a:r>
          <a:endParaRPr lang="ru-RU" dirty="0"/>
        </a:p>
      </dgm:t>
    </dgm:pt>
    <dgm:pt modelId="{5C4E959B-2707-404E-81CC-6B406BC6BB96}" type="parTrans" cxnId="{C3B711A6-09CF-4BD2-A2D7-9548C4B529E3}">
      <dgm:prSet/>
      <dgm:spPr/>
      <dgm:t>
        <a:bodyPr/>
        <a:lstStyle/>
        <a:p>
          <a:endParaRPr lang="ru-RU">
            <a:solidFill>
              <a:schemeClr val="tx1"/>
            </a:solidFill>
          </a:endParaRPr>
        </a:p>
      </dgm:t>
    </dgm:pt>
    <dgm:pt modelId="{3EF3B894-F737-4BF0-B36E-028D2E4D42E5}" type="sibTrans" cxnId="{C3B711A6-09CF-4BD2-A2D7-9548C4B529E3}">
      <dgm:prSet/>
      <dgm:spPr/>
      <dgm:t>
        <a:bodyPr/>
        <a:lstStyle/>
        <a:p>
          <a:endParaRPr lang="ru-RU">
            <a:solidFill>
              <a:schemeClr val="tx1"/>
            </a:solidFill>
          </a:endParaRPr>
        </a:p>
      </dgm:t>
    </dgm:pt>
    <dgm:pt modelId="{467F0043-831C-4AE0-9576-8F76D1C2DEA0}" type="pres">
      <dgm:prSet presAssocID="{22DA4A7D-0728-43F0-9595-8BA600418B35}" presName="linear" presStyleCnt="0">
        <dgm:presLayoutVars>
          <dgm:animLvl val="lvl"/>
          <dgm:resizeHandles val="exact"/>
        </dgm:presLayoutVars>
      </dgm:prSet>
      <dgm:spPr/>
      <dgm:t>
        <a:bodyPr/>
        <a:lstStyle/>
        <a:p>
          <a:endParaRPr lang="en-US"/>
        </a:p>
      </dgm:t>
    </dgm:pt>
    <dgm:pt modelId="{60995146-C405-42F9-9674-BFBB2FDCFB11}" type="pres">
      <dgm:prSet presAssocID="{49F22246-61C1-41C5-A05F-E41CBF3C7266}" presName="parentText" presStyleLbl="node1" presStyleIdx="0" presStyleCnt="2">
        <dgm:presLayoutVars>
          <dgm:chMax val="0"/>
          <dgm:bulletEnabled val="1"/>
        </dgm:presLayoutVars>
      </dgm:prSet>
      <dgm:spPr/>
      <dgm:t>
        <a:bodyPr/>
        <a:lstStyle/>
        <a:p>
          <a:endParaRPr lang="en-US"/>
        </a:p>
      </dgm:t>
    </dgm:pt>
    <dgm:pt modelId="{8C82921F-42CB-4492-9D1D-CDBD02544738}" type="pres">
      <dgm:prSet presAssocID="{49F22246-61C1-41C5-A05F-E41CBF3C7266}" presName="childText" presStyleLbl="revTx" presStyleIdx="0" presStyleCnt="2">
        <dgm:presLayoutVars>
          <dgm:bulletEnabled val="1"/>
        </dgm:presLayoutVars>
      </dgm:prSet>
      <dgm:spPr/>
      <dgm:t>
        <a:bodyPr/>
        <a:lstStyle/>
        <a:p>
          <a:endParaRPr lang="en-US"/>
        </a:p>
      </dgm:t>
    </dgm:pt>
    <dgm:pt modelId="{B2FBD8E5-6C63-4408-9CAC-317A2D14B53D}" type="pres">
      <dgm:prSet presAssocID="{93DB3E77-6BFE-44BF-AC71-98BDC8DDC4B6}" presName="parentText" presStyleLbl="node1" presStyleIdx="1" presStyleCnt="2">
        <dgm:presLayoutVars>
          <dgm:chMax val="0"/>
          <dgm:bulletEnabled val="1"/>
        </dgm:presLayoutVars>
      </dgm:prSet>
      <dgm:spPr/>
      <dgm:t>
        <a:bodyPr/>
        <a:lstStyle/>
        <a:p>
          <a:endParaRPr lang="en-US"/>
        </a:p>
      </dgm:t>
    </dgm:pt>
    <dgm:pt modelId="{0E9A48F7-4DF7-42FD-A84C-990AA21769E8}" type="pres">
      <dgm:prSet presAssocID="{93DB3E77-6BFE-44BF-AC71-98BDC8DDC4B6}" presName="childText" presStyleLbl="revTx" presStyleIdx="1" presStyleCnt="2">
        <dgm:presLayoutVars>
          <dgm:bulletEnabled val="1"/>
        </dgm:presLayoutVars>
      </dgm:prSet>
      <dgm:spPr/>
      <dgm:t>
        <a:bodyPr/>
        <a:lstStyle/>
        <a:p>
          <a:endParaRPr lang="en-US"/>
        </a:p>
      </dgm:t>
    </dgm:pt>
  </dgm:ptLst>
  <dgm:cxnLst>
    <dgm:cxn modelId="{2538FD13-C728-4386-9ACE-355351E346EF}" type="presOf" srcId="{93DB3E77-6BFE-44BF-AC71-98BDC8DDC4B6}" destId="{B2FBD8E5-6C63-4408-9CAC-317A2D14B53D}" srcOrd="0" destOrd="0" presId="urn:microsoft.com/office/officeart/2005/8/layout/vList2"/>
    <dgm:cxn modelId="{C78B0998-0850-44B7-A0BE-E0D1D8039BFD}" type="presOf" srcId="{981315B2-50AA-4FD8-AE3D-645CF1F1BC3C}" destId="{0E9A48F7-4DF7-42FD-A84C-990AA21769E8}" srcOrd="0" destOrd="1" presId="urn:microsoft.com/office/officeart/2005/8/layout/vList2"/>
    <dgm:cxn modelId="{AE7140D2-8D96-4142-A176-2C08D5C24CCD}" type="presOf" srcId="{1AEACC6F-2D88-4ACE-A4AC-CE3AD8EE224F}" destId="{0E9A48F7-4DF7-42FD-A84C-990AA21769E8}" srcOrd="0" destOrd="0" presId="urn:microsoft.com/office/officeart/2005/8/layout/vList2"/>
    <dgm:cxn modelId="{BEB8BD5A-40A8-4341-BD0D-3107C5684969}" type="presOf" srcId="{22DA4A7D-0728-43F0-9595-8BA600418B35}" destId="{467F0043-831C-4AE0-9576-8F76D1C2DEA0}" srcOrd="0" destOrd="0" presId="urn:microsoft.com/office/officeart/2005/8/layout/vList2"/>
    <dgm:cxn modelId="{F9905EE7-A186-4F01-8FC9-3182BF9B11A4}" srcId="{49F22246-61C1-41C5-A05F-E41CBF3C7266}" destId="{292990E9-A63D-4CC8-9627-B9A3BC281AB7}" srcOrd="1" destOrd="0" parTransId="{1CB0CA05-5FCE-4FFD-BA9C-2EE3878F3135}" sibTransId="{D819DF8F-9680-46AD-B238-E24DEB022BA2}"/>
    <dgm:cxn modelId="{80CC585C-DB82-4B23-9B9C-EA8D0212DAA2}" srcId="{22DA4A7D-0728-43F0-9595-8BA600418B35}" destId="{93DB3E77-6BFE-44BF-AC71-98BDC8DDC4B6}" srcOrd="1" destOrd="0" parTransId="{B1945FB6-40FB-4A25-A8B6-0DA988AE06D2}" sibTransId="{6CA46FD0-3D93-4F5F-9C8A-DFDE0CD1540C}"/>
    <dgm:cxn modelId="{E6C859EF-5CF3-440C-9679-C73A37C205C2}" type="presOf" srcId="{292990E9-A63D-4CC8-9627-B9A3BC281AB7}" destId="{8C82921F-42CB-4492-9D1D-CDBD02544738}" srcOrd="0" destOrd="1" presId="urn:microsoft.com/office/officeart/2005/8/layout/vList2"/>
    <dgm:cxn modelId="{3FD12086-066D-4D26-AD02-1A9389AA4799}" type="presOf" srcId="{4AC3E188-6A9C-48A8-B499-B1FE7E9C659E}" destId="{8C82921F-42CB-4492-9D1D-CDBD02544738}" srcOrd="0" destOrd="0" presId="urn:microsoft.com/office/officeart/2005/8/layout/vList2"/>
    <dgm:cxn modelId="{9AD2097C-2961-48C0-B36B-A5EBA950818C}" srcId="{22DA4A7D-0728-43F0-9595-8BA600418B35}" destId="{49F22246-61C1-41C5-A05F-E41CBF3C7266}" srcOrd="0" destOrd="0" parTransId="{8E1379FA-DB97-47C2-8F0A-176A42FF9BD8}" sibTransId="{E5352E98-8599-4E68-BAD1-D3C18250E00A}"/>
    <dgm:cxn modelId="{E6146032-6A14-45B1-A38D-6F7C5AB3F3F3}" type="presOf" srcId="{49F22246-61C1-41C5-A05F-E41CBF3C7266}" destId="{60995146-C405-42F9-9674-BFBB2FDCFB11}" srcOrd="0" destOrd="0" presId="urn:microsoft.com/office/officeart/2005/8/layout/vList2"/>
    <dgm:cxn modelId="{C3B711A6-09CF-4BD2-A2D7-9548C4B529E3}" srcId="{93DB3E77-6BFE-44BF-AC71-98BDC8DDC4B6}" destId="{981315B2-50AA-4FD8-AE3D-645CF1F1BC3C}" srcOrd="1" destOrd="0" parTransId="{5C4E959B-2707-404E-81CC-6B406BC6BB96}" sibTransId="{3EF3B894-F737-4BF0-B36E-028D2E4D42E5}"/>
    <dgm:cxn modelId="{558D62DB-68C8-42CF-967A-5B25C00A46CD}" srcId="{93DB3E77-6BFE-44BF-AC71-98BDC8DDC4B6}" destId="{1AEACC6F-2D88-4ACE-A4AC-CE3AD8EE224F}" srcOrd="0" destOrd="0" parTransId="{76414A5D-F6F7-4724-92BC-E44C668378B0}" sibTransId="{37F37868-72A8-41CB-8EA5-B5115A93C420}"/>
    <dgm:cxn modelId="{CB459052-CB94-4DAA-9192-A73F89A307C0}" srcId="{49F22246-61C1-41C5-A05F-E41CBF3C7266}" destId="{4AC3E188-6A9C-48A8-B499-B1FE7E9C659E}" srcOrd="0" destOrd="0" parTransId="{933652BA-93BA-4CA9-A70D-EE52FA7EB68D}" sibTransId="{1970A1B1-6301-4856-8D1B-2E0B1AE0ECCF}"/>
    <dgm:cxn modelId="{54C4A0BD-98BA-41D8-8AF2-7EA98CCAE105}" type="presParOf" srcId="{467F0043-831C-4AE0-9576-8F76D1C2DEA0}" destId="{60995146-C405-42F9-9674-BFBB2FDCFB11}" srcOrd="0" destOrd="0" presId="urn:microsoft.com/office/officeart/2005/8/layout/vList2"/>
    <dgm:cxn modelId="{27D2AB8A-5D92-4D71-8628-8125F6827583}" type="presParOf" srcId="{467F0043-831C-4AE0-9576-8F76D1C2DEA0}" destId="{8C82921F-42CB-4492-9D1D-CDBD02544738}" srcOrd="1" destOrd="0" presId="urn:microsoft.com/office/officeart/2005/8/layout/vList2"/>
    <dgm:cxn modelId="{B5582D11-6B13-43C2-922E-EF11638F4C1D}" type="presParOf" srcId="{467F0043-831C-4AE0-9576-8F76D1C2DEA0}" destId="{B2FBD8E5-6C63-4408-9CAC-317A2D14B53D}" srcOrd="2" destOrd="0" presId="urn:microsoft.com/office/officeart/2005/8/layout/vList2"/>
    <dgm:cxn modelId="{EB1A58E2-E0AE-47AF-90C9-B982060DFE36}" type="presParOf" srcId="{467F0043-831C-4AE0-9576-8F76D1C2DEA0}" destId="{0E9A48F7-4DF7-42FD-A84C-990AA21769E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2895D3B-68D7-42E2-9FA1-1E9FB076AE54}" type="doc">
      <dgm:prSet loTypeId="urn:microsoft.com/office/officeart/2005/8/layout/pyramid2" loCatId="list" qsTypeId="urn:microsoft.com/office/officeart/2005/8/quickstyle/simple1" qsCatId="simple" csTypeId="urn:microsoft.com/office/officeart/2005/8/colors/colorful1" csCatId="colorful" phldr="1"/>
      <dgm:spPr/>
    </dgm:pt>
    <dgm:pt modelId="{31819823-F9F1-41DA-A4F8-CCCEFB19CC34}">
      <dgm:prSet phldrT="[Текст]"/>
      <dgm:spPr/>
      <dgm:t>
        <a:bodyPr/>
        <a:lstStyle/>
        <a:p>
          <a:r>
            <a:rPr lang="de-DE" dirty="0" err="1"/>
            <a:t>Continuous</a:t>
          </a:r>
          <a:r>
            <a:rPr lang="de-DE" dirty="0"/>
            <a:t> Integration</a:t>
          </a:r>
          <a:endParaRPr lang="ru-RU" dirty="0"/>
        </a:p>
      </dgm:t>
    </dgm:pt>
    <dgm:pt modelId="{B10E2617-6AD6-4FF6-B073-38BACC4DF06D}" type="parTrans" cxnId="{2AF2BF05-67F6-441B-9624-9E34EC986CAD}">
      <dgm:prSet/>
      <dgm:spPr/>
      <dgm:t>
        <a:bodyPr/>
        <a:lstStyle/>
        <a:p>
          <a:endParaRPr lang="ru-RU"/>
        </a:p>
      </dgm:t>
    </dgm:pt>
    <dgm:pt modelId="{0E5F908F-31A1-48D8-A0B6-7C0792AE07D2}" type="sibTrans" cxnId="{2AF2BF05-67F6-441B-9624-9E34EC986CAD}">
      <dgm:prSet/>
      <dgm:spPr/>
      <dgm:t>
        <a:bodyPr/>
        <a:lstStyle/>
        <a:p>
          <a:endParaRPr lang="ru-RU"/>
        </a:p>
      </dgm:t>
    </dgm:pt>
    <dgm:pt modelId="{C712AA2F-4214-4E47-95FD-C4B2D8D2CFEF}">
      <dgm:prSet phldrT="[Текст]"/>
      <dgm:spPr/>
      <dgm:t>
        <a:bodyPr/>
        <a:lstStyle/>
        <a:p>
          <a:r>
            <a:rPr lang="de-DE" dirty="0" err="1"/>
            <a:t>Continuous</a:t>
          </a:r>
          <a:r>
            <a:rPr lang="de-DE" dirty="0"/>
            <a:t> </a:t>
          </a:r>
          <a:r>
            <a:rPr lang="de-DE" dirty="0" err="1"/>
            <a:t>Delivery</a:t>
          </a:r>
          <a:endParaRPr lang="ru-RU" dirty="0"/>
        </a:p>
      </dgm:t>
    </dgm:pt>
    <dgm:pt modelId="{A2168101-758D-41F7-88CA-85751EE9E84D}" type="parTrans" cxnId="{BFEF0439-99D7-4860-A07E-5DC6F2D9BDC9}">
      <dgm:prSet/>
      <dgm:spPr/>
      <dgm:t>
        <a:bodyPr/>
        <a:lstStyle/>
        <a:p>
          <a:endParaRPr lang="ru-RU"/>
        </a:p>
      </dgm:t>
    </dgm:pt>
    <dgm:pt modelId="{E7749E35-5E28-456A-A1EC-80D87AAE82DA}" type="sibTrans" cxnId="{BFEF0439-99D7-4860-A07E-5DC6F2D9BDC9}">
      <dgm:prSet/>
      <dgm:spPr/>
      <dgm:t>
        <a:bodyPr/>
        <a:lstStyle/>
        <a:p>
          <a:endParaRPr lang="ru-RU"/>
        </a:p>
      </dgm:t>
    </dgm:pt>
    <dgm:pt modelId="{7016E38D-2D90-4AF7-93AE-4323B606EED6}">
      <dgm:prSet/>
      <dgm:spPr/>
      <dgm:t>
        <a:bodyPr/>
        <a:lstStyle/>
        <a:p>
          <a:r>
            <a:rPr lang="de-DE" dirty="0" err="1"/>
            <a:t>Microservices</a:t>
          </a:r>
          <a:endParaRPr lang="de-DE" dirty="0"/>
        </a:p>
      </dgm:t>
    </dgm:pt>
    <dgm:pt modelId="{86070A6D-F4EB-4A40-B616-BD754FFB5875}" type="parTrans" cxnId="{938E2A78-D58A-4E37-8CAE-6AA806E7E20E}">
      <dgm:prSet/>
      <dgm:spPr/>
      <dgm:t>
        <a:bodyPr/>
        <a:lstStyle/>
        <a:p>
          <a:endParaRPr lang="ru-RU"/>
        </a:p>
      </dgm:t>
    </dgm:pt>
    <dgm:pt modelId="{9CEAB602-179C-4CC6-B681-2FF0B5A2E162}" type="sibTrans" cxnId="{938E2A78-D58A-4E37-8CAE-6AA806E7E20E}">
      <dgm:prSet/>
      <dgm:spPr/>
      <dgm:t>
        <a:bodyPr/>
        <a:lstStyle/>
        <a:p>
          <a:endParaRPr lang="ru-RU"/>
        </a:p>
      </dgm:t>
    </dgm:pt>
    <dgm:pt modelId="{4CD852FD-76DB-4D99-ACA7-79CBC47513CC}">
      <dgm:prSet/>
      <dgm:spPr/>
      <dgm:t>
        <a:bodyPr/>
        <a:lstStyle/>
        <a:p>
          <a:r>
            <a:rPr lang="de-DE" dirty="0"/>
            <a:t>Infrastructure </a:t>
          </a:r>
          <a:r>
            <a:rPr lang="de-DE" dirty="0" err="1"/>
            <a:t>as</a:t>
          </a:r>
          <a:r>
            <a:rPr lang="de-DE" dirty="0"/>
            <a:t> Code</a:t>
          </a:r>
        </a:p>
      </dgm:t>
    </dgm:pt>
    <dgm:pt modelId="{6F457654-C684-46B5-B227-FC718C205C43}" type="parTrans" cxnId="{FBAA36BA-4B24-4C68-A34B-9DA5F0835834}">
      <dgm:prSet/>
      <dgm:spPr/>
      <dgm:t>
        <a:bodyPr/>
        <a:lstStyle/>
        <a:p>
          <a:endParaRPr lang="ru-RU"/>
        </a:p>
      </dgm:t>
    </dgm:pt>
    <dgm:pt modelId="{42F40640-CB7F-4762-B50A-DBB1DE484688}" type="sibTrans" cxnId="{FBAA36BA-4B24-4C68-A34B-9DA5F0835834}">
      <dgm:prSet/>
      <dgm:spPr/>
      <dgm:t>
        <a:bodyPr/>
        <a:lstStyle/>
        <a:p>
          <a:endParaRPr lang="ru-RU"/>
        </a:p>
      </dgm:t>
    </dgm:pt>
    <dgm:pt modelId="{A5C2DD16-B89B-4822-87FD-3CDE7E974445}">
      <dgm:prSet/>
      <dgm:spPr/>
      <dgm:t>
        <a:bodyPr/>
        <a:lstStyle/>
        <a:p>
          <a:r>
            <a:rPr lang="de-DE" dirty="0"/>
            <a:t>Monitoring </a:t>
          </a:r>
          <a:r>
            <a:rPr lang="de-DE" dirty="0" err="1"/>
            <a:t>and</a:t>
          </a:r>
          <a:r>
            <a:rPr lang="de-DE" dirty="0"/>
            <a:t> </a:t>
          </a:r>
          <a:r>
            <a:rPr lang="de-DE" dirty="0" err="1"/>
            <a:t>Logging</a:t>
          </a:r>
          <a:endParaRPr lang="de-DE" dirty="0"/>
        </a:p>
      </dgm:t>
    </dgm:pt>
    <dgm:pt modelId="{8A0020A9-6FDA-4397-8588-FEBC89CB11CB}" type="parTrans" cxnId="{E8D533A5-543C-43B7-983A-02BC3C1A98B4}">
      <dgm:prSet/>
      <dgm:spPr/>
      <dgm:t>
        <a:bodyPr/>
        <a:lstStyle/>
        <a:p>
          <a:endParaRPr lang="ru-RU"/>
        </a:p>
      </dgm:t>
    </dgm:pt>
    <dgm:pt modelId="{FB843021-9439-41B2-8E78-FF595CC54CD4}" type="sibTrans" cxnId="{E8D533A5-543C-43B7-983A-02BC3C1A98B4}">
      <dgm:prSet/>
      <dgm:spPr/>
      <dgm:t>
        <a:bodyPr/>
        <a:lstStyle/>
        <a:p>
          <a:endParaRPr lang="ru-RU"/>
        </a:p>
      </dgm:t>
    </dgm:pt>
    <dgm:pt modelId="{3BC89C7C-50B6-4BD0-B8BA-B1325B8B69FA}">
      <dgm:prSet/>
      <dgm:spPr/>
      <dgm:t>
        <a:bodyPr/>
        <a:lstStyle/>
        <a:p>
          <a:r>
            <a:rPr lang="de-DE"/>
            <a:t>Communication and Collaboration</a:t>
          </a:r>
          <a:endParaRPr lang="de-DE" dirty="0"/>
        </a:p>
      </dgm:t>
    </dgm:pt>
    <dgm:pt modelId="{018FAE57-F3F3-413B-AA6C-DC555C4C911B}" type="parTrans" cxnId="{E28FCE0E-5015-4FD2-9906-8F4DC5258B08}">
      <dgm:prSet/>
      <dgm:spPr/>
      <dgm:t>
        <a:bodyPr/>
        <a:lstStyle/>
        <a:p>
          <a:endParaRPr lang="ru-RU"/>
        </a:p>
      </dgm:t>
    </dgm:pt>
    <dgm:pt modelId="{7F281729-CA32-4ACD-B5BC-047E365F3013}" type="sibTrans" cxnId="{E28FCE0E-5015-4FD2-9906-8F4DC5258B08}">
      <dgm:prSet/>
      <dgm:spPr/>
      <dgm:t>
        <a:bodyPr/>
        <a:lstStyle/>
        <a:p>
          <a:endParaRPr lang="ru-RU"/>
        </a:p>
      </dgm:t>
    </dgm:pt>
    <dgm:pt modelId="{75ED7AC1-FD3F-4742-AF44-0ACD6EC0D078}" type="pres">
      <dgm:prSet presAssocID="{82895D3B-68D7-42E2-9FA1-1E9FB076AE54}" presName="compositeShape" presStyleCnt="0">
        <dgm:presLayoutVars>
          <dgm:dir/>
          <dgm:resizeHandles/>
        </dgm:presLayoutVars>
      </dgm:prSet>
      <dgm:spPr/>
    </dgm:pt>
    <dgm:pt modelId="{902C0DEB-0D33-4D2B-BE43-33461BD15995}" type="pres">
      <dgm:prSet presAssocID="{82895D3B-68D7-42E2-9FA1-1E9FB076AE54}" presName="pyramid" presStyleLbl="node1" presStyleIdx="0" presStyleCnt="1"/>
      <dgm:spPr/>
    </dgm:pt>
    <dgm:pt modelId="{1EFEEB9F-7E18-4880-A34F-D447379B8631}" type="pres">
      <dgm:prSet presAssocID="{82895D3B-68D7-42E2-9FA1-1E9FB076AE54}" presName="theList" presStyleCnt="0"/>
      <dgm:spPr/>
    </dgm:pt>
    <dgm:pt modelId="{D2CD70D3-1FFA-4AF9-9F20-456021BD70E9}" type="pres">
      <dgm:prSet presAssocID="{31819823-F9F1-41DA-A4F8-CCCEFB19CC34}" presName="aNode" presStyleLbl="fgAcc1" presStyleIdx="0" presStyleCnt="6" custScaleX="194390">
        <dgm:presLayoutVars>
          <dgm:bulletEnabled val="1"/>
        </dgm:presLayoutVars>
      </dgm:prSet>
      <dgm:spPr/>
      <dgm:t>
        <a:bodyPr/>
        <a:lstStyle/>
        <a:p>
          <a:endParaRPr lang="en-US"/>
        </a:p>
      </dgm:t>
    </dgm:pt>
    <dgm:pt modelId="{A364F741-270E-43AF-A701-8FAE93604E1D}" type="pres">
      <dgm:prSet presAssocID="{31819823-F9F1-41DA-A4F8-CCCEFB19CC34}" presName="aSpace" presStyleCnt="0"/>
      <dgm:spPr/>
    </dgm:pt>
    <dgm:pt modelId="{ED47CDBC-0179-49E5-8BF5-69F03739753D}" type="pres">
      <dgm:prSet presAssocID="{C712AA2F-4214-4E47-95FD-C4B2D8D2CFEF}" presName="aNode" presStyleLbl="fgAcc1" presStyleIdx="1" presStyleCnt="6" custScaleX="194390">
        <dgm:presLayoutVars>
          <dgm:bulletEnabled val="1"/>
        </dgm:presLayoutVars>
      </dgm:prSet>
      <dgm:spPr/>
      <dgm:t>
        <a:bodyPr/>
        <a:lstStyle/>
        <a:p>
          <a:endParaRPr lang="en-US"/>
        </a:p>
      </dgm:t>
    </dgm:pt>
    <dgm:pt modelId="{7A1F21C7-B66D-4C47-9D1B-F2E5DA465C63}" type="pres">
      <dgm:prSet presAssocID="{C712AA2F-4214-4E47-95FD-C4B2D8D2CFEF}" presName="aSpace" presStyleCnt="0"/>
      <dgm:spPr/>
    </dgm:pt>
    <dgm:pt modelId="{C85B726B-33A1-4DF0-A006-927B09D86843}" type="pres">
      <dgm:prSet presAssocID="{7016E38D-2D90-4AF7-93AE-4323B606EED6}" presName="aNode" presStyleLbl="fgAcc1" presStyleIdx="2" presStyleCnt="6" custScaleX="194390">
        <dgm:presLayoutVars>
          <dgm:bulletEnabled val="1"/>
        </dgm:presLayoutVars>
      </dgm:prSet>
      <dgm:spPr/>
      <dgm:t>
        <a:bodyPr/>
        <a:lstStyle/>
        <a:p>
          <a:endParaRPr lang="en-US"/>
        </a:p>
      </dgm:t>
    </dgm:pt>
    <dgm:pt modelId="{39134771-E886-4E20-856F-C1AABBE50DFE}" type="pres">
      <dgm:prSet presAssocID="{7016E38D-2D90-4AF7-93AE-4323B606EED6}" presName="aSpace" presStyleCnt="0"/>
      <dgm:spPr/>
    </dgm:pt>
    <dgm:pt modelId="{24D93D83-5076-4E77-8314-846F2FAC6F32}" type="pres">
      <dgm:prSet presAssocID="{4CD852FD-76DB-4D99-ACA7-79CBC47513CC}" presName="aNode" presStyleLbl="fgAcc1" presStyleIdx="3" presStyleCnt="6" custScaleX="194390">
        <dgm:presLayoutVars>
          <dgm:bulletEnabled val="1"/>
        </dgm:presLayoutVars>
      </dgm:prSet>
      <dgm:spPr/>
      <dgm:t>
        <a:bodyPr/>
        <a:lstStyle/>
        <a:p>
          <a:endParaRPr lang="en-US"/>
        </a:p>
      </dgm:t>
    </dgm:pt>
    <dgm:pt modelId="{340C5A82-61D7-4156-B26B-092A0855D228}" type="pres">
      <dgm:prSet presAssocID="{4CD852FD-76DB-4D99-ACA7-79CBC47513CC}" presName="aSpace" presStyleCnt="0"/>
      <dgm:spPr/>
    </dgm:pt>
    <dgm:pt modelId="{8C03C480-4F73-4E23-A389-6B99AD2F6206}" type="pres">
      <dgm:prSet presAssocID="{A5C2DD16-B89B-4822-87FD-3CDE7E974445}" presName="aNode" presStyleLbl="fgAcc1" presStyleIdx="4" presStyleCnt="6" custScaleX="194390">
        <dgm:presLayoutVars>
          <dgm:bulletEnabled val="1"/>
        </dgm:presLayoutVars>
      </dgm:prSet>
      <dgm:spPr/>
      <dgm:t>
        <a:bodyPr/>
        <a:lstStyle/>
        <a:p>
          <a:endParaRPr lang="en-US"/>
        </a:p>
      </dgm:t>
    </dgm:pt>
    <dgm:pt modelId="{B2DD35EE-0B9B-48BE-9C29-E0D0AABE4CF7}" type="pres">
      <dgm:prSet presAssocID="{A5C2DD16-B89B-4822-87FD-3CDE7E974445}" presName="aSpace" presStyleCnt="0"/>
      <dgm:spPr/>
    </dgm:pt>
    <dgm:pt modelId="{7EB095CD-7420-4C16-8760-4365BD31C01B}" type="pres">
      <dgm:prSet presAssocID="{3BC89C7C-50B6-4BD0-B8BA-B1325B8B69FA}" presName="aNode" presStyleLbl="fgAcc1" presStyleIdx="5" presStyleCnt="6" custScaleX="194390">
        <dgm:presLayoutVars>
          <dgm:bulletEnabled val="1"/>
        </dgm:presLayoutVars>
      </dgm:prSet>
      <dgm:spPr/>
      <dgm:t>
        <a:bodyPr/>
        <a:lstStyle/>
        <a:p>
          <a:endParaRPr lang="en-US"/>
        </a:p>
      </dgm:t>
    </dgm:pt>
    <dgm:pt modelId="{98916A43-A335-4A31-9D54-656AD8DE9478}" type="pres">
      <dgm:prSet presAssocID="{3BC89C7C-50B6-4BD0-B8BA-B1325B8B69FA}" presName="aSpace" presStyleCnt="0"/>
      <dgm:spPr/>
    </dgm:pt>
  </dgm:ptLst>
  <dgm:cxnLst>
    <dgm:cxn modelId="{E28FCE0E-5015-4FD2-9906-8F4DC5258B08}" srcId="{82895D3B-68D7-42E2-9FA1-1E9FB076AE54}" destId="{3BC89C7C-50B6-4BD0-B8BA-B1325B8B69FA}" srcOrd="5" destOrd="0" parTransId="{018FAE57-F3F3-413B-AA6C-DC555C4C911B}" sibTransId="{7F281729-CA32-4ACD-B5BC-047E365F3013}"/>
    <dgm:cxn modelId="{63D2D9D6-153C-4168-8D8B-A5B4E51CB32C}" type="presOf" srcId="{31819823-F9F1-41DA-A4F8-CCCEFB19CC34}" destId="{D2CD70D3-1FFA-4AF9-9F20-456021BD70E9}" srcOrd="0" destOrd="0" presId="urn:microsoft.com/office/officeart/2005/8/layout/pyramid2"/>
    <dgm:cxn modelId="{E8D533A5-543C-43B7-983A-02BC3C1A98B4}" srcId="{82895D3B-68D7-42E2-9FA1-1E9FB076AE54}" destId="{A5C2DD16-B89B-4822-87FD-3CDE7E974445}" srcOrd="4" destOrd="0" parTransId="{8A0020A9-6FDA-4397-8588-FEBC89CB11CB}" sibTransId="{FB843021-9439-41B2-8E78-FF595CC54CD4}"/>
    <dgm:cxn modelId="{7975E59B-739D-45D3-9EAA-5BEDBAB56301}" type="presOf" srcId="{C712AA2F-4214-4E47-95FD-C4B2D8D2CFEF}" destId="{ED47CDBC-0179-49E5-8BF5-69F03739753D}" srcOrd="0" destOrd="0" presId="urn:microsoft.com/office/officeart/2005/8/layout/pyramid2"/>
    <dgm:cxn modelId="{D7936BFA-E0ED-4047-A815-842508669B9C}" type="presOf" srcId="{82895D3B-68D7-42E2-9FA1-1E9FB076AE54}" destId="{75ED7AC1-FD3F-4742-AF44-0ACD6EC0D078}" srcOrd="0" destOrd="0" presId="urn:microsoft.com/office/officeart/2005/8/layout/pyramid2"/>
    <dgm:cxn modelId="{572BDB26-1E22-4C6D-B6FC-CCD22FFAC95D}" type="presOf" srcId="{3BC89C7C-50B6-4BD0-B8BA-B1325B8B69FA}" destId="{7EB095CD-7420-4C16-8760-4365BD31C01B}" srcOrd="0" destOrd="0" presId="urn:microsoft.com/office/officeart/2005/8/layout/pyramid2"/>
    <dgm:cxn modelId="{938E2A78-D58A-4E37-8CAE-6AA806E7E20E}" srcId="{82895D3B-68D7-42E2-9FA1-1E9FB076AE54}" destId="{7016E38D-2D90-4AF7-93AE-4323B606EED6}" srcOrd="2" destOrd="0" parTransId="{86070A6D-F4EB-4A40-B616-BD754FFB5875}" sibTransId="{9CEAB602-179C-4CC6-B681-2FF0B5A2E162}"/>
    <dgm:cxn modelId="{8FF98694-6B7E-4B1C-8821-010B45EA2E63}" type="presOf" srcId="{A5C2DD16-B89B-4822-87FD-3CDE7E974445}" destId="{8C03C480-4F73-4E23-A389-6B99AD2F6206}" srcOrd="0" destOrd="0" presId="urn:microsoft.com/office/officeart/2005/8/layout/pyramid2"/>
    <dgm:cxn modelId="{BFEF0439-99D7-4860-A07E-5DC6F2D9BDC9}" srcId="{82895D3B-68D7-42E2-9FA1-1E9FB076AE54}" destId="{C712AA2F-4214-4E47-95FD-C4B2D8D2CFEF}" srcOrd="1" destOrd="0" parTransId="{A2168101-758D-41F7-88CA-85751EE9E84D}" sibTransId="{E7749E35-5E28-456A-A1EC-80D87AAE82DA}"/>
    <dgm:cxn modelId="{40502481-D9B8-433B-8A13-BCFD8244F8FF}" type="presOf" srcId="{4CD852FD-76DB-4D99-ACA7-79CBC47513CC}" destId="{24D93D83-5076-4E77-8314-846F2FAC6F32}" srcOrd="0" destOrd="0" presId="urn:microsoft.com/office/officeart/2005/8/layout/pyramid2"/>
    <dgm:cxn modelId="{FBAA36BA-4B24-4C68-A34B-9DA5F0835834}" srcId="{82895D3B-68D7-42E2-9FA1-1E9FB076AE54}" destId="{4CD852FD-76DB-4D99-ACA7-79CBC47513CC}" srcOrd="3" destOrd="0" parTransId="{6F457654-C684-46B5-B227-FC718C205C43}" sibTransId="{42F40640-CB7F-4762-B50A-DBB1DE484688}"/>
    <dgm:cxn modelId="{2AF2BF05-67F6-441B-9624-9E34EC986CAD}" srcId="{82895D3B-68D7-42E2-9FA1-1E9FB076AE54}" destId="{31819823-F9F1-41DA-A4F8-CCCEFB19CC34}" srcOrd="0" destOrd="0" parTransId="{B10E2617-6AD6-4FF6-B073-38BACC4DF06D}" sibTransId="{0E5F908F-31A1-48D8-A0B6-7C0792AE07D2}"/>
    <dgm:cxn modelId="{4224B6E7-7BAA-4E17-A110-0911620FD808}" type="presOf" srcId="{7016E38D-2D90-4AF7-93AE-4323B606EED6}" destId="{C85B726B-33A1-4DF0-A006-927B09D86843}" srcOrd="0" destOrd="0" presId="urn:microsoft.com/office/officeart/2005/8/layout/pyramid2"/>
    <dgm:cxn modelId="{645D2EF8-D144-4BE0-8F6F-011A7B518B8C}" type="presParOf" srcId="{75ED7AC1-FD3F-4742-AF44-0ACD6EC0D078}" destId="{902C0DEB-0D33-4D2B-BE43-33461BD15995}" srcOrd="0" destOrd="0" presId="urn:microsoft.com/office/officeart/2005/8/layout/pyramid2"/>
    <dgm:cxn modelId="{5CE3F13F-9EBA-48FE-9F4F-8235CB89485C}" type="presParOf" srcId="{75ED7AC1-FD3F-4742-AF44-0ACD6EC0D078}" destId="{1EFEEB9F-7E18-4880-A34F-D447379B8631}" srcOrd="1" destOrd="0" presId="urn:microsoft.com/office/officeart/2005/8/layout/pyramid2"/>
    <dgm:cxn modelId="{B2B654A6-3D9C-429A-A312-A67F6E7C928A}" type="presParOf" srcId="{1EFEEB9F-7E18-4880-A34F-D447379B8631}" destId="{D2CD70D3-1FFA-4AF9-9F20-456021BD70E9}" srcOrd="0" destOrd="0" presId="urn:microsoft.com/office/officeart/2005/8/layout/pyramid2"/>
    <dgm:cxn modelId="{02DF8BB5-5486-481A-BCE7-1EA21446CF78}" type="presParOf" srcId="{1EFEEB9F-7E18-4880-A34F-D447379B8631}" destId="{A364F741-270E-43AF-A701-8FAE93604E1D}" srcOrd="1" destOrd="0" presId="urn:microsoft.com/office/officeart/2005/8/layout/pyramid2"/>
    <dgm:cxn modelId="{2366B6F7-4644-4652-9F8F-EEAF2D3F1280}" type="presParOf" srcId="{1EFEEB9F-7E18-4880-A34F-D447379B8631}" destId="{ED47CDBC-0179-49E5-8BF5-69F03739753D}" srcOrd="2" destOrd="0" presId="urn:microsoft.com/office/officeart/2005/8/layout/pyramid2"/>
    <dgm:cxn modelId="{73169E07-EF0A-418A-90DD-F5C726B31FAF}" type="presParOf" srcId="{1EFEEB9F-7E18-4880-A34F-D447379B8631}" destId="{7A1F21C7-B66D-4C47-9D1B-F2E5DA465C63}" srcOrd="3" destOrd="0" presId="urn:microsoft.com/office/officeart/2005/8/layout/pyramid2"/>
    <dgm:cxn modelId="{CA0B8A10-1F84-4070-AC72-6D4BC25A27C6}" type="presParOf" srcId="{1EFEEB9F-7E18-4880-A34F-D447379B8631}" destId="{C85B726B-33A1-4DF0-A006-927B09D86843}" srcOrd="4" destOrd="0" presId="urn:microsoft.com/office/officeart/2005/8/layout/pyramid2"/>
    <dgm:cxn modelId="{2D65FDCD-CE84-4C3E-9288-5E2874820CD9}" type="presParOf" srcId="{1EFEEB9F-7E18-4880-A34F-D447379B8631}" destId="{39134771-E886-4E20-856F-C1AABBE50DFE}" srcOrd="5" destOrd="0" presId="urn:microsoft.com/office/officeart/2005/8/layout/pyramid2"/>
    <dgm:cxn modelId="{59E8605C-159D-4E23-939A-F98B209D9242}" type="presParOf" srcId="{1EFEEB9F-7E18-4880-A34F-D447379B8631}" destId="{24D93D83-5076-4E77-8314-846F2FAC6F32}" srcOrd="6" destOrd="0" presId="urn:microsoft.com/office/officeart/2005/8/layout/pyramid2"/>
    <dgm:cxn modelId="{6863F4DA-1C42-42AF-AB69-1306655A8C89}" type="presParOf" srcId="{1EFEEB9F-7E18-4880-A34F-D447379B8631}" destId="{340C5A82-61D7-4156-B26B-092A0855D228}" srcOrd="7" destOrd="0" presId="urn:microsoft.com/office/officeart/2005/8/layout/pyramid2"/>
    <dgm:cxn modelId="{5CB750C8-0401-4DDF-9E69-EB7786C4FDDC}" type="presParOf" srcId="{1EFEEB9F-7E18-4880-A34F-D447379B8631}" destId="{8C03C480-4F73-4E23-A389-6B99AD2F6206}" srcOrd="8" destOrd="0" presId="urn:microsoft.com/office/officeart/2005/8/layout/pyramid2"/>
    <dgm:cxn modelId="{E1CD5918-BDA6-4D47-834A-06F6DE0C4EBF}" type="presParOf" srcId="{1EFEEB9F-7E18-4880-A34F-D447379B8631}" destId="{B2DD35EE-0B9B-48BE-9C29-E0D0AABE4CF7}" srcOrd="9" destOrd="0" presId="urn:microsoft.com/office/officeart/2005/8/layout/pyramid2"/>
    <dgm:cxn modelId="{EBD5CE8A-0CF5-4AA7-B9B4-553D5AA01FF4}" type="presParOf" srcId="{1EFEEB9F-7E18-4880-A34F-D447379B8631}" destId="{7EB095CD-7420-4C16-8760-4365BD31C01B}" srcOrd="10" destOrd="0" presId="urn:microsoft.com/office/officeart/2005/8/layout/pyramid2"/>
    <dgm:cxn modelId="{B35E1C95-67C1-4C6A-98FF-73ABE89A45AD}" type="presParOf" srcId="{1EFEEB9F-7E18-4880-A34F-D447379B8631}" destId="{98916A43-A335-4A31-9D54-656AD8DE9478}"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4CCDB3-1B75-4B84-BC61-E2D2AB5B2C40}" type="doc">
      <dgm:prSet loTypeId="urn:microsoft.com/office/officeart/2005/8/layout/process2" loCatId="process" qsTypeId="urn:microsoft.com/office/officeart/2005/8/quickstyle/simple1" qsCatId="simple" csTypeId="urn:microsoft.com/office/officeart/2005/8/colors/colorful1" csCatId="colorful" phldr="1"/>
      <dgm:spPr/>
    </dgm:pt>
    <dgm:pt modelId="{56DBB3E3-8D9E-42A0-A645-B42887A2B170}">
      <dgm:prSet phldrT="[Текст]" custT="1"/>
      <dgm:spPr/>
      <dgm:t>
        <a:bodyPr/>
        <a:lstStyle/>
        <a:p>
          <a:r>
            <a:rPr lang="en-US" sz="2000" dirty="0">
              <a:solidFill>
                <a:schemeClr val="tx1"/>
              </a:solidFill>
            </a:rPr>
            <a:t>Continuous integration is a software development practice where developers regularly merge their code changes into a central repository, after which automated builds and tests are run. </a:t>
          </a:r>
          <a:endParaRPr lang="ru-RU" sz="2000" dirty="0">
            <a:solidFill>
              <a:schemeClr val="tx1"/>
            </a:solidFill>
          </a:endParaRPr>
        </a:p>
      </dgm:t>
    </dgm:pt>
    <dgm:pt modelId="{D012E651-C8A8-437E-BF6F-09AD2F6A7EFB}" type="parTrans" cxnId="{1DDE609D-4418-407C-983B-BEB659C8F144}">
      <dgm:prSet/>
      <dgm:spPr/>
      <dgm:t>
        <a:bodyPr/>
        <a:lstStyle/>
        <a:p>
          <a:endParaRPr lang="ru-RU"/>
        </a:p>
      </dgm:t>
    </dgm:pt>
    <dgm:pt modelId="{5214B1A6-A07E-49C1-89C1-454BB23FB743}" type="sibTrans" cxnId="{1DDE609D-4418-407C-983B-BEB659C8F144}">
      <dgm:prSet/>
      <dgm:spPr/>
      <dgm:t>
        <a:bodyPr/>
        <a:lstStyle/>
        <a:p>
          <a:endParaRPr lang="ru-RU"/>
        </a:p>
      </dgm:t>
    </dgm:pt>
    <dgm:pt modelId="{7CE9A04E-3A88-4D03-92D7-98322292E5E6}">
      <dgm:prSet phldrT="[Текст]" custT="1"/>
      <dgm:spPr/>
      <dgm:t>
        <a:bodyPr/>
        <a:lstStyle/>
        <a:p>
          <a:r>
            <a:rPr lang="en-US" sz="2000" dirty="0">
              <a:solidFill>
                <a:schemeClr val="tx1"/>
              </a:solidFill>
            </a:rPr>
            <a:t>The key goals of continuous integration are to find and address bugs quicker, improve software quality, and reduce the time it takes to validate and release new software updates.</a:t>
          </a:r>
          <a:endParaRPr lang="ru-RU" sz="2000" dirty="0">
            <a:solidFill>
              <a:schemeClr val="tx1"/>
            </a:solidFill>
          </a:endParaRPr>
        </a:p>
      </dgm:t>
    </dgm:pt>
    <dgm:pt modelId="{998A3031-8BD1-4E3B-955A-40227BB38566}" type="parTrans" cxnId="{B247A498-00FD-4CEE-A308-53700C77701C}">
      <dgm:prSet/>
      <dgm:spPr/>
      <dgm:t>
        <a:bodyPr/>
        <a:lstStyle/>
        <a:p>
          <a:endParaRPr lang="ru-RU"/>
        </a:p>
      </dgm:t>
    </dgm:pt>
    <dgm:pt modelId="{ECCE01B3-2D6D-4818-AAE7-CFF476919609}" type="sibTrans" cxnId="{B247A498-00FD-4CEE-A308-53700C77701C}">
      <dgm:prSet/>
      <dgm:spPr/>
      <dgm:t>
        <a:bodyPr/>
        <a:lstStyle/>
        <a:p>
          <a:endParaRPr lang="ru-RU"/>
        </a:p>
      </dgm:t>
    </dgm:pt>
    <dgm:pt modelId="{7ECD48FD-CF85-4799-A69D-F57B62D30BEC}" type="pres">
      <dgm:prSet presAssocID="{914CCDB3-1B75-4B84-BC61-E2D2AB5B2C40}" presName="linearFlow" presStyleCnt="0">
        <dgm:presLayoutVars>
          <dgm:resizeHandles val="exact"/>
        </dgm:presLayoutVars>
      </dgm:prSet>
      <dgm:spPr/>
    </dgm:pt>
    <dgm:pt modelId="{5D18E350-D4FD-49FD-8377-53E00C24915D}" type="pres">
      <dgm:prSet presAssocID="{56DBB3E3-8D9E-42A0-A645-B42887A2B170}" presName="node" presStyleLbl="node1" presStyleIdx="0" presStyleCnt="2" custScaleX="184634">
        <dgm:presLayoutVars>
          <dgm:bulletEnabled val="1"/>
        </dgm:presLayoutVars>
      </dgm:prSet>
      <dgm:spPr/>
      <dgm:t>
        <a:bodyPr/>
        <a:lstStyle/>
        <a:p>
          <a:endParaRPr lang="en-US"/>
        </a:p>
      </dgm:t>
    </dgm:pt>
    <dgm:pt modelId="{99F1FB5C-3A53-4A8E-88EC-4ED190806C7B}" type="pres">
      <dgm:prSet presAssocID="{5214B1A6-A07E-49C1-89C1-454BB23FB743}" presName="sibTrans" presStyleLbl="sibTrans2D1" presStyleIdx="0" presStyleCnt="1"/>
      <dgm:spPr/>
      <dgm:t>
        <a:bodyPr/>
        <a:lstStyle/>
        <a:p>
          <a:endParaRPr lang="en-US"/>
        </a:p>
      </dgm:t>
    </dgm:pt>
    <dgm:pt modelId="{C93FB2EC-0BB9-41EB-A373-E50DA1790EAA}" type="pres">
      <dgm:prSet presAssocID="{5214B1A6-A07E-49C1-89C1-454BB23FB743}" presName="connectorText" presStyleLbl="sibTrans2D1" presStyleIdx="0" presStyleCnt="1"/>
      <dgm:spPr/>
      <dgm:t>
        <a:bodyPr/>
        <a:lstStyle/>
        <a:p>
          <a:endParaRPr lang="en-US"/>
        </a:p>
      </dgm:t>
    </dgm:pt>
    <dgm:pt modelId="{1E4CF29D-A1D8-4BE3-9B81-595261056E37}" type="pres">
      <dgm:prSet presAssocID="{7CE9A04E-3A88-4D03-92D7-98322292E5E6}" presName="node" presStyleLbl="node1" presStyleIdx="1" presStyleCnt="2" custScaleX="184634">
        <dgm:presLayoutVars>
          <dgm:bulletEnabled val="1"/>
        </dgm:presLayoutVars>
      </dgm:prSet>
      <dgm:spPr/>
      <dgm:t>
        <a:bodyPr/>
        <a:lstStyle/>
        <a:p>
          <a:endParaRPr lang="en-US"/>
        </a:p>
      </dgm:t>
    </dgm:pt>
  </dgm:ptLst>
  <dgm:cxnLst>
    <dgm:cxn modelId="{C1120A95-E4AD-4DBD-8F91-97260C505173}" type="presOf" srcId="{5214B1A6-A07E-49C1-89C1-454BB23FB743}" destId="{99F1FB5C-3A53-4A8E-88EC-4ED190806C7B}" srcOrd="0" destOrd="0" presId="urn:microsoft.com/office/officeart/2005/8/layout/process2"/>
    <dgm:cxn modelId="{1DDE609D-4418-407C-983B-BEB659C8F144}" srcId="{914CCDB3-1B75-4B84-BC61-E2D2AB5B2C40}" destId="{56DBB3E3-8D9E-42A0-A645-B42887A2B170}" srcOrd="0" destOrd="0" parTransId="{D012E651-C8A8-437E-BF6F-09AD2F6A7EFB}" sibTransId="{5214B1A6-A07E-49C1-89C1-454BB23FB743}"/>
    <dgm:cxn modelId="{290ED4BC-A9E9-4FA4-A79E-E6B6DFED9BBF}" type="presOf" srcId="{914CCDB3-1B75-4B84-BC61-E2D2AB5B2C40}" destId="{7ECD48FD-CF85-4799-A69D-F57B62D30BEC}" srcOrd="0" destOrd="0" presId="urn:microsoft.com/office/officeart/2005/8/layout/process2"/>
    <dgm:cxn modelId="{2C0175F4-A117-44F4-8103-5FA580CB2F2E}" type="presOf" srcId="{7CE9A04E-3A88-4D03-92D7-98322292E5E6}" destId="{1E4CF29D-A1D8-4BE3-9B81-595261056E37}" srcOrd="0" destOrd="0" presId="urn:microsoft.com/office/officeart/2005/8/layout/process2"/>
    <dgm:cxn modelId="{2FE59AB5-5802-4575-9746-810222B46C03}" type="presOf" srcId="{5214B1A6-A07E-49C1-89C1-454BB23FB743}" destId="{C93FB2EC-0BB9-41EB-A373-E50DA1790EAA}" srcOrd="1" destOrd="0" presId="urn:microsoft.com/office/officeart/2005/8/layout/process2"/>
    <dgm:cxn modelId="{E84A86CB-C441-430B-8E1E-77D3DA19F986}" type="presOf" srcId="{56DBB3E3-8D9E-42A0-A645-B42887A2B170}" destId="{5D18E350-D4FD-49FD-8377-53E00C24915D}" srcOrd="0" destOrd="0" presId="urn:microsoft.com/office/officeart/2005/8/layout/process2"/>
    <dgm:cxn modelId="{B247A498-00FD-4CEE-A308-53700C77701C}" srcId="{914CCDB3-1B75-4B84-BC61-E2D2AB5B2C40}" destId="{7CE9A04E-3A88-4D03-92D7-98322292E5E6}" srcOrd="1" destOrd="0" parTransId="{998A3031-8BD1-4E3B-955A-40227BB38566}" sibTransId="{ECCE01B3-2D6D-4818-AAE7-CFF476919609}"/>
    <dgm:cxn modelId="{BEA4659D-883E-4F36-A5B0-798D7B91FDC0}" type="presParOf" srcId="{7ECD48FD-CF85-4799-A69D-F57B62D30BEC}" destId="{5D18E350-D4FD-49FD-8377-53E00C24915D}" srcOrd="0" destOrd="0" presId="urn:microsoft.com/office/officeart/2005/8/layout/process2"/>
    <dgm:cxn modelId="{EF7BE516-59F7-4351-B362-FBC8E1A8BBDD}" type="presParOf" srcId="{7ECD48FD-CF85-4799-A69D-F57B62D30BEC}" destId="{99F1FB5C-3A53-4A8E-88EC-4ED190806C7B}" srcOrd="1" destOrd="0" presId="urn:microsoft.com/office/officeart/2005/8/layout/process2"/>
    <dgm:cxn modelId="{7EC30050-1EF4-4AA3-AA42-6903C61D96BA}" type="presParOf" srcId="{99F1FB5C-3A53-4A8E-88EC-4ED190806C7B}" destId="{C93FB2EC-0BB9-41EB-A373-E50DA1790EAA}" srcOrd="0" destOrd="0" presId="urn:microsoft.com/office/officeart/2005/8/layout/process2"/>
    <dgm:cxn modelId="{5001EDDF-CF16-4347-BAE7-3DFAE4A1CA2F}" type="presParOf" srcId="{7ECD48FD-CF85-4799-A69D-F57B62D30BEC}" destId="{1E4CF29D-A1D8-4BE3-9B81-595261056E37}"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895D3B-68D7-42E2-9FA1-1E9FB076AE54}" type="doc">
      <dgm:prSet loTypeId="urn:microsoft.com/office/officeart/2005/8/layout/pyramid2" loCatId="list" qsTypeId="urn:microsoft.com/office/officeart/2005/8/quickstyle/simple1" qsCatId="simple" csTypeId="urn:microsoft.com/office/officeart/2005/8/colors/colorful1" csCatId="colorful" phldr="1"/>
      <dgm:spPr/>
    </dgm:pt>
    <dgm:pt modelId="{31819823-F9F1-41DA-A4F8-CCCEFB19CC34}">
      <dgm:prSet phldrT="[Текст]"/>
      <dgm:spPr/>
      <dgm:t>
        <a:bodyPr/>
        <a:lstStyle/>
        <a:p>
          <a:r>
            <a:rPr lang="de-DE" dirty="0" err="1"/>
            <a:t>Continuous</a:t>
          </a:r>
          <a:r>
            <a:rPr lang="de-DE" dirty="0"/>
            <a:t> </a:t>
          </a:r>
          <a:r>
            <a:rPr lang="de-DE" dirty="0" err="1"/>
            <a:t>Delivery</a:t>
          </a:r>
          <a:r>
            <a:rPr lang="uk-UA" dirty="0"/>
            <a:t> </a:t>
          </a:r>
          <a:r>
            <a:rPr lang="en-US" dirty="0"/>
            <a:t>and Continuous Deployment</a:t>
          </a:r>
          <a:endParaRPr lang="ru-RU" dirty="0"/>
        </a:p>
      </dgm:t>
    </dgm:pt>
    <dgm:pt modelId="{B10E2617-6AD6-4FF6-B073-38BACC4DF06D}" type="parTrans" cxnId="{2AF2BF05-67F6-441B-9624-9E34EC986CAD}">
      <dgm:prSet/>
      <dgm:spPr/>
      <dgm:t>
        <a:bodyPr/>
        <a:lstStyle/>
        <a:p>
          <a:endParaRPr lang="ru-RU"/>
        </a:p>
      </dgm:t>
    </dgm:pt>
    <dgm:pt modelId="{0E5F908F-31A1-48D8-A0B6-7C0792AE07D2}" type="sibTrans" cxnId="{2AF2BF05-67F6-441B-9624-9E34EC986CAD}">
      <dgm:prSet/>
      <dgm:spPr/>
      <dgm:t>
        <a:bodyPr/>
        <a:lstStyle/>
        <a:p>
          <a:endParaRPr lang="ru-RU"/>
        </a:p>
      </dgm:t>
    </dgm:pt>
    <dgm:pt modelId="{C712AA2F-4214-4E47-95FD-C4B2D8D2CFEF}">
      <dgm:prSet phldrT="[Текст]"/>
      <dgm:spPr/>
      <dgm:t>
        <a:bodyPr/>
        <a:lstStyle/>
        <a:p>
          <a:r>
            <a:rPr lang="de-DE" dirty="0" err="1"/>
            <a:t>Microservices</a:t>
          </a:r>
          <a:endParaRPr lang="ru-RU" dirty="0"/>
        </a:p>
      </dgm:t>
    </dgm:pt>
    <dgm:pt modelId="{A2168101-758D-41F7-88CA-85751EE9E84D}" type="parTrans" cxnId="{BFEF0439-99D7-4860-A07E-5DC6F2D9BDC9}">
      <dgm:prSet/>
      <dgm:spPr/>
      <dgm:t>
        <a:bodyPr/>
        <a:lstStyle/>
        <a:p>
          <a:endParaRPr lang="ru-RU"/>
        </a:p>
      </dgm:t>
    </dgm:pt>
    <dgm:pt modelId="{E7749E35-5E28-456A-A1EC-80D87AAE82DA}" type="sibTrans" cxnId="{BFEF0439-99D7-4860-A07E-5DC6F2D9BDC9}">
      <dgm:prSet/>
      <dgm:spPr/>
      <dgm:t>
        <a:bodyPr/>
        <a:lstStyle/>
        <a:p>
          <a:endParaRPr lang="ru-RU"/>
        </a:p>
      </dgm:t>
    </dgm:pt>
    <dgm:pt modelId="{4DF7BFF4-FFD2-4369-BE35-CD6E11F426EB}">
      <dgm:prSet phldrT="[Текст]"/>
      <dgm:spPr/>
      <dgm:t>
        <a:bodyPr/>
        <a:lstStyle/>
        <a:p>
          <a:r>
            <a:rPr lang="de-DE" dirty="0"/>
            <a:t>Infrastructure </a:t>
          </a:r>
          <a:r>
            <a:rPr lang="de-DE" dirty="0" err="1"/>
            <a:t>as</a:t>
          </a:r>
          <a:r>
            <a:rPr lang="de-DE" dirty="0"/>
            <a:t> Code</a:t>
          </a:r>
          <a:endParaRPr lang="ru-RU" dirty="0"/>
        </a:p>
      </dgm:t>
    </dgm:pt>
    <dgm:pt modelId="{DB59D8DC-B133-4238-A7FA-2017A3B37EB7}" type="parTrans" cxnId="{95CE76A4-3365-415E-A888-F9A4883528E4}">
      <dgm:prSet/>
      <dgm:spPr/>
      <dgm:t>
        <a:bodyPr/>
        <a:lstStyle/>
        <a:p>
          <a:endParaRPr lang="ru-RU"/>
        </a:p>
      </dgm:t>
    </dgm:pt>
    <dgm:pt modelId="{73F4ABF3-5B69-4EAD-BC17-F6650F3CD6B8}" type="sibTrans" cxnId="{95CE76A4-3365-415E-A888-F9A4883528E4}">
      <dgm:prSet/>
      <dgm:spPr/>
      <dgm:t>
        <a:bodyPr/>
        <a:lstStyle/>
        <a:p>
          <a:endParaRPr lang="ru-RU"/>
        </a:p>
      </dgm:t>
    </dgm:pt>
    <dgm:pt modelId="{0AC21C7B-E9FB-4FB5-AFD1-4FF07FFD6851}">
      <dgm:prSet phldrT="[Текст]"/>
      <dgm:spPr/>
      <dgm:t>
        <a:bodyPr/>
        <a:lstStyle/>
        <a:p>
          <a:r>
            <a:rPr lang="de-DE" dirty="0"/>
            <a:t>Monitoring </a:t>
          </a:r>
          <a:r>
            <a:rPr lang="de-DE" dirty="0" err="1"/>
            <a:t>and</a:t>
          </a:r>
          <a:r>
            <a:rPr lang="de-DE" dirty="0"/>
            <a:t> </a:t>
          </a:r>
          <a:r>
            <a:rPr lang="de-DE" dirty="0" err="1"/>
            <a:t>Logging</a:t>
          </a:r>
          <a:endParaRPr lang="ru-RU" dirty="0"/>
        </a:p>
      </dgm:t>
    </dgm:pt>
    <dgm:pt modelId="{2012D247-134D-4329-B9A2-6420F54E76D8}" type="parTrans" cxnId="{330F95EB-2767-4F48-A47E-A0B72E9F83A9}">
      <dgm:prSet/>
      <dgm:spPr/>
      <dgm:t>
        <a:bodyPr/>
        <a:lstStyle/>
        <a:p>
          <a:endParaRPr lang="ru-RU"/>
        </a:p>
      </dgm:t>
    </dgm:pt>
    <dgm:pt modelId="{1C0BDD5A-9479-4BEF-B7D5-567E5841F7B6}" type="sibTrans" cxnId="{330F95EB-2767-4F48-A47E-A0B72E9F83A9}">
      <dgm:prSet/>
      <dgm:spPr/>
      <dgm:t>
        <a:bodyPr/>
        <a:lstStyle/>
        <a:p>
          <a:endParaRPr lang="ru-RU"/>
        </a:p>
      </dgm:t>
    </dgm:pt>
    <dgm:pt modelId="{B7590204-09E5-4B55-B14B-1D7FC6954FE1}">
      <dgm:prSet phldrT="[Текст]"/>
      <dgm:spPr/>
      <dgm:t>
        <a:bodyPr/>
        <a:lstStyle/>
        <a:p>
          <a:r>
            <a:rPr lang="de-DE" dirty="0"/>
            <a:t>Communication </a:t>
          </a:r>
          <a:r>
            <a:rPr lang="de-DE" dirty="0" err="1"/>
            <a:t>and</a:t>
          </a:r>
          <a:r>
            <a:rPr lang="de-DE" dirty="0"/>
            <a:t> </a:t>
          </a:r>
          <a:r>
            <a:rPr lang="de-DE" dirty="0" err="1"/>
            <a:t>Collaboration</a:t>
          </a:r>
          <a:endParaRPr lang="ru-RU" dirty="0"/>
        </a:p>
      </dgm:t>
    </dgm:pt>
    <dgm:pt modelId="{2C88F997-A157-45E7-BBBC-239F5CAFE40E}" type="parTrans" cxnId="{252C2C5F-D00B-4518-B2B5-B000F0D51C25}">
      <dgm:prSet/>
      <dgm:spPr/>
      <dgm:t>
        <a:bodyPr/>
        <a:lstStyle/>
        <a:p>
          <a:endParaRPr lang="ru-RU"/>
        </a:p>
      </dgm:t>
    </dgm:pt>
    <dgm:pt modelId="{47275FE3-75D8-4D13-B3E5-E580F02FF336}" type="sibTrans" cxnId="{252C2C5F-D00B-4518-B2B5-B000F0D51C25}">
      <dgm:prSet/>
      <dgm:spPr/>
      <dgm:t>
        <a:bodyPr/>
        <a:lstStyle/>
        <a:p>
          <a:endParaRPr lang="ru-RU"/>
        </a:p>
      </dgm:t>
    </dgm:pt>
    <dgm:pt modelId="{52F046A1-7B11-4052-939B-E4B17E987299}">
      <dgm:prSet phldrT="[Текст]"/>
      <dgm:spPr/>
      <dgm:t>
        <a:bodyPr/>
        <a:lstStyle/>
        <a:p>
          <a:r>
            <a:rPr lang="de-DE" dirty="0" err="1"/>
            <a:t>Configuration</a:t>
          </a:r>
          <a:r>
            <a:rPr lang="de-DE" dirty="0"/>
            <a:t> </a:t>
          </a:r>
          <a:r>
            <a:rPr lang="de-DE" dirty="0" err="1"/>
            <a:t>management</a:t>
          </a:r>
          <a:endParaRPr lang="ru-RU" dirty="0"/>
        </a:p>
      </dgm:t>
    </dgm:pt>
    <dgm:pt modelId="{61DFCD23-44AD-4AB5-9E44-7760386E8EC4}" type="parTrans" cxnId="{96754099-FCA7-4550-BC0B-2950F873A2D9}">
      <dgm:prSet/>
      <dgm:spPr/>
      <dgm:t>
        <a:bodyPr/>
        <a:lstStyle/>
        <a:p>
          <a:endParaRPr lang="ru-RU"/>
        </a:p>
      </dgm:t>
    </dgm:pt>
    <dgm:pt modelId="{A56660D4-61B7-443E-B67E-C927E9DBD4D4}" type="sibTrans" cxnId="{96754099-FCA7-4550-BC0B-2950F873A2D9}">
      <dgm:prSet/>
      <dgm:spPr/>
      <dgm:t>
        <a:bodyPr/>
        <a:lstStyle/>
        <a:p>
          <a:endParaRPr lang="ru-RU"/>
        </a:p>
      </dgm:t>
    </dgm:pt>
    <dgm:pt modelId="{A76185BA-9CD7-4CD8-A673-EFCD5C76E090}">
      <dgm:prSet phldrT="[Текст]"/>
      <dgm:spPr/>
      <dgm:t>
        <a:bodyPr/>
        <a:lstStyle/>
        <a:p>
          <a:r>
            <a:rPr lang="de-DE"/>
            <a:t>Orchestration</a:t>
          </a:r>
          <a:endParaRPr lang="ru-RU" dirty="0"/>
        </a:p>
      </dgm:t>
    </dgm:pt>
    <dgm:pt modelId="{9DEC0E26-85AD-44EA-9282-DCDA51FF257F}" type="parTrans" cxnId="{E76FF58A-8469-47EA-A2D6-D11F3558AD3C}">
      <dgm:prSet/>
      <dgm:spPr/>
      <dgm:t>
        <a:bodyPr/>
        <a:lstStyle/>
        <a:p>
          <a:endParaRPr lang="ru-RU"/>
        </a:p>
      </dgm:t>
    </dgm:pt>
    <dgm:pt modelId="{6C6715DC-3424-4EEE-9852-66E61AC9CA6F}" type="sibTrans" cxnId="{E76FF58A-8469-47EA-A2D6-D11F3558AD3C}">
      <dgm:prSet/>
      <dgm:spPr/>
      <dgm:t>
        <a:bodyPr/>
        <a:lstStyle/>
        <a:p>
          <a:endParaRPr lang="ru-RU"/>
        </a:p>
      </dgm:t>
    </dgm:pt>
    <dgm:pt modelId="{75ED7AC1-FD3F-4742-AF44-0ACD6EC0D078}" type="pres">
      <dgm:prSet presAssocID="{82895D3B-68D7-42E2-9FA1-1E9FB076AE54}" presName="compositeShape" presStyleCnt="0">
        <dgm:presLayoutVars>
          <dgm:dir/>
          <dgm:resizeHandles/>
        </dgm:presLayoutVars>
      </dgm:prSet>
      <dgm:spPr/>
    </dgm:pt>
    <dgm:pt modelId="{902C0DEB-0D33-4D2B-BE43-33461BD15995}" type="pres">
      <dgm:prSet presAssocID="{82895D3B-68D7-42E2-9FA1-1E9FB076AE54}" presName="pyramid" presStyleLbl="node1" presStyleIdx="0" presStyleCnt="1"/>
      <dgm:spPr/>
    </dgm:pt>
    <dgm:pt modelId="{1EFEEB9F-7E18-4880-A34F-D447379B8631}" type="pres">
      <dgm:prSet presAssocID="{82895D3B-68D7-42E2-9FA1-1E9FB076AE54}" presName="theList" presStyleCnt="0"/>
      <dgm:spPr/>
    </dgm:pt>
    <dgm:pt modelId="{D2CD70D3-1FFA-4AF9-9F20-456021BD70E9}" type="pres">
      <dgm:prSet presAssocID="{31819823-F9F1-41DA-A4F8-CCCEFB19CC34}" presName="aNode" presStyleLbl="fgAcc1" presStyleIdx="0" presStyleCnt="7" custScaleX="194390">
        <dgm:presLayoutVars>
          <dgm:bulletEnabled val="1"/>
        </dgm:presLayoutVars>
      </dgm:prSet>
      <dgm:spPr/>
      <dgm:t>
        <a:bodyPr/>
        <a:lstStyle/>
        <a:p>
          <a:endParaRPr lang="en-US"/>
        </a:p>
      </dgm:t>
    </dgm:pt>
    <dgm:pt modelId="{A364F741-270E-43AF-A701-8FAE93604E1D}" type="pres">
      <dgm:prSet presAssocID="{31819823-F9F1-41DA-A4F8-CCCEFB19CC34}" presName="aSpace" presStyleCnt="0"/>
      <dgm:spPr/>
    </dgm:pt>
    <dgm:pt modelId="{ED47CDBC-0179-49E5-8BF5-69F03739753D}" type="pres">
      <dgm:prSet presAssocID="{C712AA2F-4214-4E47-95FD-C4B2D8D2CFEF}" presName="aNode" presStyleLbl="fgAcc1" presStyleIdx="1" presStyleCnt="7" custScaleX="194390">
        <dgm:presLayoutVars>
          <dgm:bulletEnabled val="1"/>
        </dgm:presLayoutVars>
      </dgm:prSet>
      <dgm:spPr/>
      <dgm:t>
        <a:bodyPr/>
        <a:lstStyle/>
        <a:p>
          <a:endParaRPr lang="en-US"/>
        </a:p>
      </dgm:t>
    </dgm:pt>
    <dgm:pt modelId="{7A1F21C7-B66D-4C47-9D1B-F2E5DA465C63}" type="pres">
      <dgm:prSet presAssocID="{C712AA2F-4214-4E47-95FD-C4B2D8D2CFEF}" presName="aSpace" presStyleCnt="0"/>
      <dgm:spPr/>
    </dgm:pt>
    <dgm:pt modelId="{FEF3D806-C22A-4C88-9AB8-B712B101AA85}" type="pres">
      <dgm:prSet presAssocID="{4DF7BFF4-FFD2-4369-BE35-CD6E11F426EB}" presName="aNode" presStyleLbl="fgAcc1" presStyleIdx="2" presStyleCnt="7" custScaleX="193454">
        <dgm:presLayoutVars>
          <dgm:bulletEnabled val="1"/>
        </dgm:presLayoutVars>
      </dgm:prSet>
      <dgm:spPr/>
      <dgm:t>
        <a:bodyPr/>
        <a:lstStyle/>
        <a:p>
          <a:endParaRPr lang="en-US"/>
        </a:p>
      </dgm:t>
    </dgm:pt>
    <dgm:pt modelId="{67759499-E9BE-478C-9B40-24F74899E114}" type="pres">
      <dgm:prSet presAssocID="{4DF7BFF4-FFD2-4369-BE35-CD6E11F426EB}" presName="aSpace" presStyleCnt="0"/>
      <dgm:spPr/>
    </dgm:pt>
    <dgm:pt modelId="{FC09E6F2-CBC0-4C82-ADD2-CFC0E006B5DC}" type="pres">
      <dgm:prSet presAssocID="{0AC21C7B-E9FB-4FB5-AFD1-4FF07FFD6851}" presName="aNode" presStyleLbl="fgAcc1" presStyleIdx="3" presStyleCnt="7" custScaleX="193454">
        <dgm:presLayoutVars>
          <dgm:bulletEnabled val="1"/>
        </dgm:presLayoutVars>
      </dgm:prSet>
      <dgm:spPr/>
      <dgm:t>
        <a:bodyPr/>
        <a:lstStyle/>
        <a:p>
          <a:endParaRPr lang="en-US"/>
        </a:p>
      </dgm:t>
    </dgm:pt>
    <dgm:pt modelId="{6FC800D8-C642-4ACB-BD0C-F8E0862D4D5C}" type="pres">
      <dgm:prSet presAssocID="{0AC21C7B-E9FB-4FB5-AFD1-4FF07FFD6851}" presName="aSpace" presStyleCnt="0"/>
      <dgm:spPr/>
    </dgm:pt>
    <dgm:pt modelId="{8CD4BD02-D76B-42EA-A178-8670D59B5E51}" type="pres">
      <dgm:prSet presAssocID="{B7590204-09E5-4B55-B14B-1D7FC6954FE1}" presName="aNode" presStyleLbl="fgAcc1" presStyleIdx="4" presStyleCnt="7" custScaleX="193454">
        <dgm:presLayoutVars>
          <dgm:bulletEnabled val="1"/>
        </dgm:presLayoutVars>
      </dgm:prSet>
      <dgm:spPr/>
      <dgm:t>
        <a:bodyPr/>
        <a:lstStyle/>
        <a:p>
          <a:endParaRPr lang="en-US"/>
        </a:p>
      </dgm:t>
    </dgm:pt>
    <dgm:pt modelId="{5BF0A9A8-F63D-448C-B08D-57969FF1B920}" type="pres">
      <dgm:prSet presAssocID="{B7590204-09E5-4B55-B14B-1D7FC6954FE1}" presName="aSpace" presStyleCnt="0"/>
      <dgm:spPr/>
    </dgm:pt>
    <dgm:pt modelId="{67C7873C-BE53-4D58-AE4E-E5FEFE0B29C4}" type="pres">
      <dgm:prSet presAssocID="{52F046A1-7B11-4052-939B-E4B17E987299}" presName="aNode" presStyleLbl="fgAcc1" presStyleIdx="5" presStyleCnt="7" custScaleX="193454">
        <dgm:presLayoutVars>
          <dgm:bulletEnabled val="1"/>
        </dgm:presLayoutVars>
      </dgm:prSet>
      <dgm:spPr/>
      <dgm:t>
        <a:bodyPr/>
        <a:lstStyle/>
        <a:p>
          <a:endParaRPr lang="en-US"/>
        </a:p>
      </dgm:t>
    </dgm:pt>
    <dgm:pt modelId="{B1DFF7BF-C147-4F19-B70C-8E943D64C14A}" type="pres">
      <dgm:prSet presAssocID="{52F046A1-7B11-4052-939B-E4B17E987299}" presName="aSpace" presStyleCnt="0"/>
      <dgm:spPr/>
    </dgm:pt>
    <dgm:pt modelId="{A0EDA76F-B477-479E-9E50-E6B645A28473}" type="pres">
      <dgm:prSet presAssocID="{A76185BA-9CD7-4CD8-A673-EFCD5C76E090}" presName="aNode" presStyleLbl="fgAcc1" presStyleIdx="6" presStyleCnt="7" custScaleX="193454">
        <dgm:presLayoutVars>
          <dgm:bulletEnabled val="1"/>
        </dgm:presLayoutVars>
      </dgm:prSet>
      <dgm:spPr/>
      <dgm:t>
        <a:bodyPr/>
        <a:lstStyle/>
        <a:p>
          <a:endParaRPr lang="en-US"/>
        </a:p>
      </dgm:t>
    </dgm:pt>
    <dgm:pt modelId="{F2E58426-D129-45B6-9093-556A9A5657FA}" type="pres">
      <dgm:prSet presAssocID="{A76185BA-9CD7-4CD8-A673-EFCD5C76E090}" presName="aSpace" presStyleCnt="0"/>
      <dgm:spPr/>
    </dgm:pt>
  </dgm:ptLst>
  <dgm:cxnLst>
    <dgm:cxn modelId="{817FC73A-CA9E-499D-B34B-420F9C89C9DF}" type="presOf" srcId="{4DF7BFF4-FFD2-4369-BE35-CD6E11F426EB}" destId="{FEF3D806-C22A-4C88-9AB8-B712B101AA85}" srcOrd="0" destOrd="0" presId="urn:microsoft.com/office/officeart/2005/8/layout/pyramid2"/>
    <dgm:cxn modelId="{446FC50C-3E6F-45D8-80C5-8C30A1CD82DB}" type="presOf" srcId="{52F046A1-7B11-4052-939B-E4B17E987299}" destId="{67C7873C-BE53-4D58-AE4E-E5FEFE0B29C4}" srcOrd="0" destOrd="0" presId="urn:microsoft.com/office/officeart/2005/8/layout/pyramid2"/>
    <dgm:cxn modelId="{470AF2F4-9AE1-4E70-8BFB-1B3EA0679233}" type="presOf" srcId="{31819823-F9F1-41DA-A4F8-CCCEFB19CC34}" destId="{D2CD70D3-1FFA-4AF9-9F20-456021BD70E9}" srcOrd="0" destOrd="0" presId="urn:microsoft.com/office/officeart/2005/8/layout/pyramid2"/>
    <dgm:cxn modelId="{A170E1C8-585A-4439-818B-92E5D4C75D8D}" type="presOf" srcId="{0AC21C7B-E9FB-4FB5-AFD1-4FF07FFD6851}" destId="{FC09E6F2-CBC0-4C82-ADD2-CFC0E006B5DC}" srcOrd="0" destOrd="0" presId="urn:microsoft.com/office/officeart/2005/8/layout/pyramid2"/>
    <dgm:cxn modelId="{B7510DC8-3B97-494E-8C26-BFA4FB20148A}" type="presOf" srcId="{A76185BA-9CD7-4CD8-A673-EFCD5C76E090}" destId="{A0EDA76F-B477-479E-9E50-E6B645A28473}" srcOrd="0" destOrd="0" presId="urn:microsoft.com/office/officeart/2005/8/layout/pyramid2"/>
    <dgm:cxn modelId="{E76FF58A-8469-47EA-A2D6-D11F3558AD3C}" srcId="{82895D3B-68D7-42E2-9FA1-1E9FB076AE54}" destId="{A76185BA-9CD7-4CD8-A673-EFCD5C76E090}" srcOrd="6" destOrd="0" parTransId="{9DEC0E26-85AD-44EA-9282-DCDA51FF257F}" sibTransId="{6C6715DC-3424-4EEE-9852-66E61AC9CA6F}"/>
    <dgm:cxn modelId="{BAC6544D-CDD4-46BB-868C-FF8FB51DDC33}" type="presOf" srcId="{C712AA2F-4214-4E47-95FD-C4B2D8D2CFEF}" destId="{ED47CDBC-0179-49E5-8BF5-69F03739753D}" srcOrd="0" destOrd="0" presId="urn:microsoft.com/office/officeart/2005/8/layout/pyramid2"/>
    <dgm:cxn modelId="{95CE76A4-3365-415E-A888-F9A4883528E4}" srcId="{82895D3B-68D7-42E2-9FA1-1E9FB076AE54}" destId="{4DF7BFF4-FFD2-4369-BE35-CD6E11F426EB}" srcOrd="2" destOrd="0" parTransId="{DB59D8DC-B133-4238-A7FA-2017A3B37EB7}" sibTransId="{73F4ABF3-5B69-4EAD-BC17-F6650F3CD6B8}"/>
    <dgm:cxn modelId="{BFEF0439-99D7-4860-A07E-5DC6F2D9BDC9}" srcId="{82895D3B-68D7-42E2-9FA1-1E9FB076AE54}" destId="{C712AA2F-4214-4E47-95FD-C4B2D8D2CFEF}" srcOrd="1" destOrd="0" parTransId="{A2168101-758D-41F7-88CA-85751EE9E84D}" sibTransId="{E7749E35-5E28-456A-A1EC-80D87AAE82DA}"/>
    <dgm:cxn modelId="{330F95EB-2767-4F48-A47E-A0B72E9F83A9}" srcId="{82895D3B-68D7-42E2-9FA1-1E9FB076AE54}" destId="{0AC21C7B-E9FB-4FB5-AFD1-4FF07FFD6851}" srcOrd="3" destOrd="0" parTransId="{2012D247-134D-4329-B9A2-6420F54E76D8}" sibTransId="{1C0BDD5A-9479-4BEF-B7D5-567E5841F7B6}"/>
    <dgm:cxn modelId="{96754099-FCA7-4550-BC0B-2950F873A2D9}" srcId="{82895D3B-68D7-42E2-9FA1-1E9FB076AE54}" destId="{52F046A1-7B11-4052-939B-E4B17E987299}" srcOrd="5" destOrd="0" parTransId="{61DFCD23-44AD-4AB5-9E44-7760386E8EC4}" sibTransId="{A56660D4-61B7-443E-B67E-C927E9DBD4D4}"/>
    <dgm:cxn modelId="{252C2C5F-D00B-4518-B2B5-B000F0D51C25}" srcId="{82895D3B-68D7-42E2-9FA1-1E9FB076AE54}" destId="{B7590204-09E5-4B55-B14B-1D7FC6954FE1}" srcOrd="4" destOrd="0" parTransId="{2C88F997-A157-45E7-BBBC-239F5CAFE40E}" sibTransId="{47275FE3-75D8-4D13-B3E5-E580F02FF336}"/>
    <dgm:cxn modelId="{2AF2BF05-67F6-441B-9624-9E34EC986CAD}" srcId="{82895D3B-68D7-42E2-9FA1-1E9FB076AE54}" destId="{31819823-F9F1-41DA-A4F8-CCCEFB19CC34}" srcOrd="0" destOrd="0" parTransId="{B10E2617-6AD6-4FF6-B073-38BACC4DF06D}" sibTransId="{0E5F908F-31A1-48D8-A0B6-7C0792AE07D2}"/>
    <dgm:cxn modelId="{2FC32765-5D03-4BC7-9C07-2E338CADA16D}" type="presOf" srcId="{B7590204-09E5-4B55-B14B-1D7FC6954FE1}" destId="{8CD4BD02-D76B-42EA-A178-8670D59B5E51}" srcOrd="0" destOrd="0" presId="urn:microsoft.com/office/officeart/2005/8/layout/pyramid2"/>
    <dgm:cxn modelId="{DBB57B83-22E8-458B-93F5-0BD54B5264FC}" type="presOf" srcId="{82895D3B-68D7-42E2-9FA1-1E9FB076AE54}" destId="{75ED7AC1-FD3F-4742-AF44-0ACD6EC0D078}" srcOrd="0" destOrd="0" presId="urn:microsoft.com/office/officeart/2005/8/layout/pyramid2"/>
    <dgm:cxn modelId="{C2093BCE-9F7B-4419-B06C-95C6A3BC27E5}" type="presParOf" srcId="{75ED7AC1-FD3F-4742-AF44-0ACD6EC0D078}" destId="{902C0DEB-0D33-4D2B-BE43-33461BD15995}" srcOrd="0" destOrd="0" presId="urn:microsoft.com/office/officeart/2005/8/layout/pyramid2"/>
    <dgm:cxn modelId="{D7001412-FFE6-4D81-AAFD-CA94A5C262C9}" type="presParOf" srcId="{75ED7AC1-FD3F-4742-AF44-0ACD6EC0D078}" destId="{1EFEEB9F-7E18-4880-A34F-D447379B8631}" srcOrd="1" destOrd="0" presId="urn:microsoft.com/office/officeart/2005/8/layout/pyramid2"/>
    <dgm:cxn modelId="{74F4CF36-4F62-4F8A-AC87-131F92F3D16C}" type="presParOf" srcId="{1EFEEB9F-7E18-4880-A34F-D447379B8631}" destId="{D2CD70D3-1FFA-4AF9-9F20-456021BD70E9}" srcOrd="0" destOrd="0" presId="urn:microsoft.com/office/officeart/2005/8/layout/pyramid2"/>
    <dgm:cxn modelId="{2B7F19F6-036B-4CFC-947A-D13D5D2B020A}" type="presParOf" srcId="{1EFEEB9F-7E18-4880-A34F-D447379B8631}" destId="{A364F741-270E-43AF-A701-8FAE93604E1D}" srcOrd="1" destOrd="0" presId="urn:microsoft.com/office/officeart/2005/8/layout/pyramid2"/>
    <dgm:cxn modelId="{22E4D979-E214-4C11-87DC-7B9040AD6505}" type="presParOf" srcId="{1EFEEB9F-7E18-4880-A34F-D447379B8631}" destId="{ED47CDBC-0179-49E5-8BF5-69F03739753D}" srcOrd="2" destOrd="0" presId="urn:microsoft.com/office/officeart/2005/8/layout/pyramid2"/>
    <dgm:cxn modelId="{5ED2C258-666F-45DE-A66C-E623A3B53E78}" type="presParOf" srcId="{1EFEEB9F-7E18-4880-A34F-D447379B8631}" destId="{7A1F21C7-B66D-4C47-9D1B-F2E5DA465C63}" srcOrd="3" destOrd="0" presId="urn:microsoft.com/office/officeart/2005/8/layout/pyramid2"/>
    <dgm:cxn modelId="{339BCDC7-52A2-47D0-82A3-22E6EB6A1D38}" type="presParOf" srcId="{1EFEEB9F-7E18-4880-A34F-D447379B8631}" destId="{FEF3D806-C22A-4C88-9AB8-B712B101AA85}" srcOrd="4" destOrd="0" presId="urn:microsoft.com/office/officeart/2005/8/layout/pyramid2"/>
    <dgm:cxn modelId="{1973A7D2-BAEC-49E9-95D4-F2F43481025D}" type="presParOf" srcId="{1EFEEB9F-7E18-4880-A34F-D447379B8631}" destId="{67759499-E9BE-478C-9B40-24F74899E114}" srcOrd="5" destOrd="0" presId="urn:microsoft.com/office/officeart/2005/8/layout/pyramid2"/>
    <dgm:cxn modelId="{D365C178-0DC8-4F45-AF87-9E73F8E7AF91}" type="presParOf" srcId="{1EFEEB9F-7E18-4880-A34F-D447379B8631}" destId="{FC09E6F2-CBC0-4C82-ADD2-CFC0E006B5DC}" srcOrd="6" destOrd="0" presId="urn:microsoft.com/office/officeart/2005/8/layout/pyramid2"/>
    <dgm:cxn modelId="{87BAD326-B435-4A34-96CA-5FD951CD368F}" type="presParOf" srcId="{1EFEEB9F-7E18-4880-A34F-D447379B8631}" destId="{6FC800D8-C642-4ACB-BD0C-F8E0862D4D5C}" srcOrd="7" destOrd="0" presId="urn:microsoft.com/office/officeart/2005/8/layout/pyramid2"/>
    <dgm:cxn modelId="{0CEE9466-0B85-4EDF-B320-18206F2E899F}" type="presParOf" srcId="{1EFEEB9F-7E18-4880-A34F-D447379B8631}" destId="{8CD4BD02-D76B-42EA-A178-8670D59B5E51}" srcOrd="8" destOrd="0" presId="urn:microsoft.com/office/officeart/2005/8/layout/pyramid2"/>
    <dgm:cxn modelId="{08089E20-668D-4DB8-809B-BEFDFFBCD470}" type="presParOf" srcId="{1EFEEB9F-7E18-4880-A34F-D447379B8631}" destId="{5BF0A9A8-F63D-448C-B08D-57969FF1B920}" srcOrd="9" destOrd="0" presId="urn:microsoft.com/office/officeart/2005/8/layout/pyramid2"/>
    <dgm:cxn modelId="{045E8AFC-1CFC-4686-B77A-C7138DA85524}" type="presParOf" srcId="{1EFEEB9F-7E18-4880-A34F-D447379B8631}" destId="{67C7873C-BE53-4D58-AE4E-E5FEFE0B29C4}" srcOrd="10" destOrd="0" presId="urn:microsoft.com/office/officeart/2005/8/layout/pyramid2"/>
    <dgm:cxn modelId="{D0CAE576-AC7E-4917-A7BD-807DA4C65E21}" type="presParOf" srcId="{1EFEEB9F-7E18-4880-A34F-D447379B8631}" destId="{B1DFF7BF-C147-4F19-B70C-8E943D64C14A}" srcOrd="11" destOrd="0" presId="urn:microsoft.com/office/officeart/2005/8/layout/pyramid2"/>
    <dgm:cxn modelId="{BACF4C8F-38D1-4475-8861-30A12D694F28}" type="presParOf" srcId="{1EFEEB9F-7E18-4880-A34F-D447379B8631}" destId="{A0EDA76F-B477-479E-9E50-E6B645A28473}" srcOrd="12" destOrd="0" presId="urn:microsoft.com/office/officeart/2005/8/layout/pyramid2"/>
    <dgm:cxn modelId="{F163441F-EE0E-40EF-A710-7B9B3111A5E4}" type="presParOf" srcId="{1EFEEB9F-7E18-4880-A34F-D447379B8631}" destId="{F2E58426-D129-45B6-9093-556A9A5657FA}"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042156-D044-412C-9F33-54AC39476C4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ru-RU"/>
        </a:p>
      </dgm:t>
    </dgm:pt>
    <dgm:pt modelId="{341AA769-D2AE-4B59-8356-E87D012E8878}">
      <dgm:prSet phldrT="[Текст]"/>
      <dgm:spPr/>
      <dgm:t>
        <a:bodyPr/>
        <a:lstStyle/>
        <a:p>
          <a:r>
            <a:rPr lang="en-US" dirty="0"/>
            <a:t>Maintaining and changing the state of pieces of infrastructure in a consistent, maintainable, and stable way</a:t>
          </a:r>
          <a:endParaRPr lang="ru-RU" dirty="0"/>
        </a:p>
      </dgm:t>
    </dgm:pt>
    <dgm:pt modelId="{BE063283-3EDD-4A2B-A5CF-065BD7596767}" type="parTrans" cxnId="{B70F3E8C-0B07-4375-8B95-E69FDA76040E}">
      <dgm:prSet/>
      <dgm:spPr/>
      <dgm:t>
        <a:bodyPr/>
        <a:lstStyle/>
        <a:p>
          <a:endParaRPr lang="ru-RU"/>
        </a:p>
      </dgm:t>
    </dgm:pt>
    <dgm:pt modelId="{17632923-8180-4610-ADE6-A117E59A0EA1}" type="sibTrans" cxnId="{B70F3E8C-0B07-4375-8B95-E69FDA76040E}">
      <dgm:prSet/>
      <dgm:spPr/>
      <dgm:t>
        <a:bodyPr/>
        <a:lstStyle/>
        <a:p>
          <a:endParaRPr lang="ru-RU"/>
        </a:p>
      </dgm:t>
    </dgm:pt>
    <dgm:pt modelId="{EAEEED72-FDE6-40E5-B422-2E48D1B64D85}">
      <dgm:prSet phldrT="[Текст]"/>
      <dgm:spPr/>
      <dgm:t>
        <a:bodyPr/>
        <a:lstStyle/>
        <a:p>
          <a:r>
            <a:rPr lang="en-US" dirty="0"/>
            <a:t>Changes always need to happen – configuration management is about doing them in a maintainable way</a:t>
          </a:r>
          <a:endParaRPr lang="ru-RU" dirty="0"/>
        </a:p>
      </dgm:t>
    </dgm:pt>
    <dgm:pt modelId="{4FED1191-A20A-4E56-BA49-3B6FA96DA281}" type="parTrans" cxnId="{B8CBD452-0E27-4DD3-AEAB-DF38BE2D34E0}">
      <dgm:prSet/>
      <dgm:spPr/>
      <dgm:t>
        <a:bodyPr/>
        <a:lstStyle/>
        <a:p>
          <a:endParaRPr lang="ru-RU"/>
        </a:p>
      </dgm:t>
    </dgm:pt>
    <dgm:pt modelId="{E60D4023-CDC2-4922-966A-F8AF42B90804}" type="sibTrans" cxnId="{B8CBD452-0E27-4DD3-AEAB-DF38BE2D34E0}">
      <dgm:prSet/>
      <dgm:spPr/>
      <dgm:t>
        <a:bodyPr/>
        <a:lstStyle/>
        <a:p>
          <a:endParaRPr lang="ru-RU"/>
        </a:p>
      </dgm:t>
    </dgm:pt>
    <dgm:pt modelId="{C0081534-E51F-4C79-A7BA-7E0902175094}" type="pres">
      <dgm:prSet presAssocID="{54042156-D044-412C-9F33-54AC39476C4F}" presName="Name0" presStyleCnt="0">
        <dgm:presLayoutVars>
          <dgm:chMax/>
          <dgm:chPref/>
          <dgm:dir/>
          <dgm:animLvl val="lvl"/>
          <dgm:resizeHandles val="exact"/>
        </dgm:presLayoutVars>
      </dgm:prSet>
      <dgm:spPr/>
      <dgm:t>
        <a:bodyPr/>
        <a:lstStyle/>
        <a:p>
          <a:endParaRPr lang="en-US"/>
        </a:p>
      </dgm:t>
    </dgm:pt>
    <dgm:pt modelId="{61E11D7A-A4BD-4ED2-9E20-CFD86CD28AED}" type="pres">
      <dgm:prSet presAssocID="{341AA769-D2AE-4B59-8356-E87D012E8878}" presName="composite" presStyleCnt="0"/>
      <dgm:spPr/>
    </dgm:pt>
    <dgm:pt modelId="{A1A967C0-983D-4544-9285-730D144CF2B4}" type="pres">
      <dgm:prSet presAssocID="{341AA769-D2AE-4B59-8356-E87D012E8878}" presName="Image" presStyleLbl="alignNode1" presStyleIdx="0" presStyleCnt="2" custScaleX="251706"/>
      <dgm:spPr/>
    </dgm:pt>
    <dgm:pt modelId="{35F955E5-C802-4275-900A-55D8FF7D0562}" type="pres">
      <dgm:prSet presAssocID="{341AA769-D2AE-4B59-8356-E87D012E8878}" presName="Accent" presStyleLbl="parChTrans1D1" presStyleIdx="0" presStyleCnt="2" custLinFactX="-376800000" custLinFactNeighborX="-376858237"/>
      <dgm:spPr/>
    </dgm:pt>
    <dgm:pt modelId="{8069EEAB-2D87-4EB7-A668-351FC1B12704}" type="pres">
      <dgm:prSet presAssocID="{341AA769-D2AE-4B59-8356-E87D012E8878}" presName="Parent" presStyleLbl="revTx" presStyleIdx="0" presStyleCnt="2" custScaleX="251706">
        <dgm:presLayoutVars>
          <dgm:chMax val="0"/>
          <dgm:chPref val="0"/>
          <dgm:bulletEnabled val="1"/>
        </dgm:presLayoutVars>
      </dgm:prSet>
      <dgm:spPr/>
      <dgm:t>
        <a:bodyPr/>
        <a:lstStyle/>
        <a:p>
          <a:endParaRPr lang="en-US"/>
        </a:p>
      </dgm:t>
    </dgm:pt>
    <dgm:pt modelId="{B1C56344-E20A-4413-9365-84CAC864C6EE}" type="pres">
      <dgm:prSet presAssocID="{17632923-8180-4610-ADE6-A117E59A0EA1}" presName="sibTrans" presStyleCnt="0"/>
      <dgm:spPr/>
    </dgm:pt>
    <dgm:pt modelId="{D6CFF8E1-E219-4139-827C-A956F47F1A91}" type="pres">
      <dgm:prSet presAssocID="{EAEEED72-FDE6-40E5-B422-2E48D1B64D85}" presName="composite" presStyleCnt="0"/>
      <dgm:spPr/>
    </dgm:pt>
    <dgm:pt modelId="{9454CC84-A17E-4F0E-AC3E-8ADA6D6F6544}" type="pres">
      <dgm:prSet presAssocID="{EAEEED72-FDE6-40E5-B422-2E48D1B64D85}" presName="Image" presStyleLbl="alignNode1" presStyleIdx="1" presStyleCnt="2" custScaleX="251706"/>
      <dgm:spPr/>
    </dgm:pt>
    <dgm:pt modelId="{2ABAABAF-7D79-4F8C-AA23-C29B1E599F0E}" type="pres">
      <dgm:prSet presAssocID="{EAEEED72-FDE6-40E5-B422-2E48D1B64D85}" presName="Accent" presStyleLbl="parChTrans1D1" presStyleIdx="1" presStyleCnt="2" custLinFactX="-379385437" custLinFactNeighborX="-379400000"/>
      <dgm:spPr/>
    </dgm:pt>
    <dgm:pt modelId="{74C745C0-4C8A-4352-A4A3-0063A1464D48}" type="pres">
      <dgm:prSet presAssocID="{EAEEED72-FDE6-40E5-B422-2E48D1B64D85}" presName="Parent" presStyleLbl="revTx" presStyleIdx="1" presStyleCnt="2" custScaleX="251706">
        <dgm:presLayoutVars>
          <dgm:chMax val="0"/>
          <dgm:chPref val="0"/>
          <dgm:bulletEnabled val="1"/>
        </dgm:presLayoutVars>
      </dgm:prSet>
      <dgm:spPr/>
      <dgm:t>
        <a:bodyPr/>
        <a:lstStyle/>
        <a:p>
          <a:endParaRPr lang="en-US"/>
        </a:p>
      </dgm:t>
    </dgm:pt>
  </dgm:ptLst>
  <dgm:cxnLst>
    <dgm:cxn modelId="{8D65EF73-F09B-49A4-B33B-F935046BF66D}" type="presOf" srcId="{341AA769-D2AE-4B59-8356-E87D012E8878}" destId="{8069EEAB-2D87-4EB7-A668-351FC1B12704}" srcOrd="0" destOrd="0" presId="urn:microsoft.com/office/officeart/2008/layout/PictureLineup"/>
    <dgm:cxn modelId="{B8CBD452-0E27-4DD3-AEAB-DF38BE2D34E0}" srcId="{54042156-D044-412C-9F33-54AC39476C4F}" destId="{EAEEED72-FDE6-40E5-B422-2E48D1B64D85}" srcOrd="1" destOrd="0" parTransId="{4FED1191-A20A-4E56-BA49-3B6FA96DA281}" sibTransId="{E60D4023-CDC2-4922-966A-F8AF42B90804}"/>
    <dgm:cxn modelId="{B70F3E8C-0B07-4375-8B95-E69FDA76040E}" srcId="{54042156-D044-412C-9F33-54AC39476C4F}" destId="{341AA769-D2AE-4B59-8356-E87D012E8878}" srcOrd="0" destOrd="0" parTransId="{BE063283-3EDD-4A2B-A5CF-065BD7596767}" sibTransId="{17632923-8180-4610-ADE6-A117E59A0EA1}"/>
    <dgm:cxn modelId="{F1CEA09A-A0B8-4B53-A1D7-BAABFBB12042}" type="presOf" srcId="{54042156-D044-412C-9F33-54AC39476C4F}" destId="{C0081534-E51F-4C79-A7BA-7E0902175094}" srcOrd="0" destOrd="0" presId="urn:microsoft.com/office/officeart/2008/layout/PictureLineup"/>
    <dgm:cxn modelId="{AF3ACF37-A150-40EA-88B4-E8E4BAD8C525}" type="presOf" srcId="{EAEEED72-FDE6-40E5-B422-2E48D1B64D85}" destId="{74C745C0-4C8A-4352-A4A3-0063A1464D48}" srcOrd="0" destOrd="0" presId="urn:microsoft.com/office/officeart/2008/layout/PictureLineup"/>
    <dgm:cxn modelId="{BD11EF9D-3453-473C-BA8E-D7E9C671ED54}" type="presParOf" srcId="{C0081534-E51F-4C79-A7BA-7E0902175094}" destId="{61E11D7A-A4BD-4ED2-9E20-CFD86CD28AED}" srcOrd="0" destOrd="0" presId="urn:microsoft.com/office/officeart/2008/layout/PictureLineup"/>
    <dgm:cxn modelId="{9B43CB05-4E54-4217-AEDD-BAB1C1A789A1}" type="presParOf" srcId="{61E11D7A-A4BD-4ED2-9E20-CFD86CD28AED}" destId="{A1A967C0-983D-4544-9285-730D144CF2B4}" srcOrd="0" destOrd="0" presId="urn:microsoft.com/office/officeart/2008/layout/PictureLineup"/>
    <dgm:cxn modelId="{90E18DB7-62A5-4C18-A386-593B4C0F5753}" type="presParOf" srcId="{61E11D7A-A4BD-4ED2-9E20-CFD86CD28AED}" destId="{35F955E5-C802-4275-900A-55D8FF7D0562}" srcOrd="1" destOrd="0" presId="urn:microsoft.com/office/officeart/2008/layout/PictureLineup"/>
    <dgm:cxn modelId="{337FC071-612A-4EEC-812D-33C9956A5A6B}" type="presParOf" srcId="{61E11D7A-A4BD-4ED2-9E20-CFD86CD28AED}" destId="{8069EEAB-2D87-4EB7-A668-351FC1B12704}" srcOrd="2" destOrd="0" presId="urn:microsoft.com/office/officeart/2008/layout/PictureLineup"/>
    <dgm:cxn modelId="{7D58A3EB-68F6-453B-B0A2-9320D49F203E}" type="presParOf" srcId="{C0081534-E51F-4C79-A7BA-7E0902175094}" destId="{B1C56344-E20A-4413-9365-84CAC864C6EE}" srcOrd="1" destOrd="0" presId="urn:microsoft.com/office/officeart/2008/layout/PictureLineup"/>
    <dgm:cxn modelId="{5E4E9C75-AD39-43EA-A0F4-B10E6EA3DFC2}" type="presParOf" srcId="{C0081534-E51F-4C79-A7BA-7E0902175094}" destId="{D6CFF8E1-E219-4139-827C-A956F47F1A91}" srcOrd="2" destOrd="0" presId="urn:microsoft.com/office/officeart/2008/layout/PictureLineup"/>
    <dgm:cxn modelId="{83EB1DBC-2F73-4A76-9706-C55BB67E01AD}" type="presParOf" srcId="{D6CFF8E1-E219-4139-827C-A956F47F1A91}" destId="{9454CC84-A17E-4F0E-AC3E-8ADA6D6F6544}" srcOrd="0" destOrd="0" presId="urn:microsoft.com/office/officeart/2008/layout/PictureLineup"/>
    <dgm:cxn modelId="{A0218372-16B7-43AD-B6D0-62B134BA285C}" type="presParOf" srcId="{D6CFF8E1-E219-4139-827C-A956F47F1A91}" destId="{2ABAABAF-7D79-4F8C-AA23-C29B1E599F0E}" srcOrd="1" destOrd="0" presId="urn:microsoft.com/office/officeart/2008/layout/PictureLineup"/>
    <dgm:cxn modelId="{7406D0C1-01C1-4EB7-96C2-EE3946BFB002}" type="presParOf" srcId="{D6CFF8E1-E219-4139-827C-A956F47F1A91}" destId="{74C745C0-4C8A-4352-A4A3-0063A1464D48}"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042156-D044-412C-9F33-54AC39476C4F}" type="doc">
      <dgm:prSet loTypeId="urn:microsoft.com/office/officeart/2008/layout/PictureLineup" loCatId="picture" qsTypeId="urn:microsoft.com/office/officeart/2005/8/quickstyle/simple1" qsCatId="simple" csTypeId="urn:microsoft.com/office/officeart/2005/8/colors/colorful1" csCatId="colorful" phldr="1"/>
      <dgm:spPr/>
      <dgm:t>
        <a:bodyPr/>
        <a:lstStyle/>
        <a:p>
          <a:endParaRPr lang="ru-RU"/>
        </a:p>
      </dgm:t>
    </dgm:pt>
    <dgm:pt modelId="{341AA769-D2AE-4B59-8356-E87D012E8878}">
      <dgm:prSet phldrT="[Текст]"/>
      <dgm:spPr/>
      <dgm:t>
        <a:bodyPr/>
        <a:lstStyle/>
        <a:p>
          <a:r>
            <a:rPr lang="en-US"/>
            <a:t>Orchestration: automation that supports processes and workflows, such as provisioning resources</a:t>
          </a:r>
          <a:endParaRPr lang="ru-RU" dirty="0"/>
        </a:p>
      </dgm:t>
    </dgm:pt>
    <dgm:pt modelId="{BE063283-3EDD-4A2B-A5CF-065BD7596767}" type="parTrans" cxnId="{B70F3E8C-0B07-4375-8B95-E69FDA76040E}">
      <dgm:prSet/>
      <dgm:spPr/>
      <dgm:t>
        <a:bodyPr/>
        <a:lstStyle/>
        <a:p>
          <a:endParaRPr lang="ru-RU"/>
        </a:p>
      </dgm:t>
    </dgm:pt>
    <dgm:pt modelId="{17632923-8180-4610-ADE6-A117E59A0EA1}" type="sibTrans" cxnId="{B70F3E8C-0B07-4375-8B95-E69FDA76040E}">
      <dgm:prSet/>
      <dgm:spPr/>
      <dgm:t>
        <a:bodyPr/>
        <a:lstStyle/>
        <a:p>
          <a:endParaRPr lang="ru-RU"/>
        </a:p>
      </dgm:t>
    </dgm:pt>
    <dgm:pt modelId="{EAEEED72-FDE6-40E5-B422-2E48D1B64D85}">
      <dgm:prSet phldrT="[Текст]"/>
      <dgm:spPr/>
      <dgm:t>
        <a:bodyPr/>
        <a:lstStyle/>
        <a:p>
          <a:r>
            <a:rPr lang="en-US" dirty="0"/>
            <a:t>With orchestration, managing a complex infrastructure is less like being a builder and more like conducting an orchestration</a:t>
          </a:r>
          <a:endParaRPr lang="ru-RU" dirty="0"/>
        </a:p>
      </dgm:t>
    </dgm:pt>
    <dgm:pt modelId="{4FED1191-A20A-4E56-BA49-3B6FA96DA281}" type="parTrans" cxnId="{B8CBD452-0E27-4DD3-AEAB-DF38BE2D34E0}">
      <dgm:prSet/>
      <dgm:spPr/>
      <dgm:t>
        <a:bodyPr/>
        <a:lstStyle/>
        <a:p>
          <a:endParaRPr lang="ru-RU"/>
        </a:p>
      </dgm:t>
    </dgm:pt>
    <dgm:pt modelId="{E60D4023-CDC2-4922-966A-F8AF42B90804}" type="sibTrans" cxnId="{B8CBD452-0E27-4DD3-AEAB-DF38BE2D34E0}">
      <dgm:prSet/>
      <dgm:spPr/>
      <dgm:t>
        <a:bodyPr/>
        <a:lstStyle/>
        <a:p>
          <a:endParaRPr lang="ru-RU"/>
        </a:p>
      </dgm:t>
    </dgm:pt>
    <dgm:pt modelId="{C0081534-E51F-4C79-A7BA-7E0902175094}" type="pres">
      <dgm:prSet presAssocID="{54042156-D044-412C-9F33-54AC39476C4F}" presName="Name0" presStyleCnt="0">
        <dgm:presLayoutVars>
          <dgm:chMax/>
          <dgm:chPref/>
          <dgm:dir/>
          <dgm:animLvl val="lvl"/>
          <dgm:resizeHandles val="exact"/>
        </dgm:presLayoutVars>
      </dgm:prSet>
      <dgm:spPr/>
      <dgm:t>
        <a:bodyPr/>
        <a:lstStyle/>
        <a:p>
          <a:endParaRPr lang="en-US"/>
        </a:p>
      </dgm:t>
    </dgm:pt>
    <dgm:pt modelId="{61E11D7A-A4BD-4ED2-9E20-CFD86CD28AED}" type="pres">
      <dgm:prSet presAssocID="{341AA769-D2AE-4B59-8356-E87D012E8878}" presName="composite" presStyleCnt="0"/>
      <dgm:spPr/>
    </dgm:pt>
    <dgm:pt modelId="{A1A967C0-983D-4544-9285-730D144CF2B4}" type="pres">
      <dgm:prSet presAssocID="{341AA769-D2AE-4B59-8356-E87D012E8878}" presName="Image" presStyleLbl="alignNode1" presStyleIdx="0" presStyleCnt="2" custScaleX="251706"/>
      <dgm:spPr/>
    </dgm:pt>
    <dgm:pt modelId="{35F955E5-C802-4275-900A-55D8FF7D0562}" type="pres">
      <dgm:prSet presAssocID="{341AA769-D2AE-4B59-8356-E87D012E8878}" presName="Accent" presStyleLbl="parChTrans1D1" presStyleIdx="0" presStyleCnt="2" custLinFactX="-376800000" custLinFactNeighborX="-376858237"/>
      <dgm:spPr/>
    </dgm:pt>
    <dgm:pt modelId="{8069EEAB-2D87-4EB7-A668-351FC1B12704}" type="pres">
      <dgm:prSet presAssocID="{341AA769-D2AE-4B59-8356-E87D012E8878}" presName="Parent" presStyleLbl="revTx" presStyleIdx="0" presStyleCnt="2" custScaleX="251706">
        <dgm:presLayoutVars>
          <dgm:chMax val="0"/>
          <dgm:chPref val="0"/>
          <dgm:bulletEnabled val="1"/>
        </dgm:presLayoutVars>
      </dgm:prSet>
      <dgm:spPr/>
      <dgm:t>
        <a:bodyPr/>
        <a:lstStyle/>
        <a:p>
          <a:endParaRPr lang="en-US"/>
        </a:p>
      </dgm:t>
    </dgm:pt>
    <dgm:pt modelId="{B1C56344-E20A-4413-9365-84CAC864C6EE}" type="pres">
      <dgm:prSet presAssocID="{17632923-8180-4610-ADE6-A117E59A0EA1}" presName="sibTrans" presStyleCnt="0"/>
      <dgm:spPr/>
    </dgm:pt>
    <dgm:pt modelId="{D6CFF8E1-E219-4139-827C-A956F47F1A91}" type="pres">
      <dgm:prSet presAssocID="{EAEEED72-FDE6-40E5-B422-2E48D1B64D85}" presName="composite" presStyleCnt="0"/>
      <dgm:spPr/>
    </dgm:pt>
    <dgm:pt modelId="{9454CC84-A17E-4F0E-AC3E-8ADA6D6F6544}" type="pres">
      <dgm:prSet presAssocID="{EAEEED72-FDE6-40E5-B422-2E48D1B64D85}" presName="Image" presStyleLbl="alignNode1" presStyleIdx="1" presStyleCnt="2" custScaleX="251706"/>
      <dgm:spPr/>
    </dgm:pt>
    <dgm:pt modelId="{2ABAABAF-7D79-4F8C-AA23-C29B1E599F0E}" type="pres">
      <dgm:prSet presAssocID="{EAEEED72-FDE6-40E5-B422-2E48D1B64D85}" presName="Accent" presStyleLbl="parChTrans1D1" presStyleIdx="1" presStyleCnt="2" custLinFactX="-379385437" custLinFactNeighborX="-379400000"/>
      <dgm:spPr/>
    </dgm:pt>
    <dgm:pt modelId="{74C745C0-4C8A-4352-A4A3-0063A1464D48}" type="pres">
      <dgm:prSet presAssocID="{EAEEED72-FDE6-40E5-B422-2E48D1B64D85}" presName="Parent" presStyleLbl="revTx" presStyleIdx="1" presStyleCnt="2" custScaleX="251706">
        <dgm:presLayoutVars>
          <dgm:chMax val="0"/>
          <dgm:chPref val="0"/>
          <dgm:bulletEnabled val="1"/>
        </dgm:presLayoutVars>
      </dgm:prSet>
      <dgm:spPr/>
      <dgm:t>
        <a:bodyPr/>
        <a:lstStyle/>
        <a:p>
          <a:endParaRPr lang="en-US"/>
        </a:p>
      </dgm:t>
    </dgm:pt>
  </dgm:ptLst>
  <dgm:cxnLst>
    <dgm:cxn modelId="{DAC20047-1D32-4664-B9C9-F37BE1D22AB6}" type="presOf" srcId="{54042156-D044-412C-9F33-54AC39476C4F}" destId="{C0081534-E51F-4C79-A7BA-7E0902175094}" srcOrd="0" destOrd="0" presId="urn:microsoft.com/office/officeart/2008/layout/PictureLineup"/>
    <dgm:cxn modelId="{B8CBD452-0E27-4DD3-AEAB-DF38BE2D34E0}" srcId="{54042156-D044-412C-9F33-54AC39476C4F}" destId="{EAEEED72-FDE6-40E5-B422-2E48D1B64D85}" srcOrd="1" destOrd="0" parTransId="{4FED1191-A20A-4E56-BA49-3B6FA96DA281}" sibTransId="{E60D4023-CDC2-4922-966A-F8AF42B90804}"/>
    <dgm:cxn modelId="{B70F3E8C-0B07-4375-8B95-E69FDA76040E}" srcId="{54042156-D044-412C-9F33-54AC39476C4F}" destId="{341AA769-D2AE-4B59-8356-E87D012E8878}" srcOrd="0" destOrd="0" parTransId="{BE063283-3EDD-4A2B-A5CF-065BD7596767}" sibTransId="{17632923-8180-4610-ADE6-A117E59A0EA1}"/>
    <dgm:cxn modelId="{39764506-92A9-4F18-99B9-6DC66950602E}" type="presOf" srcId="{EAEEED72-FDE6-40E5-B422-2E48D1B64D85}" destId="{74C745C0-4C8A-4352-A4A3-0063A1464D48}" srcOrd="0" destOrd="0" presId="urn:microsoft.com/office/officeart/2008/layout/PictureLineup"/>
    <dgm:cxn modelId="{158794DD-8EAD-4B5B-BEEE-3D5400F53BCC}" type="presOf" srcId="{341AA769-D2AE-4B59-8356-E87D012E8878}" destId="{8069EEAB-2D87-4EB7-A668-351FC1B12704}" srcOrd="0" destOrd="0" presId="urn:microsoft.com/office/officeart/2008/layout/PictureLineup"/>
    <dgm:cxn modelId="{5205FC26-6CA0-4468-8012-5E5874F3374B}" type="presParOf" srcId="{C0081534-E51F-4C79-A7BA-7E0902175094}" destId="{61E11D7A-A4BD-4ED2-9E20-CFD86CD28AED}" srcOrd="0" destOrd="0" presId="urn:microsoft.com/office/officeart/2008/layout/PictureLineup"/>
    <dgm:cxn modelId="{96845EF8-EA96-40B6-BE51-3F7790FD2B8A}" type="presParOf" srcId="{61E11D7A-A4BD-4ED2-9E20-CFD86CD28AED}" destId="{A1A967C0-983D-4544-9285-730D144CF2B4}" srcOrd="0" destOrd="0" presId="urn:microsoft.com/office/officeart/2008/layout/PictureLineup"/>
    <dgm:cxn modelId="{7FDF294E-3464-4809-B3A5-556CE1C40CF9}" type="presParOf" srcId="{61E11D7A-A4BD-4ED2-9E20-CFD86CD28AED}" destId="{35F955E5-C802-4275-900A-55D8FF7D0562}" srcOrd="1" destOrd="0" presId="urn:microsoft.com/office/officeart/2008/layout/PictureLineup"/>
    <dgm:cxn modelId="{F73252A6-0358-4C41-9CA3-1B29AFD7BD6F}" type="presParOf" srcId="{61E11D7A-A4BD-4ED2-9E20-CFD86CD28AED}" destId="{8069EEAB-2D87-4EB7-A668-351FC1B12704}" srcOrd="2" destOrd="0" presId="urn:microsoft.com/office/officeart/2008/layout/PictureLineup"/>
    <dgm:cxn modelId="{736974E2-6E51-4542-82F0-7EE835CE6B09}" type="presParOf" srcId="{C0081534-E51F-4C79-A7BA-7E0902175094}" destId="{B1C56344-E20A-4413-9365-84CAC864C6EE}" srcOrd="1" destOrd="0" presId="urn:microsoft.com/office/officeart/2008/layout/PictureLineup"/>
    <dgm:cxn modelId="{D954152C-E424-46F1-8A3D-B5B372897DE8}" type="presParOf" srcId="{C0081534-E51F-4C79-A7BA-7E0902175094}" destId="{D6CFF8E1-E219-4139-827C-A956F47F1A91}" srcOrd="2" destOrd="0" presId="urn:microsoft.com/office/officeart/2008/layout/PictureLineup"/>
    <dgm:cxn modelId="{0A7D0669-12CA-42E6-A96B-AF4086590A47}" type="presParOf" srcId="{D6CFF8E1-E219-4139-827C-A956F47F1A91}" destId="{9454CC84-A17E-4F0E-AC3E-8ADA6D6F6544}" srcOrd="0" destOrd="0" presId="urn:microsoft.com/office/officeart/2008/layout/PictureLineup"/>
    <dgm:cxn modelId="{4DB277FF-3C1F-4A54-86BE-3FB6D19A7DB6}" type="presParOf" srcId="{D6CFF8E1-E219-4139-827C-A956F47F1A91}" destId="{2ABAABAF-7D79-4F8C-AA23-C29B1E599F0E}" srcOrd="1" destOrd="0" presId="urn:microsoft.com/office/officeart/2008/layout/PictureLineup"/>
    <dgm:cxn modelId="{8B75E841-62B6-4517-AC8A-E17400C4F5B9}" type="presParOf" srcId="{D6CFF8E1-E219-4139-827C-A956F47F1A91}" destId="{74C745C0-4C8A-4352-A4A3-0063A1464D48}"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D2B02-DCBD-48C5-B312-F95ADE5B1C3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7B52590A-075F-4AA4-AE4C-528D79ED6D8F}">
      <dgm:prSet phldrT="[Текст]"/>
      <dgm:spPr/>
      <dgm:t>
        <a:bodyPr/>
        <a:lstStyle/>
        <a:p>
          <a:r>
            <a:rPr lang="en-US" dirty="0">
              <a:solidFill>
                <a:schemeClr val="tx1"/>
              </a:solidFill>
            </a:rPr>
            <a:t>DevOps is the combination of cultural philosophies, practices, and tools that increases an organization’s ability to deliver applications and services at high velocity: evolving and improving products at a faster pace than organizations using traditional software development and infrastructure management processes. </a:t>
          </a:r>
          <a:endParaRPr lang="ru-RU" dirty="0">
            <a:solidFill>
              <a:schemeClr val="tx1"/>
            </a:solidFill>
          </a:endParaRPr>
        </a:p>
      </dgm:t>
    </dgm:pt>
    <dgm:pt modelId="{C6BA1F3C-C360-40BB-9A9B-3EAA5E7CED93}" type="parTrans" cxnId="{F31C72BA-333C-4C45-9A30-FB9EFDCC040E}">
      <dgm:prSet/>
      <dgm:spPr/>
      <dgm:t>
        <a:bodyPr/>
        <a:lstStyle/>
        <a:p>
          <a:endParaRPr lang="ru-RU"/>
        </a:p>
      </dgm:t>
    </dgm:pt>
    <dgm:pt modelId="{1CDE8126-96FD-4EBE-94F7-2F2C1920E4FF}" type="sibTrans" cxnId="{F31C72BA-333C-4C45-9A30-FB9EFDCC040E}">
      <dgm:prSet/>
      <dgm:spPr/>
      <dgm:t>
        <a:bodyPr/>
        <a:lstStyle/>
        <a:p>
          <a:endParaRPr lang="ru-RU"/>
        </a:p>
      </dgm:t>
    </dgm:pt>
    <dgm:pt modelId="{2B66F450-6217-40BB-9B51-DB17E982CAF5}">
      <dgm:prSet phldrT="[Текст]"/>
      <dgm:spPr/>
      <dgm:t>
        <a:bodyPr/>
        <a:lstStyle/>
        <a:p>
          <a:r>
            <a:rPr lang="en-US">
              <a:solidFill>
                <a:schemeClr val="tx1"/>
              </a:solidFill>
            </a:rPr>
            <a:t>This speed enables organizations to better serve their customers and compete more effectively in the market.</a:t>
          </a:r>
          <a:endParaRPr lang="ru-RU" dirty="0">
            <a:solidFill>
              <a:schemeClr val="tx1"/>
            </a:solidFill>
          </a:endParaRPr>
        </a:p>
      </dgm:t>
    </dgm:pt>
    <dgm:pt modelId="{E7CF1F98-6D97-414F-96DB-77966649FEA1}" type="parTrans" cxnId="{B4660F9D-9096-4639-9A6B-134CCD48B191}">
      <dgm:prSet/>
      <dgm:spPr/>
      <dgm:t>
        <a:bodyPr/>
        <a:lstStyle/>
        <a:p>
          <a:endParaRPr lang="ru-RU"/>
        </a:p>
      </dgm:t>
    </dgm:pt>
    <dgm:pt modelId="{8E788B54-D4A5-45B5-B7B6-6A124F89960F}" type="sibTrans" cxnId="{B4660F9D-9096-4639-9A6B-134CCD48B191}">
      <dgm:prSet/>
      <dgm:spPr/>
      <dgm:t>
        <a:bodyPr/>
        <a:lstStyle/>
        <a:p>
          <a:endParaRPr lang="ru-RU"/>
        </a:p>
      </dgm:t>
    </dgm:pt>
    <dgm:pt modelId="{193BC2B9-4165-4CC8-82A9-7FDD90355357}" type="pres">
      <dgm:prSet presAssocID="{9B2D2B02-DCBD-48C5-B312-F95ADE5B1C33}" presName="diagram" presStyleCnt="0">
        <dgm:presLayoutVars>
          <dgm:dir/>
          <dgm:resizeHandles val="exact"/>
        </dgm:presLayoutVars>
      </dgm:prSet>
      <dgm:spPr/>
      <dgm:t>
        <a:bodyPr/>
        <a:lstStyle/>
        <a:p>
          <a:endParaRPr lang="en-US"/>
        </a:p>
      </dgm:t>
    </dgm:pt>
    <dgm:pt modelId="{0B942167-3BE9-49B2-87A1-015A926CA3D5}" type="pres">
      <dgm:prSet presAssocID="{7B52590A-075F-4AA4-AE4C-528D79ED6D8F}" presName="node" presStyleLbl="node1" presStyleIdx="0" presStyleCnt="2">
        <dgm:presLayoutVars>
          <dgm:bulletEnabled val="1"/>
        </dgm:presLayoutVars>
      </dgm:prSet>
      <dgm:spPr/>
      <dgm:t>
        <a:bodyPr/>
        <a:lstStyle/>
        <a:p>
          <a:endParaRPr lang="en-US"/>
        </a:p>
      </dgm:t>
    </dgm:pt>
    <dgm:pt modelId="{19E2AE9E-BE95-425C-8BF4-D9E024717126}" type="pres">
      <dgm:prSet presAssocID="{1CDE8126-96FD-4EBE-94F7-2F2C1920E4FF}" presName="sibTrans" presStyleCnt="0"/>
      <dgm:spPr/>
    </dgm:pt>
    <dgm:pt modelId="{0CE93F77-9000-4F5D-AD8E-1C336C27E33A}" type="pres">
      <dgm:prSet presAssocID="{2B66F450-6217-40BB-9B51-DB17E982CAF5}" presName="node" presStyleLbl="node1" presStyleIdx="1" presStyleCnt="2">
        <dgm:presLayoutVars>
          <dgm:bulletEnabled val="1"/>
        </dgm:presLayoutVars>
      </dgm:prSet>
      <dgm:spPr/>
      <dgm:t>
        <a:bodyPr/>
        <a:lstStyle/>
        <a:p>
          <a:endParaRPr lang="en-US"/>
        </a:p>
      </dgm:t>
    </dgm:pt>
  </dgm:ptLst>
  <dgm:cxnLst>
    <dgm:cxn modelId="{4C549435-EB87-477B-8B5A-145195AB3869}" type="presOf" srcId="{7B52590A-075F-4AA4-AE4C-528D79ED6D8F}" destId="{0B942167-3BE9-49B2-87A1-015A926CA3D5}" srcOrd="0" destOrd="0" presId="urn:microsoft.com/office/officeart/2005/8/layout/default"/>
    <dgm:cxn modelId="{E3AD8968-7427-4032-9E0D-8A164129723A}" type="presOf" srcId="{9B2D2B02-DCBD-48C5-B312-F95ADE5B1C33}" destId="{193BC2B9-4165-4CC8-82A9-7FDD90355357}" srcOrd="0" destOrd="0" presId="urn:microsoft.com/office/officeart/2005/8/layout/default"/>
    <dgm:cxn modelId="{00AA163F-9EC7-4806-8A7E-D1AB724D6647}" type="presOf" srcId="{2B66F450-6217-40BB-9B51-DB17E982CAF5}" destId="{0CE93F77-9000-4F5D-AD8E-1C336C27E33A}" srcOrd="0" destOrd="0" presId="urn:microsoft.com/office/officeart/2005/8/layout/default"/>
    <dgm:cxn modelId="{F31C72BA-333C-4C45-9A30-FB9EFDCC040E}" srcId="{9B2D2B02-DCBD-48C5-B312-F95ADE5B1C33}" destId="{7B52590A-075F-4AA4-AE4C-528D79ED6D8F}" srcOrd="0" destOrd="0" parTransId="{C6BA1F3C-C360-40BB-9A9B-3EAA5E7CED93}" sibTransId="{1CDE8126-96FD-4EBE-94F7-2F2C1920E4FF}"/>
    <dgm:cxn modelId="{B4660F9D-9096-4639-9A6B-134CCD48B191}" srcId="{9B2D2B02-DCBD-48C5-B312-F95ADE5B1C33}" destId="{2B66F450-6217-40BB-9B51-DB17E982CAF5}" srcOrd="1" destOrd="0" parTransId="{E7CF1F98-6D97-414F-96DB-77966649FEA1}" sibTransId="{8E788B54-D4A5-45B5-B7B6-6A124F89960F}"/>
    <dgm:cxn modelId="{39A628D1-240F-4460-9BEF-A2B0A51D7F68}" type="presParOf" srcId="{193BC2B9-4165-4CC8-82A9-7FDD90355357}" destId="{0B942167-3BE9-49B2-87A1-015A926CA3D5}" srcOrd="0" destOrd="0" presId="urn:microsoft.com/office/officeart/2005/8/layout/default"/>
    <dgm:cxn modelId="{691E55E4-A967-422E-8E97-D0E62ACEBB33}" type="presParOf" srcId="{193BC2B9-4165-4CC8-82A9-7FDD90355357}" destId="{19E2AE9E-BE95-425C-8BF4-D9E024717126}" srcOrd="1" destOrd="0" presId="urn:microsoft.com/office/officeart/2005/8/layout/default"/>
    <dgm:cxn modelId="{F06DE3CD-89A0-4B10-9E88-AFA69643B273}" type="presParOf" srcId="{193BC2B9-4165-4CC8-82A9-7FDD90355357}" destId="{0CE93F77-9000-4F5D-AD8E-1C336C27E33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C60A6DB-9657-47EA-ABC5-6A6F518C41A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ru-RU"/>
        </a:p>
      </dgm:t>
    </dgm:pt>
    <dgm:pt modelId="{AF12F589-590A-4666-BAAF-130EAFF1E40E}">
      <dgm:prSet phldrT="[Текст]"/>
      <dgm:spPr/>
      <dgm:t>
        <a:bodyPr/>
        <a:lstStyle/>
        <a:p>
          <a:r>
            <a:rPr lang="en-US" dirty="0">
              <a:solidFill>
                <a:schemeClr val="tx1"/>
              </a:solidFill>
            </a:rPr>
            <a:t>Monitoring tools collect data over things such as:</a:t>
          </a:r>
          <a:endParaRPr lang="ru-RU" dirty="0">
            <a:solidFill>
              <a:schemeClr val="tx1"/>
            </a:solidFill>
          </a:endParaRPr>
        </a:p>
      </dgm:t>
    </dgm:pt>
    <dgm:pt modelId="{CC139FC5-BDC7-44B7-9270-A7A78872E6FA}" type="parTrans" cxnId="{AD169EFD-95C2-425B-AD66-BA4245B88129}">
      <dgm:prSet/>
      <dgm:spPr/>
      <dgm:t>
        <a:bodyPr/>
        <a:lstStyle/>
        <a:p>
          <a:endParaRPr lang="ru-RU">
            <a:solidFill>
              <a:schemeClr val="tx1"/>
            </a:solidFill>
          </a:endParaRPr>
        </a:p>
      </dgm:t>
    </dgm:pt>
    <dgm:pt modelId="{C9185770-D832-4FB4-B6D2-2A49815E4428}" type="sibTrans" cxnId="{AD169EFD-95C2-425B-AD66-BA4245B88129}">
      <dgm:prSet/>
      <dgm:spPr/>
      <dgm:t>
        <a:bodyPr/>
        <a:lstStyle/>
        <a:p>
          <a:endParaRPr lang="ru-RU">
            <a:solidFill>
              <a:schemeClr val="tx1"/>
            </a:solidFill>
          </a:endParaRPr>
        </a:p>
      </dgm:t>
    </dgm:pt>
    <dgm:pt modelId="{94AFBD83-6B33-4125-981C-04E60132CA26}">
      <dgm:prSet phldrT="[Текст]"/>
      <dgm:spPr/>
      <dgm:t>
        <a:bodyPr/>
        <a:lstStyle/>
        <a:p>
          <a:r>
            <a:rPr lang="en-US" dirty="0">
              <a:solidFill>
                <a:schemeClr val="tx1"/>
              </a:solidFill>
            </a:rPr>
            <a:t>Usage of memory</a:t>
          </a:r>
          <a:endParaRPr lang="ru-RU" dirty="0">
            <a:solidFill>
              <a:schemeClr val="tx1"/>
            </a:solidFill>
          </a:endParaRPr>
        </a:p>
      </dgm:t>
    </dgm:pt>
    <dgm:pt modelId="{E34EEB06-1BB3-498B-9539-015B5A1CF2D1}" type="parTrans" cxnId="{6CC6C289-0B10-452B-8B7C-E51768ADC442}">
      <dgm:prSet/>
      <dgm:spPr/>
      <dgm:t>
        <a:bodyPr/>
        <a:lstStyle/>
        <a:p>
          <a:endParaRPr lang="ru-RU">
            <a:solidFill>
              <a:schemeClr val="tx1"/>
            </a:solidFill>
          </a:endParaRPr>
        </a:p>
      </dgm:t>
    </dgm:pt>
    <dgm:pt modelId="{7BCA6DBD-6DA8-480C-B246-0133330892B1}" type="sibTrans" cxnId="{6CC6C289-0B10-452B-8B7C-E51768ADC442}">
      <dgm:prSet/>
      <dgm:spPr/>
      <dgm:t>
        <a:bodyPr/>
        <a:lstStyle/>
        <a:p>
          <a:endParaRPr lang="ru-RU">
            <a:solidFill>
              <a:schemeClr val="tx1"/>
            </a:solidFill>
          </a:endParaRPr>
        </a:p>
      </dgm:t>
    </dgm:pt>
    <dgm:pt modelId="{741B3A15-163B-4A07-8FA4-39444F1F5D0C}">
      <dgm:prSet phldrT="[Текст]"/>
      <dgm:spPr/>
      <dgm:t>
        <a:bodyPr/>
        <a:lstStyle/>
        <a:p>
          <a:r>
            <a:rPr lang="en-US" dirty="0">
              <a:solidFill>
                <a:schemeClr val="tx1"/>
              </a:solidFill>
            </a:rPr>
            <a:t>The collected data is presented in various forms, such as charts and graphs, or in the form of real-time notifications about problems</a:t>
          </a:r>
          <a:endParaRPr lang="ru-RU" dirty="0">
            <a:solidFill>
              <a:schemeClr val="tx1"/>
            </a:solidFill>
          </a:endParaRPr>
        </a:p>
      </dgm:t>
    </dgm:pt>
    <dgm:pt modelId="{579737B8-23BC-49C2-BD15-0E4EA5A38528}" type="parTrans" cxnId="{B7D0E644-2D68-4B99-8C69-AFBB18760C4A}">
      <dgm:prSet/>
      <dgm:spPr/>
      <dgm:t>
        <a:bodyPr/>
        <a:lstStyle/>
        <a:p>
          <a:endParaRPr lang="ru-RU">
            <a:solidFill>
              <a:schemeClr val="tx1"/>
            </a:solidFill>
          </a:endParaRPr>
        </a:p>
      </dgm:t>
    </dgm:pt>
    <dgm:pt modelId="{CBA10AE4-FC8C-42EC-B607-2A3B3BC66C4B}" type="sibTrans" cxnId="{B7D0E644-2D68-4B99-8C69-AFBB18760C4A}">
      <dgm:prSet/>
      <dgm:spPr/>
      <dgm:t>
        <a:bodyPr/>
        <a:lstStyle/>
        <a:p>
          <a:endParaRPr lang="ru-RU">
            <a:solidFill>
              <a:schemeClr val="tx1"/>
            </a:solidFill>
          </a:endParaRPr>
        </a:p>
      </dgm:t>
    </dgm:pt>
    <dgm:pt modelId="{C9E1957E-3DB0-446C-AF2C-68BA60647495}">
      <dgm:prSet phldrT="[Текст]"/>
      <dgm:spPr/>
      <dgm:t>
        <a:bodyPr/>
        <a:lstStyle/>
        <a:p>
          <a:r>
            <a:rPr lang="en-US" dirty="0" err="1">
              <a:solidFill>
                <a:schemeClr val="tx1"/>
              </a:solidFill>
            </a:rPr>
            <a:t>Cpu</a:t>
          </a:r>
          <a:endParaRPr lang="ru-RU" dirty="0">
            <a:solidFill>
              <a:schemeClr val="tx1"/>
            </a:solidFill>
          </a:endParaRPr>
        </a:p>
      </dgm:t>
    </dgm:pt>
    <dgm:pt modelId="{2C9C9593-D5A6-4FF1-9981-5D1A557EEFB0}" type="parTrans" cxnId="{38FB1E0F-7B3C-46E3-9618-30EB5A8B26A2}">
      <dgm:prSet/>
      <dgm:spPr/>
      <dgm:t>
        <a:bodyPr/>
        <a:lstStyle/>
        <a:p>
          <a:endParaRPr lang="ru-RU">
            <a:solidFill>
              <a:schemeClr val="tx1"/>
            </a:solidFill>
          </a:endParaRPr>
        </a:p>
      </dgm:t>
    </dgm:pt>
    <dgm:pt modelId="{99A52E3A-A44C-4E47-ADF6-B9C03AB90F5C}" type="sibTrans" cxnId="{38FB1E0F-7B3C-46E3-9618-30EB5A8B26A2}">
      <dgm:prSet/>
      <dgm:spPr/>
      <dgm:t>
        <a:bodyPr/>
        <a:lstStyle/>
        <a:p>
          <a:endParaRPr lang="ru-RU">
            <a:solidFill>
              <a:schemeClr val="tx1"/>
            </a:solidFill>
          </a:endParaRPr>
        </a:p>
      </dgm:t>
    </dgm:pt>
    <dgm:pt modelId="{AE62704B-B628-496D-B484-662B8DF362A2}">
      <dgm:prSet phldrT="[Текст]"/>
      <dgm:spPr/>
      <dgm:t>
        <a:bodyPr/>
        <a:lstStyle/>
        <a:p>
          <a:r>
            <a:rPr lang="en-US" dirty="0">
              <a:solidFill>
                <a:schemeClr val="tx1"/>
              </a:solidFill>
            </a:rPr>
            <a:t>disk i/o</a:t>
          </a:r>
          <a:endParaRPr lang="ru-RU" dirty="0">
            <a:solidFill>
              <a:schemeClr val="tx1"/>
            </a:solidFill>
          </a:endParaRPr>
        </a:p>
      </dgm:t>
    </dgm:pt>
    <dgm:pt modelId="{1049C11F-E3D6-492F-8FC3-7CE4F2EFE786}" type="parTrans" cxnId="{C65EB40A-E579-463D-8650-525A9344DCF8}">
      <dgm:prSet/>
      <dgm:spPr/>
      <dgm:t>
        <a:bodyPr/>
        <a:lstStyle/>
        <a:p>
          <a:endParaRPr lang="ru-RU">
            <a:solidFill>
              <a:schemeClr val="tx1"/>
            </a:solidFill>
          </a:endParaRPr>
        </a:p>
      </dgm:t>
    </dgm:pt>
    <dgm:pt modelId="{2670DD59-B809-4D15-A6C8-3D78EB904DA4}" type="sibTrans" cxnId="{C65EB40A-E579-463D-8650-525A9344DCF8}">
      <dgm:prSet/>
      <dgm:spPr/>
      <dgm:t>
        <a:bodyPr/>
        <a:lstStyle/>
        <a:p>
          <a:endParaRPr lang="ru-RU">
            <a:solidFill>
              <a:schemeClr val="tx1"/>
            </a:solidFill>
          </a:endParaRPr>
        </a:p>
      </dgm:t>
    </dgm:pt>
    <dgm:pt modelId="{32DC4C8F-CEF5-4DC3-A59C-5DF1866B4473}">
      <dgm:prSet phldrT="[Текст]"/>
      <dgm:spPr/>
      <dgm:t>
        <a:bodyPr/>
        <a:lstStyle/>
        <a:p>
          <a:r>
            <a:rPr lang="en-US" dirty="0">
              <a:solidFill>
                <a:schemeClr val="tx1"/>
              </a:solidFill>
            </a:rPr>
            <a:t>Other resources over time</a:t>
          </a:r>
          <a:endParaRPr lang="ru-RU" dirty="0">
            <a:solidFill>
              <a:schemeClr val="tx1"/>
            </a:solidFill>
          </a:endParaRPr>
        </a:p>
      </dgm:t>
    </dgm:pt>
    <dgm:pt modelId="{007C03C8-FA83-40A6-84EC-613DB6F0F9BF}" type="parTrans" cxnId="{80F2AE5C-7F8B-4F5A-BEB0-74A15B952879}">
      <dgm:prSet/>
      <dgm:spPr/>
      <dgm:t>
        <a:bodyPr/>
        <a:lstStyle/>
        <a:p>
          <a:endParaRPr lang="ru-RU">
            <a:solidFill>
              <a:schemeClr val="tx1"/>
            </a:solidFill>
          </a:endParaRPr>
        </a:p>
      </dgm:t>
    </dgm:pt>
    <dgm:pt modelId="{E71FC819-E2E3-47B7-A6C5-58FBABB18F15}" type="sibTrans" cxnId="{80F2AE5C-7F8B-4F5A-BEB0-74A15B952879}">
      <dgm:prSet/>
      <dgm:spPr/>
      <dgm:t>
        <a:bodyPr/>
        <a:lstStyle/>
        <a:p>
          <a:endParaRPr lang="ru-RU">
            <a:solidFill>
              <a:schemeClr val="tx1"/>
            </a:solidFill>
          </a:endParaRPr>
        </a:p>
      </dgm:t>
    </dgm:pt>
    <dgm:pt modelId="{E3A66AE3-BAC3-46E1-BBA9-818A65EF4D77}">
      <dgm:prSet phldrT="[Текст]"/>
      <dgm:spPr/>
      <dgm:t>
        <a:bodyPr/>
        <a:lstStyle/>
        <a:p>
          <a:r>
            <a:rPr lang="en-US" dirty="0">
              <a:solidFill>
                <a:schemeClr val="tx1"/>
              </a:solidFill>
            </a:rPr>
            <a:t>Application logs </a:t>
          </a:r>
          <a:endParaRPr lang="ru-RU" dirty="0">
            <a:solidFill>
              <a:schemeClr val="tx1"/>
            </a:solidFill>
          </a:endParaRPr>
        </a:p>
      </dgm:t>
    </dgm:pt>
    <dgm:pt modelId="{A7373046-C215-463C-A728-55FE670B176B}" type="parTrans" cxnId="{642373C5-4978-4CD5-94E3-BE13A3051F79}">
      <dgm:prSet/>
      <dgm:spPr/>
      <dgm:t>
        <a:bodyPr/>
        <a:lstStyle/>
        <a:p>
          <a:endParaRPr lang="ru-RU">
            <a:solidFill>
              <a:schemeClr val="tx1"/>
            </a:solidFill>
          </a:endParaRPr>
        </a:p>
      </dgm:t>
    </dgm:pt>
    <dgm:pt modelId="{6479D929-A197-4C11-A521-703DACEFF3BB}" type="sibTrans" cxnId="{642373C5-4978-4CD5-94E3-BE13A3051F79}">
      <dgm:prSet/>
      <dgm:spPr/>
      <dgm:t>
        <a:bodyPr/>
        <a:lstStyle/>
        <a:p>
          <a:endParaRPr lang="ru-RU">
            <a:solidFill>
              <a:schemeClr val="tx1"/>
            </a:solidFill>
          </a:endParaRPr>
        </a:p>
      </dgm:t>
    </dgm:pt>
    <dgm:pt modelId="{8DE6AC7A-4871-4467-975C-55C5A19C3EE4}">
      <dgm:prSet phldrT="[Текст]"/>
      <dgm:spPr/>
      <dgm:t>
        <a:bodyPr/>
        <a:lstStyle/>
        <a:p>
          <a:r>
            <a:rPr lang="en-US" dirty="0">
              <a:solidFill>
                <a:schemeClr val="tx1"/>
              </a:solidFill>
            </a:rPr>
            <a:t>Network traffic</a:t>
          </a:r>
          <a:endParaRPr lang="ru-RU" dirty="0">
            <a:solidFill>
              <a:schemeClr val="tx1"/>
            </a:solidFill>
          </a:endParaRPr>
        </a:p>
      </dgm:t>
    </dgm:pt>
    <dgm:pt modelId="{8A236EE9-8F9B-4B00-B757-DECB8E05CC94}" type="parTrans" cxnId="{34AC348E-FA0C-4890-9DB0-759E4361F393}">
      <dgm:prSet/>
      <dgm:spPr/>
      <dgm:t>
        <a:bodyPr/>
        <a:lstStyle/>
        <a:p>
          <a:endParaRPr lang="ru-RU">
            <a:solidFill>
              <a:schemeClr val="tx1"/>
            </a:solidFill>
          </a:endParaRPr>
        </a:p>
      </dgm:t>
    </dgm:pt>
    <dgm:pt modelId="{5D31C567-D83C-4FE9-BEBD-B60FA540BCD2}" type="sibTrans" cxnId="{34AC348E-FA0C-4890-9DB0-759E4361F393}">
      <dgm:prSet/>
      <dgm:spPr/>
      <dgm:t>
        <a:bodyPr/>
        <a:lstStyle/>
        <a:p>
          <a:endParaRPr lang="ru-RU">
            <a:solidFill>
              <a:schemeClr val="tx1"/>
            </a:solidFill>
          </a:endParaRPr>
        </a:p>
      </dgm:t>
    </dgm:pt>
    <dgm:pt modelId="{12D87812-FC8E-43C6-93C5-ECFF52FECAAA}">
      <dgm:prSet phldrT="[Текст]"/>
      <dgm:spPr/>
      <dgm:t>
        <a:bodyPr/>
        <a:lstStyle/>
        <a:p>
          <a:r>
            <a:rPr lang="en-US">
              <a:solidFill>
                <a:schemeClr val="tx1"/>
              </a:solidFill>
            </a:rPr>
            <a:t>etc.</a:t>
          </a:r>
          <a:endParaRPr lang="ru-RU" dirty="0">
            <a:solidFill>
              <a:schemeClr val="tx1"/>
            </a:solidFill>
          </a:endParaRPr>
        </a:p>
      </dgm:t>
    </dgm:pt>
    <dgm:pt modelId="{EDD846BC-E621-4FD2-B85D-8A961E46D770}" type="parTrans" cxnId="{8B773559-1927-440D-B21D-BBF10095EA3E}">
      <dgm:prSet/>
      <dgm:spPr/>
      <dgm:t>
        <a:bodyPr/>
        <a:lstStyle/>
        <a:p>
          <a:endParaRPr lang="ru-RU">
            <a:solidFill>
              <a:schemeClr val="tx1"/>
            </a:solidFill>
          </a:endParaRPr>
        </a:p>
      </dgm:t>
    </dgm:pt>
    <dgm:pt modelId="{2BAF7093-4BA2-4086-B0F6-28FFC87A53AD}" type="sibTrans" cxnId="{8B773559-1927-440D-B21D-BBF10095EA3E}">
      <dgm:prSet/>
      <dgm:spPr/>
      <dgm:t>
        <a:bodyPr/>
        <a:lstStyle/>
        <a:p>
          <a:endParaRPr lang="ru-RU">
            <a:solidFill>
              <a:schemeClr val="tx1"/>
            </a:solidFill>
          </a:endParaRPr>
        </a:p>
      </dgm:t>
    </dgm:pt>
    <dgm:pt modelId="{3FEB52B4-F0AD-4154-B116-B1069048C0AB}" type="pres">
      <dgm:prSet presAssocID="{6C60A6DB-9657-47EA-ABC5-6A6F518C41AB}" presName="linear" presStyleCnt="0">
        <dgm:presLayoutVars>
          <dgm:animLvl val="lvl"/>
          <dgm:resizeHandles val="exact"/>
        </dgm:presLayoutVars>
      </dgm:prSet>
      <dgm:spPr/>
      <dgm:t>
        <a:bodyPr/>
        <a:lstStyle/>
        <a:p>
          <a:endParaRPr lang="en-US"/>
        </a:p>
      </dgm:t>
    </dgm:pt>
    <dgm:pt modelId="{089B0F67-86A6-42A1-9A7D-1A102E1A0A50}" type="pres">
      <dgm:prSet presAssocID="{AF12F589-590A-4666-BAAF-130EAFF1E40E}" presName="parentText" presStyleLbl="node1" presStyleIdx="0" presStyleCnt="2">
        <dgm:presLayoutVars>
          <dgm:chMax val="0"/>
          <dgm:bulletEnabled val="1"/>
        </dgm:presLayoutVars>
      </dgm:prSet>
      <dgm:spPr/>
      <dgm:t>
        <a:bodyPr/>
        <a:lstStyle/>
        <a:p>
          <a:endParaRPr lang="en-US"/>
        </a:p>
      </dgm:t>
    </dgm:pt>
    <dgm:pt modelId="{9F0FD2D4-D041-4787-8908-D44A08CEA34C}" type="pres">
      <dgm:prSet presAssocID="{AF12F589-590A-4666-BAAF-130EAFF1E40E}" presName="childText" presStyleLbl="revTx" presStyleIdx="0" presStyleCnt="1">
        <dgm:presLayoutVars>
          <dgm:bulletEnabled val="1"/>
        </dgm:presLayoutVars>
      </dgm:prSet>
      <dgm:spPr/>
      <dgm:t>
        <a:bodyPr/>
        <a:lstStyle/>
        <a:p>
          <a:endParaRPr lang="en-US"/>
        </a:p>
      </dgm:t>
    </dgm:pt>
    <dgm:pt modelId="{2DDD96C2-6CA2-4535-A44C-87B11AAE3540}" type="pres">
      <dgm:prSet presAssocID="{741B3A15-163B-4A07-8FA4-39444F1F5D0C}" presName="parentText" presStyleLbl="node1" presStyleIdx="1" presStyleCnt="2">
        <dgm:presLayoutVars>
          <dgm:chMax val="0"/>
          <dgm:bulletEnabled val="1"/>
        </dgm:presLayoutVars>
      </dgm:prSet>
      <dgm:spPr/>
      <dgm:t>
        <a:bodyPr/>
        <a:lstStyle/>
        <a:p>
          <a:endParaRPr lang="en-US"/>
        </a:p>
      </dgm:t>
    </dgm:pt>
  </dgm:ptLst>
  <dgm:cxnLst>
    <dgm:cxn modelId="{DC8D9320-5E88-4A9E-8ACA-CB6F25332010}" type="presOf" srcId="{94AFBD83-6B33-4125-981C-04E60132CA26}" destId="{9F0FD2D4-D041-4787-8908-D44A08CEA34C}" srcOrd="0" destOrd="0" presId="urn:microsoft.com/office/officeart/2005/8/layout/vList2"/>
    <dgm:cxn modelId="{CE0C0C7C-CC06-40B8-B8C4-4291D032B576}" type="presOf" srcId="{AE62704B-B628-496D-B484-662B8DF362A2}" destId="{9F0FD2D4-D041-4787-8908-D44A08CEA34C}" srcOrd="0" destOrd="2" presId="urn:microsoft.com/office/officeart/2005/8/layout/vList2"/>
    <dgm:cxn modelId="{B7D0E644-2D68-4B99-8C69-AFBB18760C4A}" srcId="{6C60A6DB-9657-47EA-ABC5-6A6F518C41AB}" destId="{741B3A15-163B-4A07-8FA4-39444F1F5D0C}" srcOrd="1" destOrd="0" parTransId="{579737B8-23BC-49C2-BD15-0E4EA5A38528}" sibTransId="{CBA10AE4-FC8C-42EC-B607-2A3B3BC66C4B}"/>
    <dgm:cxn modelId="{34AC348E-FA0C-4890-9DB0-759E4361F393}" srcId="{AF12F589-590A-4666-BAAF-130EAFF1E40E}" destId="{8DE6AC7A-4871-4467-975C-55C5A19C3EE4}" srcOrd="5" destOrd="0" parTransId="{8A236EE9-8F9B-4B00-B757-DECB8E05CC94}" sibTransId="{5D31C567-D83C-4FE9-BEBD-B60FA540BCD2}"/>
    <dgm:cxn modelId="{6BCC9483-144C-4834-A5A8-5B49BC28D1A8}" type="presOf" srcId="{AF12F589-590A-4666-BAAF-130EAFF1E40E}" destId="{089B0F67-86A6-42A1-9A7D-1A102E1A0A50}" srcOrd="0" destOrd="0" presId="urn:microsoft.com/office/officeart/2005/8/layout/vList2"/>
    <dgm:cxn modelId="{0FAEDE32-009C-4216-AEF0-C87A64FFD9CB}" type="presOf" srcId="{741B3A15-163B-4A07-8FA4-39444F1F5D0C}" destId="{2DDD96C2-6CA2-4535-A44C-87B11AAE3540}" srcOrd="0" destOrd="0" presId="urn:microsoft.com/office/officeart/2005/8/layout/vList2"/>
    <dgm:cxn modelId="{AD169EFD-95C2-425B-AD66-BA4245B88129}" srcId="{6C60A6DB-9657-47EA-ABC5-6A6F518C41AB}" destId="{AF12F589-590A-4666-BAAF-130EAFF1E40E}" srcOrd="0" destOrd="0" parTransId="{CC139FC5-BDC7-44B7-9270-A7A78872E6FA}" sibTransId="{C9185770-D832-4FB4-B6D2-2A49815E4428}"/>
    <dgm:cxn modelId="{6CC6C289-0B10-452B-8B7C-E51768ADC442}" srcId="{AF12F589-590A-4666-BAAF-130EAFF1E40E}" destId="{94AFBD83-6B33-4125-981C-04E60132CA26}" srcOrd="0" destOrd="0" parTransId="{E34EEB06-1BB3-498B-9539-015B5A1CF2D1}" sibTransId="{7BCA6DBD-6DA8-480C-B246-0133330892B1}"/>
    <dgm:cxn modelId="{44451D03-0379-4980-964A-768744E00F28}" type="presOf" srcId="{C9E1957E-3DB0-446C-AF2C-68BA60647495}" destId="{9F0FD2D4-D041-4787-8908-D44A08CEA34C}" srcOrd="0" destOrd="1" presId="urn:microsoft.com/office/officeart/2005/8/layout/vList2"/>
    <dgm:cxn modelId="{2C9BEFED-14E4-47D9-AF84-51753DAFFCC4}" type="presOf" srcId="{32DC4C8F-CEF5-4DC3-A59C-5DF1866B4473}" destId="{9F0FD2D4-D041-4787-8908-D44A08CEA34C}" srcOrd="0" destOrd="3" presId="urn:microsoft.com/office/officeart/2005/8/layout/vList2"/>
    <dgm:cxn modelId="{B9AA4948-8959-4832-A29E-B123C388C654}" type="presOf" srcId="{6C60A6DB-9657-47EA-ABC5-6A6F518C41AB}" destId="{3FEB52B4-F0AD-4154-B116-B1069048C0AB}" srcOrd="0" destOrd="0" presId="urn:microsoft.com/office/officeart/2005/8/layout/vList2"/>
    <dgm:cxn modelId="{80F2AE5C-7F8B-4F5A-BEB0-74A15B952879}" srcId="{AF12F589-590A-4666-BAAF-130EAFF1E40E}" destId="{32DC4C8F-CEF5-4DC3-A59C-5DF1866B4473}" srcOrd="3" destOrd="0" parTransId="{007C03C8-FA83-40A6-84EC-613DB6F0F9BF}" sibTransId="{E71FC819-E2E3-47B7-A6C5-58FBABB18F15}"/>
    <dgm:cxn modelId="{C65EB40A-E579-463D-8650-525A9344DCF8}" srcId="{AF12F589-590A-4666-BAAF-130EAFF1E40E}" destId="{AE62704B-B628-496D-B484-662B8DF362A2}" srcOrd="2" destOrd="0" parTransId="{1049C11F-E3D6-492F-8FC3-7CE4F2EFE786}" sibTransId="{2670DD59-B809-4D15-A6C8-3D78EB904DA4}"/>
    <dgm:cxn modelId="{72D1108E-C804-4383-AE07-0D610E3D82F1}" type="presOf" srcId="{E3A66AE3-BAC3-46E1-BBA9-818A65EF4D77}" destId="{9F0FD2D4-D041-4787-8908-D44A08CEA34C}" srcOrd="0" destOrd="4" presId="urn:microsoft.com/office/officeart/2005/8/layout/vList2"/>
    <dgm:cxn modelId="{8B773559-1927-440D-B21D-BBF10095EA3E}" srcId="{AF12F589-590A-4666-BAAF-130EAFF1E40E}" destId="{12D87812-FC8E-43C6-93C5-ECFF52FECAAA}" srcOrd="6" destOrd="0" parTransId="{EDD846BC-E621-4FD2-B85D-8A961E46D770}" sibTransId="{2BAF7093-4BA2-4086-B0F6-28FFC87A53AD}"/>
    <dgm:cxn modelId="{642373C5-4978-4CD5-94E3-BE13A3051F79}" srcId="{AF12F589-590A-4666-BAAF-130EAFF1E40E}" destId="{E3A66AE3-BAC3-46E1-BBA9-818A65EF4D77}" srcOrd="4" destOrd="0" parTransId="{A7373046-C215-463C-A728-55FE670B176B}" sibTransId="{6479D929-A197-4C11-A521-703DACEFF3BB}"/>
    <dgm:cxn modelId="{18A6954F-8136-4963-9741-DCBA78F49072}" type="presOf" srcId="{8DE6AC7A-4871-4467-975C-55C5A19C3EE4}" destId="{9F0FD2D4-D041-4787-8908-D44A08CEA34C}" srcOrd="0" destOrd="5" presId="urn:microsoft.com/office/officeart/2005/8/layout/vList2"/>
    <dgm:cxn modelId="{38FB1E0F-7B3C-46E3-9618-30EB5A8B26A2}" srcId="{AF12F589-590A-4666-BAAF-130EAFF1E40E}" destId="{C9E1957E-3DB0-446C-AF2C-68BA60647495}" srcOrd="1" destOrd="0" parTransId="{2C9C9593-D5A6-4FF1-9981-5D1A557EEFB0}" sibTransId="{99A52E3A-A44C-4E47-ADF6-B9C03AB90F5C}"/>
    <dgm:cxn modelId="{E3BC10E9-8835-4A77-BC84-515A00547992}" type="presOf" srcId="{12D87812-FC8E-43C6-93C5-ECFF52FECAAA}" destId="{9F0FD2D4-D041-4787-8908-D44A08CEA34C}" srcOrd="0" destOrd="6" presId="urn:microsoft.com/office/officeart/2005/8/layout/vList2"/>
    <dgm:cxn modelId="{9408C744-4B66-4157-A782-E8469F6200E0}" type="presParOf" srcId="{3FEB52B4-F0AD-4154-B116-B1069048C0AB}" destId="{089B0F67-86A6-42A1-9A7D-1A102E1A0A50}" srcOrd="0" destOrd="0" presId="urn:microsoft.com/office/officeart/2005/8/layout/vList2"/>
    <dgm:cxn modelId="{A3ED4A44-789F-457E-823C-D8C8919A377B}" type="presParOf" srcId="{3FEB52B4-F0AD-4154-B116-B1069048C0AB}" destId="{9F0FD2D4-D041-4787-8908-D44A08CEA34C}" srcOrd="1" destOrd="0" presId="urn:microsoft.com/office/officeart/2005/8/layout/vList2"/>
    <dgm:cxn modelId="{A9C34DD4-48F8-460C-9180-D69DB504F38D}" type="presParOf" srcId="{3FEB52B4-F0AD-4154-B116-B1069048C0AB}" destId="{2DDD96C2-6CA2-4535-A44C-87B11AAE354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81DEC80-6D6D-4F09-BD74-2B44EA61A71F}" type="doc">
      <dgm:prSet loTypeId="urn:microsoft.com/office/officeart/2005/8/layout/chart3" loCatId="cycle" qsTypeId="urn:microsoft.com/office/officeart/2005/8/quickstyle/simple1" qsCatId="simple" csTypeId="urn:microsoft.com/office/officeart/2005/8/colors/colorful1" csCatId="colorful" phldr="1"/>
      <dgm:spPr/>
    </dgm:pt>
    <dgm:pt modelId="{A0A33E5E-9B6B-4814-98A7-CEE1C9695199}">
      <dgm:prSet phldrT="[Текст]"/>
      <dgm:spPr/>
      <dgm:t>
        <a:bodyPr/>
        <a:lstStyle/>
        <a:p>
          <a:r>
            <a:rPr lang="en-US" b="1" dirty="0">
              <a:solidFill>
                <a:schemeClr val="tx1"/>
              </a:solidFill>
            </a:rPr>
            <a:t>Fast recovery</a:t>
          </a:r>
          <a:endParaRPr lang="ru-RU" b="1" dirty="0">
            <a:solidFill>
              <a:schemeClr val="tx1"/>
            </a:solidFill>
          </a:endParaRPr>
        </a:p>
      </dgm:t>
    </dgm:pt>
    <dgm:pt modelId="{A86D3423-1D2F-4751-B565-D464E5BBA480}" type="parTrans" cxnId="{EE6FAD8E-3CB6-40EC-B6F0-83ED8ECC1A2D}">
      <dgm:prSet/>
      <dgm:spPr/>
      <dgm:t>
        <a:bodyPr/>
        <a:lstStyle/>
        <a:p>
          <a:endParaRPr lang="ru-RU" b="1">
            <a:solidFill>
              <a:schemeClr val="tx1"/>
            </a:solidFill>
          </a:endParaRPr>
        </a:p>
      </dgm:t>
    </dgm:pt>
    <dgm:pt modelId="{6E845128-88D4-45B8-BC24-4EE654E449D1}" type="sibTrans" cxnId="{EE6FAD8E-3CB6-40EC-B6F0-83ED8ECC1A2D}">
      <dgm:prSet/>
      <dgm:spPr/>
      <dgm:t>
        <a:bodyPr/>
        <a:lstStyle/>
        <a:p>
          <a:endParaRPr lang="ru-RU" b="1">
            <a:solidFill>
              <a:schemeClr val="tx1"/>
            </a:solidFill>
          </a:endParaRPr>
        </a:p>
      </dgm:t>
    </dgm:pt>
    <dgm:pt modelId="{FE0FA454-B564-4125-999D-2E3A8F803E85}">
      <dgm:prSet phldrT="[Текст]"/>
      <dgm:spPr/>
      <dgm:t>
        <a:bodyPr/>
        <a:lstStyle/>
        <a:p>
          <a:r>
            <a:rPr lang="en-US" b="1" dirty="0">
              <a:solidFill>
                <a:schemeClr val="tx1"/>
              </a:solidFill>
            </a:rPr>
            <a:t>Better root cause analysis.</a:t>
          </a:r>
          <a:endParaRPr lang="ru-RU" b="1" dirty="0">
            <a:solidFill>
              <a:schemeClr val="tx1"/>
            </a:solidFill>
          </a:endParaRPr>
        </a:p>
      </dgm:t>
    </dgm:pt>
    <dgm:pt modelId="{CF7AFF1D-2759-4829-9F52-ECE59F9804BB}" type="parTrans" cxnId="{8C586125-85BF-4915-9713-AC717563AF5D}">
      <dgm:prSet/>
      <dgm:spPr/>
      <dgm:t>
        <a:bodyPr/>
        <a:lstStyle/>
        <a:p>
          <a:endParaRPr lang="ru-RU" b="1">
            <a:solidFill>
              <a:schemeClr val="tx1"/>
            </a:solidFill>
          </a:endParaRPr>
        </a:p>
      </dgm:t>
    </dgm:pt>
    <dgm:pt modelId="{E5F04B16-B3BB-4CB0-B26A-418EC903AD3D}" type="sibTrans" cxnId="{8C586125-85BF-4915-9713-AC717563AF5D}">
      <dgm:prSet/>
      <dgm:spPr/>
      <dgm:t>
        <a:bodyPr/>
        <a:lstStyle/>
        <a:p>
          <a:endParaRPr lang="ru-RU" b="1">
            <a:solidFill>
              <a:schemeClr val="tx1"/>
            </a:solidFill>
          </a:endParaRPr>
        </a:p>
      </dgm:t>
    </dgm:pt>
    <dgm:pt modelId="{6D201888-8435-4F66-9CE6-40D1987A45FE}">
      <dgm:prSet phldrT="[Текст]"/>
      <dgm:spPr/>
      <dgm:t>
        <a:bodyPr/>
        <a:lstStyle/>
        <a:p>
          <a:r>
            <a:rPr lang="en-US" b="1" dirty="0">
              <a:solidFill>
                <a:schemeClr val="tx1"/>
              </a:solidFill>
            </a:rPr>
            <a:t>Visibility across teams</a:t>
          </a:r>
          <a:endParaRPr lang="ru-RU" b="1" dirty="0">
            <a:solidFill>
              <a:schemeClr val="tx1"/>
            </a:solidFill>
          </a:endParaRPr>
        </a:p>
      </dgm:t>
    </dgm:pt>
    <dgm:pt modelId="{A1A7A24B-2EA5-440F-BFB8-3CFF3F828741}" type="parTrans" cxnId="{8CDF4BCE-0103-41C6-900A-F576A7CEE230}">
      <dgm:prSet/>
      <dgm:spPr/>
      <dgm:t>
        <a:bodyPr/>
        <a:lstStyle/>
        <a:p>
          <a:endParaRPr lang="ru-RU" b="1">
            <a:solidFill>
              <a:schemeClr val="tx1"/>
            </a:solidFill>
          </a:endParaRPr>
        </a:p>
      </dgm:t>
    </dgm:pt>
    <dgm:pt modelId="{DA1B4EC5-467B-4552-9305-E37E89753360}" type="sibTrans" cxnId="{8CDF4BCE-0103-41C6-900A-F576A7CEE230}">
      <dgm:prSet/>
      <dgm:spPr/>
      <dgm:t>
        <a:bodyPr/>
        <a:lstStyle/>
        <a:p>
          <a:endParaRPr lang="ru-RU" b="1">
            <a:solidFill>
              <a:schemeClr val="tx1"/>
            </a:solidFill>
          </a:endParaRPr>
        </a:p>
      </dgm:t>
    </dgm:pt>
    <dgm:pt modelId="{F2DF04AB-83F1-4284-BDD8-7ABA9496FEB4}">
      <dgm:prSet phldrT="[Текст]"/>
      <dgm:spPr/>
      <dgm:t>
        <a:bodyPr/>
        <a:lstStyle/>
        <a:p>
          <a:r>
            <a:rPr lang="en-US" b="1" dirty="0">
              <a:solidFill>
                <a:schemeClr val="tx1"/>
              </a:solidFill>
            </a:rPr>
            <a:t>Automated response</a:t>
          </a:r>
          <a:endParaRPr lang="ru-RU" b="1" dirty="0">
            <a:solidFill>
              <a:schemeClr val="tx1"/>
            </a:solidFill>
          </a:endParaRPr>
        </a:p>
      </dgm:t>
    </dgm:pt>
    <dgm:pt modelId="{D61CECF1-EE8F-4B33-8F5F-97C2A2D507DD}" type="parTrans" cxnId="{65F84CCB-79A2-44BD-8CDF-610E10B4B5CB}">
      <dgm:prSet/>
      <dgm:spPr/>
      <dgm:t>
        <a:bodyPr/>
        <a:lstStyle/>
        <a:p>
          <a:endParaRPr lang="ru-RU" b="1">
            <a:solidFill>
              <a:schemeClr val="tx1"/>
            </a:solidFill>
          </a:endParaRPr>
        </a:p>
      </dgm:t>
    </dgm:pt>
    <dgm:pt modelId="{2D05923C-ED56-46E8-BA76-9902BAE79E77}" type="sibTrans" cxnId="{65F84CCB-79A2-44BD-8CDF-610E10B4B5CB}">
      <dgm:prSet/>
      <dgm:spPr/>
      <dgm:t>
        <a:bodyPr/>
        <a:lstStyle/>
        <a:p>
          <a:endParaRPr lang="ru-RU" b="1">
            <a:solidFill>
              <a:schemeClr val="tx1"/>
            </a:solidFill>
          </a:endParaRPr>
        </a:p>
      </dgm:t>
    </dgm:pt>
    <dgm:pt modelId="{AA61BF41-860D-45E2-B642-BC63DC720C89}" type="pres">
      <dgm:prSet presAssocID="{281DEC80-6D6D-4F09-BD74-2B44EA61A71F}" presName="compositeShape" presStyleCnt="0">
        <dgm:presLayoutVars>
          <dgm:chMax val="7"/>
          <dgm:dir/>
          <dgm:resizeHandles val="exact"/>
        </dgm:presLayoutVars>
      </dgm:prSet>
      <dgm:spPr/>
    </dgm:pt>
    <dgm:pt modelId="{9EEDD58D-36C2-4FF1-B53C-B0B571B1B3C4}" type="pres">
      <dgm:prSet presAssocID="{281DEC80-6D6D-4F09-BD74-2B44EA61A71F}" presName="wedge1" presStyleLbl="node1" presStyleIdx="0" presStyleCnt="4"/>
      <dgm:spPr/>
      <dgm:t>
        <a:bodyPr/>
        <a:lstStyle/>
        <a:p>
          <a:endParaRPr lang="en-US"/>
        </a:p>
      </dgm:t>
    </dgm:pt>
    <dgm:pt modelId="{6EEF19CD-F138-4B0D-9EA1-D1A0E3089DD7}" type="pres">
      <dgm:prSet presAssocID="{281DEC80-6D6D-4F09-BD74-2B44EA61A71F}" presName="wedge1Tx" presStyleLbl="node1" presStyleIdx="0" presStyleCnt="4">
        <dgm:presLayoutVars>
          <dgm:chMax val="0"/>
          <dgm:chPref val="0"/>
          <dgm:bulletEnabled val="1"/>
        </dgm:presLayoutVars>
      </dgm:prSet>
      <dgm:spPr/>
      <dgm:t>
        <a:bodyPr/>
        <a:lstStyle/>
        <a:p>
          <a:endParaRPr lang="en-US"/>
        </a:p>
      </dgm:t>
    </dgm:pt>
    <dgm:pt modelId="{E6C7DBC2-9343-46A2-A971-30FC975180ED}" type="pres">
      <dgm:prSet presAssocID="{281DEC80-6D6D-4F09-BD74-2B44EA61A71F}" presName="wedge2" presStyleLbl="node1" presStyleIdx="1" presStyleCnt="4"/>
      <dgm:spPr/>
      <dgm:t>
        <a:bodyPr/>
        <a:lstStyle/>
        <a:p>
          <a:endParaRPr lang="en-US"/>
        </a:p>
      </dgm:t>
    </dgm:pt>
    <dgm:pt modelId="{DC9E5694-E6F5-44B8-8428-E331D72E70D8}" type="pres">
      <dgm:prSet presAssocID="{281DEC80-6D6D-4F09-BD74-2B44EA61A71F}" presName="wedge2Tx" presStyleLbl="node1" presStyleIdx="1" presStyleCnt="4">
        <dgm:presLayoutVars>
          <dgm:chMax val="0"/>
          <dgm:chPref val="0"/>
          <dgm:bulletEnabled val="1"/>
        </dgm:presLayoutVars>
      </dgm:prSet>
      <dgm:spPr/>
      <dgm:t>
        <a:bodyPr/>
        <a:lstStyle/>
        <a:p>
          <a:endParaRPr lang="en-US"/>
        </a:p>
      </dgm:t>
    </dgm:pt>
    <dgm:pt modelId="{9C1ED965-47B3-4020-9723-C8D6A2C78D57}" type="pres">
      <dgm:prSet presAssocID="{281DEC80-6D6D-4F09-BD74-2B44EA61A71F}" presName="wedge3" presStyleLbl="node1" presStyleIdx="2" presStyleCnt="4"/>
      <dgm:spPr/>
      <dgm:t>
        <a:bodyPr/>
        <a:lstStyle/>
        <a:p>
          <a:endParaRPr lang="en-US"/>
        </a:p>
      </dgm:t>
    </dgm:pt>
    <dgm:pt modelId="{B49DF28B-CA30-45AC-AAAC-48FF17B4897D}" type="pres">
      <dgm:prSet presAssocID="{281DEC80-6D6D-4F09-BD74-2B44EA61A71F}" presName="wedge3Tx" presStyleLbl="node1" presStyleIdx="2" presStyleCnt="4">
        <dgm:presLayoutVars>
          <dgm:chMax val="0"/>
          <dgm:chPref val="0"/>
          <dgm:bulletEnabled val="1"/>
        </dgm:presLayoutVars>
      </dgm:prSet>
      <dgm:spPr/>
      <dgm:t>
        <a:bodyPr/>
        <a:lstStyle/>
        <a:p>
          <a:endParaRPr lang="en-US"/>
        </a:p>
      </dgm:t>
    </dgm:pt>
    <dgm:pt modelId="{B5A743A6-046A-4E81-ABF7-5E6EE0A2FA50}" type="pres">
      <dgm:prSet presAssocID="{281DEC80-6D6D-4F09-BD74-2B44EA61A71F}" presName="wedge4" presStyleLbl="node1" presStyleIdx="3" presStyleCnt="4"/>
      <dgm:spPr/>
      <dgm:t>
        <a:bodyPr/>
        <a:lstStyle/>
        <a:p>
          <a:endParaRPr lang="en-US"/>
        </a:p>
      </dgm:t>
    </dgm:pt>
    <dgm:pt modelId="{B3F96809-0200-4AD7-BB76-ECCB1493309C}" type="pres">
      <dgm:prSet presAssocID="{281DEC80-6D6D-4F09-BD74-2B44EA61A71F}" presName="wedge4Tx" presStyleLbl="node1" presStyleIdx="3" presStyleCnt="4">
        <dgm:presLayoutVars>
          <dgm:chMax val="0"/>
          <dgm:chPref val="0"/>
          <dgm:bulletEnabled val="1"/>
        </dgm:presLayoutVars>
      </dgm:prSet>
      <dgm:spPr/>
      <dgm:t>
        <a:bodyPr/>
        <a:lstStyle/>
        <a:p>
          <a:endParaRPr lang="en-US"/>
        </a:p>
      </dgm:t>
    </dgm:pt>
  </dgm:ptLst>
  <dgm:cxnLst>
    <dgm:cxn modelId="{4E80CCB0-2D49-442C-9A5F-A579C1A63170}" type="presOf" srcId="{A0A33E5E-9B6B-4814-98A7-CEE1C9695199}" destId="{6EEF19CD-F138-4B0D-9EA1-D1A0E3089DD7}" srcOrd="1" destOrd="0" presId="urn:microsoft.com/office/officeart/2005/8/layout/chart3"/>
    <dgm:cxn modelId="{8CDF4BCE-0103-41C6-900A-F576A7CEE230}" srcId="{281DEC80-6D6D-4F09-BD74-2B44EA61A71F}" destId="{6D201888-8435-4F66-9CE6-40D1987A45FE}" srcOrd="2" destOrd="0" parTransId="{A1A7A24B-2EA5-440F-BFB8-3CFF3F828741}" sibTransId="{DA1B4EC5-467B-4552-9305-E37E89753360}"/>
    <dgm:cxn modelId="{3413C5DE-6337-4218-BB6F-8ED979EB64CB}" type="presOf" srcId="{A0A33E5E-9B6B-4814-98A7-CEE1C9695199}" destId="{9EEDD58D-36C2-4FF1-B53C-B0B571B1B3C4}" srcOrd="0" destOrd="0" presId="urn:microsoft.com/office/officeart/2005/8/layout/chart3"/>
    <dgm:cxn modelId="{7E71692A-7A82-418A-9418-85C4A00A1F0E}" type="presOf" srcId="{6D201888-8435-4F66-9CE6-40D1987A45FE}" destId="{B49DF28B-CA30-45AC-AAAC-48FF17B4897D}" srcOrd="1" destOrd="0" presId="urn:microsoft.com/office/officeart/2005/8/layout/chart3"/>
    <dgm:cxn modelId="{EE6FAD8E-3CB6-40EC-B6F0-83ED8ECC1A2D}" srcId="{281DEC80-6D6D-4F09-BD74-2B44EA61A71F}" destId="{A0A33E5E-9B6B-4814-98A7-CEE1C9695199}" srcOrd="0" destOrd="0" parTransId="{A86D3423-1D2F-4751-B565-D464E5BBA480}" sibTransId="{6E845128-88D4-45B8-BC24-4EE654E449D1}"/>
    <dgm:cxn modelId="{65F84CCB-79A2-44BD-8CDF-610E10B4B5CB}" srcId="{281DEC80-6D6D-4F09-BD74-2B44EA61A71F}" destId="{F2DF04AB-83F1-4284-BDD8-7ABA9496FEB4}" srcOrd="3" destOrd="0" parTransId="{D61CECF1-EE8F-4B33-8F5F-97C2A2D507DD}" sibTransId="{2D05923C-ED56-46E8-BA76-9902BAE79E77}"/>
    <dgm:cxn modelId="{EE853D60-6F30-4A36-9EDB-2E035234E070}" type="presOf" srcId="{F2DF04AB-83F1-4284-BDD8-7ABA9496FEB4}" destId="{B3F96809-0200-4AD7-BB76-ECCB1493309C}" srcOrd="1" destOrd="0" presId="urn:microsoft.com/office/officeart/2005/8/layout/chart3"/>
    <dgm:cxn modelId="{8C586125-85BF-4915-9713-AC717563AF5D}" srcId="{281DEC80-6D6D-4F09-BD74-2B44EA61A71F}" destId="{FE0FA454-B564-4125-999D-2E3A8F803E85}" srcOrd="1" destOrd="0" parTransId="{CF7AFF1D-2759-4829-9F52-ECE59F9804BB}" sibTransId="{E5F04B16-B3BB-4CB0-B26A-418EC903AD3D}"/>
    <dgm:cxn modelId="{E106D0C2-8861-4F79-B014-FB0C531B566F}" type="presOf" srcId="{FE0FA454-B564-4125-999D-2E3A8F803E85}" destId="{E6C7DBC2-9343-46A2-A971-30FC975180ED}" srcOrd="0" destOrd="0" presId="urn:microsoft.com/office/officeart/2005/8/layout/chart3"/>
    <dgm:cxn modelId="{6065DAB6-7941-4765-B713-655FA6C595F6}" type="presOf" srcId="{6D201888-8435-4F66-9CE6-40D1987A45FE}" destId="{9C1ED965-47B3-4020-9723-C8D6A2C78D57}" srcOrd="0" destOrd="0" presId="urn:microsoft.com/office/officeart/2005/8/layout/chart3"/>
    <dgm:cxn modelId="{64A98576-9CCD-4E1E-927B-39FF38F128EC}" type="presOf" srcId="{F2DF04AB-83F1-4284-BDD8-7ABA9496FEB4}" destId="{B5A743A6-046A-4E81-ABF7-5E6EE0A2FA50}" srcOrd="0" destOrd="0" presId="urn:microsoft.com/office/officeart/2005/8/layout/chart3"/>
    <dgm:cxn modelId="{2839C280-E554-453B-89E7-159532E918F4}" type="presOf" srcId="{FE0FA454-B564-4125-999D-2E3A8F803E85}" destId="{DC9E5694-E6F5-44B8-8428-E331D72E70D8}" srcOrd="1" destOrd="0" presId="urn:microsoft.com/office/officeart/2005/8/layout/chart3"/>
    <dgm:cxn modelId="{877F499C-D303-4576-8C6E-54989D414D8A}" type="presOf" srcId="{281DEC80-6D6D-4F09-BD74-2B44EA61A71F}" destId="{AA61BF41-860D-45E2-B642-BC63DC720C89}" srcOrd="0" destOrd="0" presId="urn:microsoft.com/office/officeart/2005/8/layout/chart3"/>
    <dgm:cxn modelId="{7D1DFC62-78DD-4BD3-A19B-5043EFBE2AE3}" type="presParOf" srcId="{AA61BF41-860D-45E2-B642-BC63DC720C89}" destId="{9EEDD58D-36C2-4FF1-B53C-B0B571B1B3C4}" srcOrd="0" destOrd="0" presId="urn:microsoft.com/office/officeart/2005/8/layout/chart3"/>
    <dgm:cxn modelId="{1B54EE85-CDCB-4841-963C-078D608D806D}" type="presParOf" srcId="{AA61BF41-860D-45E2-B642-BC63DC720C89}" destId="{6EEF19CD-F138-4B0D-9EA1-D1A0E3089DD7}" srcOrd="1" destOrd="0" presId="urn:microsoft.com/office/officeart/2005/8/layout/chart3"/>
    <dgm:cxn modelId="{45BBAC2C-B125-4900-9F47-A7674A8810E2}" type="presParOf" srcId="{AA61BF41-860D-45E2-B642-BC63DC720C89}" destId="{E6C7DBC2-9343-46A2-A971-30FC975180ED}" srcOrd="2" destOrd="0" presId="urn:microsoft.com/office/officeart/2005/8/layout/chart3"/>
    <dgm:cxn modelId="{A1E1F909-FE36-4790-B542-B17BF4A5BDF6}" type="presParOf" srcId="{AA61BF41-860D-45E2-B642-BC63DC720C89}" destId="{DC9E5694-E6F5-44B8-8428-E331D72E70D8}" srcOrd="3" destOrd="0" presId="urn:microsoft.com/office/officeart/2005/8/layout/chart3"/>
    <dgm:cxn modelId="{80E71C52-43BA-40B7-9691-2F4677C0DD0B}" type="presParOf" srcId="{AA61BF41-860D-45E2-B642-BC63DC720C89}" destId="{9C1ED965-47B3-4020-9723-C8D6A2C78D57}" srcOrd="4" destOrd="0" presId="urn:microsoft.com/office/officeart/2005/8/layout/chart3"/>
    <dgm:cxn modelId="{4CA23F56-7228-41FD-BC17-31C535B3DF31}" type="presParOf" srcId="{AA61BF41-860D-45E2-B642-BC63DC720C89}" destId="{B49DF28B-CA30-45AC-AAAC-48FF17B4897D}" srcOrd="5" destOrd="0" presId="urn:microsoft.com/office/officeart/2005/8/layout/chart3"/>
    <dgm:cxn modelId="{CD46D2C1-5A80-4098-A481-CF497B0E310E}" type="presParOf" srcId="{AA61BF41-860D-45E2-B642-BC63DC720C89}" destId="{B5A743A6-046A-4E81-ABF7-5E6EE0A2FA50}" srcOrd="6" destOrd="0" presId="urn:microsoft.com/office/officeart/2005/8/layout/chart3"/>
    <dgm:cxn modelId="{CD7E71CE-E907-40D3-B1D9-04C851F16E21}" type="presParOf" srcId="{AA61BF41-860D-45E2-B642-BC63DC720C89}" destId="{B3F96809-0200-4AD7-BB76-ECCB1493309C}"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E621D3F-AB18-48D7-9FE6-46F330139BF2}" type="doc">
      <dgm:prSet loTypeId="urn:microsoft.com/office/officeart/2005/8/layout/hProcess9" loCatId="process" qsTypeId="urn:microsoft.com/office/officeart/2005/8/quickstyle/simple1" qsCatId="simple" csTypeId="urn:microsoft.com/office/officeart/2005/8/colors/colorful1" csCatId="colorful" phldr="1"/>
      <dgm:spPr/>
    </dgm:pt>
    <dgm:pt modelId="{1809EE02-0D62-40FB-8A48-25A03DFA2BA9}">
      <dgm:prSet phldrT="[Текст]"/>
      <dgm:spPr/>
      <dgm:t>
        <a:bodyPr/>
        <a:lstStyle/>
        <a:p>
          <a:r>
            <a:rPr lang="en-US" dirty="0">
              <a:solidFill>
                <a:schemeClr val="tx1"/>
              </a:solidFill>
            </a:rPr>
            <a:t>A </a:t>
          </a:r>
          <a:r>
            <a:rPr lang="en-US" dirty="0" err="1">
              <a:solidFill>
                <a:schemeClr val="tx1"/>
              </a:solidFill>
            </a:rPr>
            <a:t>microservice</a:t>
          </a:r>
          <a:r>
            <a:rPr lang="en-US" dirty="0">
              <a:solidFill>
                <a:schemeClr val="tx1"/>
              </a:solidFill>
            </a:rPr>
            <a:t> architecture breaks an application up into a collection of small, loosely-coupled services</a:t>
          </a:r>
          <a:endParaRPr lang="ru-RU" dirty="0">
            <a:solidFill>
              <a:schemeClr val="tx1"/>
            </a:solidFill>
          </a:endParaRPr>
        </a:p>
      </dgm:t>
    </dgm:pt>
    <dgm:pt modelId="{615A3F82-1B58-46F0-9FEF-F1ACC53A9BF4}" type="parTrans" cxnId="{D9C79D30-67AD-4DFD-8B7E-E8255FC773EA}">
      <dgm:prSet/>
      <dgm:spPr/>
      <dgm:t>
        <a:bodyPr/>
        <a:lstStyle/>
        <a:p>
          <a:endParaRPr lang="ru-RU">
            <a:solidFill>
              <a:schemeClr val="tx1"/>
            </a:solidFill>
          </a:endParaRPr>
        </a:p>
      </dgm:t>
    </dgm:pt>
    <dgm:pt modelId="{C5FC7DA6-E1C1-44FA-A8A3-21464555B722}" type="sibTrans" cxnId="{D9C79D30-67AD-4DFD-8B7E-E8255FC773EA}">
      <dgm:prSet/>
      <dgm:spPr/>
      <dgm:t>
        <a:bodyPr/>
        <a:lstStyle/>
        <a:p>
          <a:endParaRPr lang="ru-RU">
            <a:solidFill>
              <a:schemeClr val="tx1"/>
            </a:solidFill>
          </a:endParaRPr>
        </a:p>
      </dgm:t>
    </dgm:pt>
    <dgm:pt modelId="{ABBBAE5A-B372-43FB-9E97-E4CBBD68EE3C}">
      <dgm:prSet phldrT="[Текст]"/>
      <dgm:spPr/>
      <dgm:t>
        <a:bodyPr/>
        <a:lstStyle/>
        <a:p>
          <a:r>
            <a:rPr lang="en-US" dirty="0">
              <a:solidFill>
                <a:schemeClr val="tx1"/>
              </a:solidFill>
            </a:rPr>
            <a:t>Traditionally, apps used a monolithic architecture. In a monolithic architecture, all features and services are part of one large application </a:t>
          </a:r>
          <a:endParaRPr lang="ru-RU" dirty="0">
            <a:solidFill>
              <a:schemeClr val="tx1"/>
            </a:solidFill>
          </a:endParaRPr>
        </a:p>
      </dgm:t>
    </dgm:pt>
    <dgm:pt modelId="{30852007-DB1C-47A6-8160-918FA9660779}" type="parTrans" cxnId="{02ABA541-C42C-49DA-A761-E10DDE8B61FB}">
      <dgm:prSet/>
      <dgm:spPr/>
      <dgm:t>
        <a:bodyPr/>
        <a:lstStyle/>
        <a:p>
          <a:endParaRPr lang="ru-RU">
            <a:solidFill>
              <a:schemeClr val="tx1"/>
            </a:solidFill>
          </a:endParaRPr>
        </a:p>
      </dgm:t>
    </dgm:pt>
    <dgm:pt modelId="{B9B3D689-676F-421D-8B42-C7BDBF418D8D}" type="sibTrans" cxnId="{02ABA541-C42C-49DA-A761-E10DDE8B61FB}">
      <dgm:prSet/>
      <dgm:spPr/>
      <dgm:t>
        <a:bodyPr/>
        <a:lstStyle/>
        <a:p>
          <a:endParaRPr lang="ru-RU">
            <a:solidFill>
              <a:schemeClr val="tx1"/>
            </a:solidFill>
          </a:endParaRPr>
        </a:p>
      </dgm:t>
    </dgm:pt>
    <dgm:pt modelId="{72DDE7AA-F643-4D09-99BC-BF526E15AC84}">
      <dgm:prSet phldrT="[Текст]"/>
      <dgm:spPr/>
      <dgm:t>
        <a:bodyPr/>
        <a:lstStyle/>
        <a:p>
          <a:r>
            <a:rPr lang="en-US" dirty="0" err="1">
              <a:solidFill>
                <a:schemeClr val="tx1"/>
              </a:solidFill>
            </a:rPr>
            <a:t>Microservices</a:t>
          </a:r>
          <a:r>
            <a:rPr lang="en-US" dirty="0">
              <a:solidFill>
                <a:schemeClr val="tx1"/>
              </a:solidFill>
            </a:rPr>
            <a:t> are small: each </a:t>
          </a:r>
          <a:r>
            <a:rPr lang="en-US" dirty="0" err="1">
              <a:solidFill>
                <a:schemeClr val="tx1"/>
              </a:solidFill>
            </a:rPr>
            <a:t>microservice</a:t>
          </a:r>
          <a:r>
            <a:rPr lang="en-US" dirty="0">
              <a:solidFill>
                <a:schemeClr val="tx1"/>
              </a:solidFill>
            </a:rPr>
            <a:t> implements only a small piece of an application’s overall functionality</a:t>
          </a:r>
          <a:endParaRPr lang="ru-RU" dirty="0">
            <a:solidFill>
              <a:schemeClr val="tx1"/>
            </a:solidFill>
          </a:endParaRPr>
        </a:p>
      </dgm:t>
    </dgm:pt>
    <dgm:pt modelId="{65D37D97-B492-4351-B2CB-80DDE09B6095}" type="parTrans" cxnId="{51CA5A0F-519F-48BF-9B08-E72B23B02471}">
      <dgm:prSet/>
      <dgm:spPr/>
      <dgm:t>
        <a:bodyPr/>
        <a:lstStyle/>
        <a:p>
          <a:endParaRPr lang="ru-RU">
            <a:solidFill>
              <a:schemeClr val="tx1"/>
            </a:solidFill>
          </a:endParaRPr>
        </a:p>
      </dgm:t>
    </dgm:pt>
    <dgm:pt modelId="{3FFC8A08-06A3-429B-B780-2287EC80F3F6}" type="sibTrans" cxnId="{51CA5A0F-519F-48BF-9B08-E72B23B02471}">
      <dgm:prSet/>
      <dgm:spPr/>
      <dgm:t>
        <a:bodyPr/>
        <a:lstStyle/>
        <a:p>
          <a:endParaRPr lang="ru-RU">
            <a:solidFill>
              <a:schemeClr val="tx1"/>
            </a:solidFill>
          </a:endParaRPr>
        </a:p>
      </dgm:t>
    </dgm:pt>
    <dgm:pt modelId="{582CDF22-342C-4105-95FF-BF782A20549C}" type="pres">
      <dgm:prSet presAssocID="{AE621D3F-AB18-48D7-9FE6-46F330139BF2}" presName="CompostProcess" presStyleCnt="0">
        <dgm:presLayoutVars>
          <dgm:dir/>
          <dgm:resizeHandles val="exact"/>
        </dgm:presLayoutVars>
      </dgm:prSet>
      <dgm:spPr/>
    </dgm:pt>
    <dgm:pt modelId="{25385F35-5E2E-41D4-83A9-5B4349326097}" type="pres">
      <dgm:prSet presAssocID="{AE621D3F-AB18-48D7-9FE6-46F330139BF2}" presName="arrow" presStyleLbl="bgShp" presStyleIdx="0" presStyleCnt="1"/>
      <dgm:spPr/>
    </dgm:pt>
    <dgm:pt modelId="{71025FDE-EA5C-4ABD-B604-FBDF28E5EFC4}" type="pres">
      <dgm:prSet presAssocID="{AE621D3F-AB18-48D7-9FE6-46F330139BF2}" presName="linearProcess" presStyleCnt="0"/>
      <dgm:spPr/>
    </dgm:pt>
    <dgm:pt modelId="{C98DD6E5-DB36-4A01-A737-99BF9D688868}" type="pres">
      <dgm:prSet presAssocID="{1809EE02-0D62-40FB-8A48-25A03DFA2BA9}" presName="textNode" presStyleLbl="node1" presStyleIdx="0" presStyleCnt="3">
        <dgm:presLayoutVars>
          <dgm:bulletEnabled val="1"/>
        </dgm:presLayoutVars>
      </dgm:prSet>
      <dgm:spPr/>
      <dgm:t>
        <a:bodyPr/>
        <a:lstStyle/>
        <a:p>
          <a:endParaRPr lang="en-US"/>
        </a:p>
      </dgm:t>
    </dgm:pt>
    <dgm:pt modelId="{BDFC8175-7F1B-449F-9DEB-3D1950CDBBF5}" type="pres">
      <dgm:prSet presAssocID="{C5FC7DA6-E1C1-44FA-A8A3-21464555B722}" presName="sibTrans" presStyleCnt="0"/>
      <dgm:spPr/>
    </dgm:pt>
    <dgm:pt modelId="{DD8B57CA-1148-4F67-A24D-C1E3DFABFED0}" type="pres">
      <dgm:prSet presAssocID="{ABBBAE5A-B372-43FB-9E97-E4CBBD68EE3C}" presName="textNode" presStyleLbl="node1" presStyleIdx="1" presStyleCnt="3">
        <dgm:presLayoutVars>
          <dgm:bulletEnabled val="1"/>
        </dgm:presLayoutVars>
      </dgm:prSet>
      <dgm:spPr/>
      <dgm:t>
        <a:bodyPr/>
        <a:lstStyle/>
        <a:p>
          <a:endParaRPr lang="en-US"/>
        </a:p>
      </dgm:t>
    </dgm:pt>
    <dgm:pt modelId="{E320222F-9F3B-4F17-ABE0-4A875C393381}" type="pres">
      <dgm:prSet presAssocID="{B9B3D689-676F-421D-8B42-C7BDBF418D8D}" presName="sibTrans" presStyleCnt="0"/>
      <dgm:spPr/>
    </dgm:pt>
    <dgm:pt modelId="{C4C73CE6-FAFB-40C4-9AD1-3E1D5F74D538}" type="pres">
      <dgm:prSet presAssocID="{72DDE7AA-F643-4D09-99BC-BF526E15AC84}" presName="textNode" presStyleLbl="node1" presStyleIdx="2" presStyleCnt="3">
        <dgm:presLayoutVars>
          <dgm:bulletEnabled val="1"/>
        </dgm:presLayoutVars>
      </dgm:prSet>
      <dgm:spPr/>
      <dgm:t>
        <a:bodyPr/>
        <a:lstStyle/>
        <a:p>
          <a:endParaRPr lang="en-US"/>
        </a:p>
      </dgm:t>
    </dgm:pt>
  </dgm:ptLst>
  <dgm:cxnLst>
    <dgm:cxn modelId="{51CA5A0F-519F-48BF-9B08-E72B23B02471}" srcId="{AE621D3F-AB18-48D7-9FE6-46F330139BF2}" destId="{72DDE7AA-F643-4D09-99BC-BF526E15AC84}" srcOrd="2" destOrd="0" parTransId="{65D37D97-B492-4351-B2CB-80DDE09B6095}" sibTransId="{3FFC8A08-06A3-429B-B780-2287EC80F3F6}"/>
    <dgm:cxn modelId="{F4299317-9880-4981-B741-209CEA97C1A4}" type="presOf" srcId="{AE621D3F-AB18-48D7-9FE6-46F330139BF2}" destId="{582CDF22-342C-4105-95FF-BF782A20549C}" srcOrd="0" destOrd="0" presId="urn:microsoft.com/office/officeart/2005/8/layout/hProcess9"/>
    <dgm:cxn modelId="{7BB596ED-2444-4D8A-88FE-37CEA33F924D}" type="presOf" srcId="{72DDE7AA-F643-4D09-99BC-BF526E15AC84}" destId="{C4C73CE6-FAFB-40C4-9AD1-3E1D5F74D538}" srcOrd="0" destOrd="0" presId="urn:microsoft.com/office/officeart/2005/8/layout/hProcess9"/>
    <dgm:cxn modelId="{02ABA541-C42C-49DA-A761-E10DDE8B61FB}" srcId="{AE621D3F-AB18-48D7-9FE6-46F330139BF2}" destId="{ABBBAE5A-B372-43FB-9E97-E4CBBD68EE3C}" srcOrd="1" destOrd="0" parTransId="{30852007-DB1C-47A6-8160-918FA9660779}" sibTransId="{B9B3D689-676F-421D-8B42-C7BDBF418D8D}"/>
    <dgm:cxn modelId="{3A9681A3-C709-4B8B-BCE0-06CBE433097F}" type="presOf" srcId="{ABBBAE5A-B372-43FB-9E97-E4CBBD68EE3C}" destId="{DD8B57CA-1148-4F67-A24D-C1E3DFABFED0}" srcOrd="0" destOrd="0" presId="urn:microsoft.com/office/officeart/2005/8/layout/hProcess9"/>
    <dgm:cxn modelId="{D9C79D30-67AD-4DFD-8B7E-E8255FC773EA}" srcId="{AE621D3F-AB18-48D7-9FE6-46F330139BF2}" destId="{1809EE02-0D62-40FB-8A48-25A03DFA2BA9}" srcOrd="0" destOrd="0" parTransId="{615A3F82-1B58-46F0-9FEF-F1ACC53A9BF4}" sibTransId="{C5FC7DA6-E1C1-44FA-A8A3-21464555B722}"/>
    <dgm:cxn modelId="{7D0507A2-FC45-4531-BFEC-496B1B79001B}" type="presOf" srcId="{1809EE02-0D62-40FB-8A48-25A03DFA2BA9}" destId="{C98DD6E5-DB36-4A01-A737-99BF9D688868}" srcOrd="0" destOrd="0" presId="urn:microsoft.com/office/officeart/2005/8/layout/hProcess9"/>
    <dgm:cxn modelId="{500C74E3-9959-4FE4-B910-06A5A75255BD}" type="presParOf" srcId="{582CDF22-342C-4105-95FF-BF782A20549C}" destId="{25385F35-5E2E-41D4-83A9-5B4349326097}" srcOrd="0" destOrd="0" presId="urn:microsoft.com/office/officeart/2005/8/layout/hProcess9"/>
    <dgm:cxn modelId="{B4D2C750-E121-412C-9C2A-B2E2B877A475}" type="presParOf" srcId="{582CDF22-342C-4105-95FF-BF782A20549C}" destId="{71025FDE-EA5C-4ABD-B604-FBDF28E5EFC4}" srcOrd="1" destOrd="0" presId="urn:microsoft.com/office/officeart/2005/8/layout/hProcess9"/>
    <dgm:cxn modelId="{33AE7602-EACA-435E-8301-003C8047498C}" type="presParOf" srcId="{71025FDE-EA5C-4ABD-B604-FBDF28E5EFC4}" destId="{C98DD6E5-DB36-4A01-A737-99BF9D688868}" srcOrd="0" destOrd="0" presId="urn:microsoft.com/office/officeart/2005/8/layout/hProcess9"/>
    <dgm:cxn modelId="{4F57DBB8-F637-4D66-85D1-6FF03C763CD5}" type="presParOf" srcId="{71025FDE-EA5C-4ABD-B604-FBDF28E5EFC4}" destId="{BDFC8175-7F1B-449F-9DEB-3D1950CDBBF5}" srcOrd="1" destOrd="0" presId="urn:microsoft.com/office/officeart/2005/8/layout/hProcess9"/>
    <dgm:cxn modelId="{A490D5BD-8F1B-493C-A620-0FF98E2EA232}" type="presParOf" srcId="{71025FDE-EA5C-4ABD-B604-FBDF28E5EFC4}" destId="{DD8B57CA-1148-4F67-A24D-C1E3DFABFED0}" srcOrd="2" destOrd="0" presId="urn:microsoft.com/office/officeart/2005/8/layout/hProcess9"/>
    <dgm:cxn modelId="{392760BF-B671-4A45-BA34-7B3FC94F3FAA}" type="presParOf" srcId="{71025FDE-EA5C-4ABD-B604-FBDF28E5EFC4}" destId="{E320222F-9F3B-4F17-ABE0-4A875C393381}" srcOrd="3" destOrd="0" presId="urn:microsoft.com/office/officeart/2005/8/layout/hProcess9"/>
    <dgm:cxn modelId="{3A868D2C-46B7-4326-84E0-DB839F1F411D}" type="presParOf" srcId="{71025FDE-EA5C-4ABD-B604-FBDF28E5EFC4}" destId="{C4C73CE6-FAFB-40C4-9AD1-3E1D5F74D53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3C93BFA-0899-4CF6-BDEC-2030A9527565}" type="doc">
      <dgm:prSet loTypeId="urn:microsoft.com/office/officeart/2005/8/layout/venn1" loCatId="relationship" qsTypeId="urn:microsoft.com/office/officeart/2005/8/quickstyle/simple1" qsCatId="simple" csTypeId="urn:microsoft.com/office/officeart/2005/8/colors/colorful1" csCatId="colorful" phldr="1"/>
      <dgm:spPr/>
    </dgm:pt>
    <dgm:pt modelId="{F372EA82-25E5-45F7-8DA0-7B4718AB9820}">
      <dgm:prSet phldrT="[Текст]"/>
      <dgm:spPr/>
      <dgm:t>
        <a:bodyPr/>
        <a:lstStyle/>
        <a:p>
          <a:r>
            <a:rPr lang="en-US" b="1" dirty="0"/>
            <a:t>Modularity</a:t>
          </a:r>
          <a:endParaRPr lang="ru-RU" b="1" dirty="0"/>
        </a:p>
      </dgm:t>
    </dgm:pt>
    <dgm:pt modelId="{1467C00F-B002-4FF3-91C1-C81B7890A1C3}" type="parTrans" cxnId="{A663F27F-0335-4EFD-8C12-7EE9F4D2714A}">
      <dgm:prSet/>
      <dgm:spPr/>
      <dgm:t>
        <a:bodyPr/>
        <a:lstStyle/>
        <a:p>
          <a:endParaRPr lang="ru-RU" b="1"/>
        </a:p>
      </dgm:t>
    </dgm:pt>
    <dgm:pt modelId="{925E7E9C-7051-4DA5-BFDA-011734B3C62B}" type="sibTrans" cxnId="{A663F27F-0335-4EFD-8C12-7EE9F4D2714A}">
      <dgm:prSet/>
      <dgm:spPr/>
      <dgm:t>
        <a:bodyPr/>
        <a:lstStyle/>
        <a:p>
          <a:endParaRPr lang="ru-RU" b="1"/>
        </a:p>
      </dgm:t>
    </dgm:pt>
    <dgm:pt modelId="{CDA24B86-9345-4932-816F-ACD9E424704D}">
      <dgm:prSet phldrT="[Текст]"/>
      <dgm:spPr/>
      <dgm:t>
        <a:bodyPr/>
        <a:lstStyle/>
        <a:p>
          <a:r>
            <a:rPr lang="en-US" b="1" dirty="0"/>
            <a:t>Technological flexibility</a:t>
          </a:r>
          <a:endParaRPr lang="ru-RU" b="1" dirty="0"/>
        </a:p>
      </dgm:t>
    </dgm:pt>
    <dgm:pt modelId="{10DC81D3-F3F0-4991-8E9A-2953C96A5666}" type="parTrans" cxnId="{E4754BFD-852D-471C-A34D-6645778BF128}">
      <dgm:prSet/>
      <dgm:spPr/>
      <dgm:t>
        <a:bodyPr/>
        <a:lstStyle/>
        <a:p>
          <a:endParaRPr lang="ru-RU" b="1"/>
        </a:p>
      </dgm:t>
    </dgm:pt>
    <dgm:pt modelId="{5AFDAF84-67B6-4EEF-86F0-4D934EAFBD7D}" type="sibTrans" cxnId="{E4754BFD-852D-471C-A34D-6645778BF128}">
      <dgm:prSet/>
      <dgm:spPr/>
      <dgm:t>
        <a:bodyPr/>
        <a:lstStyle/>
        <a:p>
          <a:endParaRPr lang="ru-RU" b="1"/>
        </a:p>
      </dgm:t>
    </dgm:pt>
    <dgm:pt modelId="{AF46DCEB-3C4A-4AB1-AB45-76AAC725D697}">
      <dgm:prSet phldrT="[Текст]"/>
      <dgm:spPr/>
      <dgm:t>
        <a:bodyPr/>
        <a:lstStyle/>
        <a:p>
          <a:r>
            <a:rPr lang="en-US" b="1" dirty="0"/>
            <a:t>Optimized scalability</a:t>
          </a:r>
          <a:endParaRPr lang="ru-RU" b="1" dirty="0"/>
        </a:p>
      </dgm:t>
    </dgm:pt>
    <dgm:pt modelId="{0CBED222-5A3E-4BB8-8D77-C995E23F121B}" type="parTrans" cxnId="{C2E42F36-2E88-474E-8F88-A47902D46056}">
      <dgm:prSet/>
      <dgm:spPr/>
      <dgm:t>
        <a:bodyPr/>
        <a:lstStyle/>
        <a:p>
          <a:endParaRPr lang="ru-RU" b="1"/>
        </a:p>
      </dgm:t>
    </dgm:pt>
    <dgm:pt modelId="{50528A96-447D-4A68-878F-380E7763968C}" type="sibTrans" cxnId="{C2E42F36-2E88-474E-8F88-A47902D46056}">
      <dgm:prSet/>
      <dgm:spPr/>
      <dgm:t>
        <a:bodyPr/>
        <a:lstStyle/>
        <a:p>
          <a:endParaRPr lang="ru-RU" b="1"/>
        </a:p>
      </dgm:t>
    </dgm:pt>
    <dgm:pt modelId="{D0B5CFA5-532F-4BDE-8F50-FE95818CF6E7}" type="pres">
      <dgm:prSet presAssocID="{33C93BFA-0899-4CF6-BDEC-2030A9527565}" presName="compositeShape" presStyleCnt="0">
        <dgm:presLayoutVars>
          <dgm:chMax val="7"/>
          <dgm:dir/>
          <dgm:resizeHandles val="exact"/>
        </dgm:presLayoutVars>
      </dgm:prSet>
      <dgm:spPr/>
    </dgm:pt>
    <dgm:pt modelId="{59332B3B-C333-451B-AAE8-74DE08A81BEC}" type="pres">
      <dgm:prSet presAssocID="{F372EA82-25E5-45F7-8DA0-7B4718AB9820}" presName="circ1" presStyleLbl="vennNode1" presStyleIdx="0" presStyleCnt="3"/>
      <dgm:spPr/>
      <dgm:t>
        <a:bodyPr/>
        <a:lstStyle/>
        <a:p>
          <a:endParaRPr lang="en-US"/>
        </a:p>
      </dgm:t>
    </dgm:pt>
    <dgm:pt modelId="{9946C81D-8DFE-4C2C-8E02-619E18454F39}" type="pres">
      <dgm:prSet presAssocID="{F372EA82-25E5-45F7-8DA0-7B4718AB9820}" presName="circ1Tx" presStyleLbl="revTx" presStyleIdx="0" presStyleCnt="0">
        <dgm:presLayoutVars>
          <dgm:chMax val="0"/>
          <dgm:chPref val="0"/>
          <dgm:bulletEnabled val="1"/>
        </dgm:presLayoutVars>
      </dgm:prSet>
      <dgm:spPr/>
      <dgm:t>
        <a:bodyPr/>
        <a:lstStyle/>
        <a:p>
          <a:endParaRPr lang="en-US"/>
        </a:p>
      </dgm:t>
    </dgm:pt>
    <dgm:pt modelId="{C4AE1867-80E1-49C1-9343-BEBA14CEF2A0}" type="pres">
      <dgm:prSet presAssocID="{CDA24B86-9345-4932-816F-ACD9E424704D}" presName="circ2" presStyleLbl="vennNode1" presStyleIdx="1" presStyleCnt="3"/>
      <dgm:spPr/>
      <dgm:t>
        <a:bodyPr/>
        <a:lstStyle/>
        <a:p>
          <a:endParaRPr lang="en-US"/>
        </a:p>
      </dgm:t>
    </dgm:pt>
    <dgm:pt modelId="{49A390E1-9B09-4BB4-B053-04723396532A}" type="pres">
      <dgm:prSet presAssocID="{CDA24B86-9345-4932-816F-ACD9E424704D}" presName="circ2Tx" presStyleLbl="revTx" presStyleIdx="0" presStyleCnt="0">
        <dgm:presLayoutVars>
          <dgm:chMax val="0"/>
          <dgm:chPref val="0"/>
          <dgm:bulletEnabled val="1"/>
        </dgm:presLayoutVars>
      </dgm:prSet>
      <dgm:spPr/>
      <dgm:t>
        <a:bodyPr/>
        <a:lstStyle/>
        <a:p>
          <a:endParaRPr lang="en-US"/>
        </a:p>
      </dgm:t>
    </dgm:pt>
    <dgm:pt modelId="{D5D13D11-7E75-41D5-A89D-8B8DF47FA5A2}" type="pres">
      <dgm:prSet presAssocID="{AF46DCEB-3C4A-4AB1-AB45-76AAC725D697}" presName="circ3" presStyleLbl="vennNode1" presStyleIdx="2" presStyleCnt="3"/>
      <dgm:spPr/>
      <dgm:t>
        <a:bodyPr/>
        <a:lstStyle/>
        <a:p>
          <a:endParaRPr lang="en-US"/>
        </a:p>
      </dgm:t>
    </dgm:pt>
    <dgm:pt modelId="{F388EE56-4AEA-40A8-A982-10C57D33CFD0}" type="pres">
      <dgm:prSet presAssocID="{AF46DCEB-3C4A-4AB1-AB45-76AAC725D697}" presName="circ3Tx" presStyleLbl="revTx" presStyleIdx="0" presStyleCnt="0">
        <dgm:presLayoutVars>
          <dgm:chMax val="0"/>
          <dgm:chPref val="0"/>
          <dgm:bulletEnabled val="1"/>
        </dgm:presLayoutVars>
      </dgm:prSet>
      <dgm:spPr/>
      <dgm:t>
        <a:bodyPr/>
        <a:lstStyle/>
        <a:p>
          <a:endParaRPr lang="en-US"/>
        </a:p>
      </dgm:t>
    </dgm:pt>
  </dgm:ptLst>
  <dgm:cxnLst>
    <dgm:cxn modelId="{A663F27F-0335-4EFD-8C12-7EE9F4D2714A}" srcId="{33C93BFA-0899-4CF6-BDEC-2030A9527565}" destId="{F372EA82-25E5-45F7-8DA0-7B4718AB9820}" srcOrd="0" destOrd="0" parTransId="{1467C00F-B002-4FF3-91C1-C81B7890A1C3}" sibTransId="{925E7E9C-7051-4DA5-BFDA-011734B3C62B}"/>
    <dgm:cxn modelId="{C2E42F36-2E88-474E-8F88-A47902D46056}" srcId="{33C93BFA-0899-4CF6-BDEC-2030A9527565}" destId="{AF46DCEB-3C4A-4AB1-AB45-76AAC725D697}" srcOrd="2" destOrd="0" parTransId="{0CBED222-5A3E-4BB8-8D77-C995E23F121B}" sibTransId="{50528A96-447D-4A68-878F-380E7763968C}"/>
    <dgm:cxn modelId="{CF118F22-5C82-4783-A1F8-5BB0BC4795BE}" type="presOf" srcId="{CDA24B86-9345-4932-816F-ACD9E424704D}" destId="{C4AE1867-80E1-49C1-9343-BEBA14CEF2A0}" srcOrd="0" destOrd="0" presId="urn:microsoft.com/office/officeart/2005/8/layout/venn1"/>
    <dgm:cxn modelId="{3E00FF4A-D02C-4866-B231-A31EFD7EFFD6}" type="presOf" srcId="{AF46DCEB-3C4A-4AB1-AB45-76AAC725D697}" destId="{D5D13D11-7E75-41D5-A89D-8B8DF47FA5A2}" srcOrd="0" destOrd="0" presId="urn:microsoft.com/office/officeart/2005/8/layout/venn1"/>
    <dgm:cxn modelId="{733701FD-9977-4B60-93CF-72160E034B47}" type="presOf" srcId="{33C93BFA-0899-4CF6-BDEC-2030A9527565}" destId="{D0B5CFA5-532F-4BDE-8F50-FE95818CF6E7}" srcOrd="0" destOrd="0" presId="urn:microsoft.com/office/officeart/2005/8/layout/venn1"/>
    <dgm:cxn modelId="{211702CB-8CEA-41F6-8A41-7C9FCCF06729}" type="presOf" srcId="{F372EA82-25E5-45F7-8DA0-7B4718AB9820}" destId="{59332B3B-C333-451B-AAE8-74DE08A81BEC}" srcOrd="0" destOrd="0" presId="urn:microsoft.com/office/officeart/2005/8/layout/venn1"/>
    <dgm:cxn modelId="{33F45B4C-32C9-478D-A9DD-C5560C428061}" type="presOf" srcId="{AF46DCEB-3C4A-4AB1-AB45-76AAC725D697}" destId="{F388EE56-4AEA-40A8-A982-10C57D33CFD0}" srcOrd="1" destOrd="0" presId="urn:microsoft.com/office/officeart/2005/8/layout/venn1"/>
    <dgm:cxn modelId="{A8E4875D-1E57-4D7B-850C-94AD1A61BD32}" type="presOf" srcId="{F372EA82-25E5-45F7-8DA0-7B4718AB9820}" destId="{9946C81D-8DFE-4C2C-8E02-619E18454F39}" srcOrd="1" destOrd="0" presId="urn:microsoft.com/office/officeart/2005/8/layout/venn1"/>
    <dgm:cxn modelId="{E4754BFD-852D-471C-A34D-6645778BF128}" srcId="{33C93BFA-0899-4CF6-BDEC-2030A9527565}" destId="{CDA24B86-9345-4932-816F-ACD9E424704D}" srcOrd="1" destOrd="0" parTransId="{10DC81D3-F3F0-4991-8E9A-2953C96A5666}" sibTransId="{5AFDAF84-67B6-4EEF-86F0-4D934EAFBD7D}"/>
    <dgm:cxn modelId="{D39BCD63-11BD-4A5B-90AF-4BE656B3C5C6}" type="presOf" srcId="{CDA24B86-9345-4932-816F-ACD9E424704D}" destId="{49A390E1-9B09-4BB4-B053-04723396532A}" srcOrd="1" destOrd="0" presId="urn:microsoft.com/office/officeart/2005/8/layout/venn1"/>
    <dgm:cxn modelId="{71E39BF3-3814-444F-ADDD-52B7B3AB7A18}" type="presParOf" srcId="{D0B5CFA5-532F-4BDE-8F50-FE95818CF6E7}" destId="{59332B3B-C333-451B-AAE8-74DE08A81BEC}" srcOrd="0" destOrd="0" presId="urn:microsoft.com/office/officeart/2005/8/layout/venn1"/>
    <dgm:cxn modelId="{9F5DBA16-5EA7-4304-891B-639569BAA3AA}" type="presParOf" srcId="{D0B5CFA5-532F-4BDE-8F50-FE95818CF6E7}" destId="{9946C81D-8DFE-4C2C-8E02-619E18454F39}" srcOrd="1" destOrd="0" presId="urn:microsoft.com/office/officeart/2005/8/layout/venn1"/>
    <dgm:cxn modelId="{10E251B0-592C-473D-9618-78D8DB9FDF35}" type="presParOf" srcId="{D0B5CFA5-532F-4BDE-8F50-FE95818CF6E7}" destId="{C4AE1867-80E1-49C1-9343-BEBA14CEF2A0}" srcOrd="2" destOrd="0" presId="urn:microsoft.com/office/officeart/2005/8/layout/venn1"/>
    <dgm:cxn modelId="{F201A84D-8F33-4441-8BB4-7A521229C941}" type="presParOf" srcId="{D0B5CFA5-532F-4BDE-8F50-FE95818CF6E7}" destId="{49A390E1-9B09-4BB4-B053-04723396532A}" srcOrd="3" destOrd="0" presId="urn:microsoft.com/office/officeart/2005/8/layout/venn1"/>
    <dgm:cxn modelId="{5D9322D3-6C76-463B-9064-BD4DBA70E16C}" type="presParOf" srcId="{D0B5CFA5-532F-4BDE-8F50-FE95818CF6E7}" destId="{D5D13D11-7E75-41D5-A89D-8B8DF47FA5A2}" srcOrd="4" destOrd="0" presId="urn:microsoft.com/office/officeart/2005/8/layout/venn1"/>
    <dgm:cxn modelId="{7A3A2875-9CAA-4CFA-8338-61DC012E086C}" type="presParOf" srcId="{D0B5CFA5-532F-4BDE-8F50-FE95818CF6E7}" destId="{F388EE56-4AEA-40A8-A982-10C57D33CFD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684BD50-6EAC-441B-BB17-4048AD60E08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ru-RU"/>
        </a:p>
      </dgm:t>
    </dgm:pt>
    <dgm:pt modelId="{2885FE1D-F729-4462-851D-50CCD6A2B625}">
      <dgm:prSet phldrT="[Текст]" custT="1"/>
      <dgm:spPr/>
      <dgm:t>
        <a:bodyPr/>
        <a:lstStyle/>
        <a:p>
          <a:r>
            <a:rPr lang="en-US" sz="4800" b="1" dirty="0">
              <a:solidFill>
                <a:schemeClr val="tx1"/>
              </a:solidFill>
            </a:rPr>
            <a:t>Jenkins:</a:t>
          </a:r>
          <a:endParaRPr lang="ru-RU" sz="4800" b="1" dirty="0">
            <a:solidFill>
              <a:schemeClr val="tx1"/>
            </a:solidFill>
          </a:endParaRPr>
        </a:p>
      </dgm:t>
    </dgm:pt>
    <dgm:pt modelId="{5586995F-E3B1-4C55-95A2-DC59FF8D6060}" type="parTrans" cxnId="{16EC01D0-E9EF-4E32-8F0F-3A7F13098E78}">
      <dgm:prSet/>
      <dgm:spPr/>
      <dgm:t>
        <a:bodyPr/>
        <a:lstStyle/>
        <a:p>
          <a:endParaRPr lang="ru-RU">
            <a:solidFill>
              <a:schemeClr val="tx1"/>
            </a:solidFill>
          </a:endParaRPr>
        </a:p>
      </dgm:t>
    </dgm:pt>
    <dgm:pt modelId="{1874B5FB-2F41-4AFA-A950-8128ECE6539D}" type="sibTrans" cxnId="{16EC01D0-E9EF-4E32-8F0F-3A7F13098E78}">
      <dgm:prSet/>
      <dgm:spPr/>
      <dgm:t>
        <a:bodyPr/>
        <a:lstStyle/>
        <a:p>
          <a:endParaRPr lang="ru-RU">
            <a:solidFill>
              <a:schemeClr val="tx1"/>
            </a:solidFill>
          </a:endParaRPr>
        </a:p>
      </dgm:t>
    </dgm:pt>
    <dgm:pt modelId="{41F48539-E986-46C9-9A49-F7AF140F66E3}">
      <dgm:prSet phldrT="[Текст]"/>
      <dgm:spPr/>
      <dgm:t>
        <a:bodyPr/>
        <a:lstStyle/>
        <a:p>
          <a:r>
            <a:rPr lang="en-US" dirty="0">
              <a:solidFill>
                <a:schemeClr val="tx1"/>
              </a:solidFill>
            </a:rPr>
            <a:t>Open source – fork of Hudson</a:t>
          </a:r>
          <a:endParaRPr lang="ru-RU" dirty="0">
            <a:solidFill>
              <a:schemeClr val="tx1"/>
            </a:solidFill>
          </a:endParaRPr>
        </a:p>
      </dgm:t>
    </dgm:pt>
    <dgm:pt modelId="{D070FDD2-E6C6-4A9D-BB88-3A2A00087836}" type="parTrans" cxnId="{4F3DA8A8-0336-46E9-8E7F-0D66D09B003D}">
      <dgm:prSet/>
      <dgm:spPr/>
      <dgm:t>
        <a:bodyPr/>
        <a:lstStyle/>
        <a:p>
          <a:endParaRPr lang="ru-RU">
            <a:solidFill>
              <a:schemeClr val="tx1"/>
            </a:solidFill>
          </a:endParaRPr>
        </a:p>
      </dgm:t>
    </dgm:pt>
    <dgm:pt modelId="{40FD0680-8057-40FF-9E04-0E6BE3DEF84A}" type="sibTrans" cxnId="{4F3DA8A8-0336-46E9-8E7F-0D66D09B003D}">
      <dgm:prSet/>
      <dgm:spPr/>
      <dgm:t>
        <a:bodyPr/>
        <a:lstStyle/>
        <a:p>
          <a:endParaRPr lang="ru-RU">
            <a:solidFill>
              <a:schemeClr val="tx1"/>
            </a:solidFill>
          </a:endParaRPr>
        </a:p>
      </dgm:t>
    </dgm:pt>
    <dgm:pt modelId="{441B2D4C-4946-410F-A7DE-47985F6BC2EC}">
      <dgm:prSet phldrT="[Текст]"/>
      <dgm:spPr/>
      <dgm:t>
        <a:bodyPr/>
        <a:lstStyle/>
        <a:p>
          <a:r>
            <a:rPr lang="en-US" dirty="0">
              <a:solidFill>
                <a:schemeClr val="tx1"/>
              </a:solidFill>
            </a:rPr>
            <a:t>Widely used</a:t>
          </a:r>
          <a:endParaRPr lang="ru-RU" dirty="0">
            <a:solidFill>
              <a:schemeClr val="tx1"/>
            </a:solidFill>
          </a:endParaRPr>
        </a:p>
      </dgm:t>
    </dgm:pt>
    <dgm:pt modelId="{24F63D36-4B66-4BE2-8D58-C5E399FB1A88}" type="parTrans" cxnId="{40257F41-F587-415A-B049-0D35D77A2644}">
      <dgm:prSet/>
      <dgm:spPr/>
      <dgm:t>
        <a:bodyPr/>
        <a:lstStyle/>
        <a:p>
          <a:endParaRPr lang="ru-RU">
            <a:solidFill>
              <a:schemeClr val="tx1"/>
            </a:solidFill>
          </a:endParaRPr>
        </a:p>
      </dgm:t>
    </dgm:pt>
    <dgm:pt modelId="{9A163C3A-D7C2-414E-901C-100D5A8D6EAA}" type="sibTrans" cxnId="{40257F41-F587-415A-B049-0D35D77A2644}">
      <dgm:prSet/>
      <dgm:spPr/>
      <dgm:t>
        <a:bodyPr/>
        <a:lstStyle/>
        <a:p>
          <a:endParaRPr lang="ru-RU">
            <a:solidFill>
              <a:schemeClr val="tx1"/>
            </a:solidFill>
          </a:endParaRPr>
        </a:p>
      </dgm:t>
    </dgm:pt>
    <dgm:pt modelId="{8599BD9D-29B3-4E1F-B9D7-F0EAEB142709}">
      <dgm:prSet phldrT="[Текст]" custT="1"/>
      <dgm:spPr/>
      <dgm:t>
        <a:bodyPr/>
        <a:lstStyle/>
        <a:p>
          <a:r>
            <a:rPr lang="en-US" sz="4800" b="1" dirty="0" err="1">
              <a:solidFill>
                <a:schemeClr val="tx1"/>
              </a:solidFill>
            </a:rPr>
            <a:t>TravisCI</a:t>
          </a:r>
          <a:r>
            <a:rPr lang="en-US" sz="4800" b="1" dirty="0">
              <a:solidFill>
                <a:schemeClr val="tx1"/>
              </a:solidFill>
            </a:rPr>
            <a:t>:</a:t>
          </a:r>
          <a:endParaRPr lang="ru-RU" sz="4800" b="1" dirty="0">
            <a:solidFill>
              <a:schemeClr val="tx1"/>
            </a:solidFill>
          </a:endParaRPr>
        </a:p>
      </dgm:t>
    </dgm:pt>
    <dgm:pt modelId="{4ABB4D98-6390-4EA1-A348-818FB9587DED}" type="parTrans" cxnId="{ED659FB7-E1B9-4AF1-97D5-60BCFAA919BE}">
      <dgm:prSet/>
      <dgm:spPr/>
      <dgm:t>
        <a:bodyPr/>
        <a:lstStyle/>
        <a:p>
          <a:endParaRPr lang="ru-RU">
            <a:solidFill>
              <a:schemeClr val="tx1"/>
            </a:solidFill>
          </a:endParaRPr>
        </a:p>
      </dgm:t>
    </dgm:pt>
    <dgm:pt modelId="{E3A31009-B2A8-46B8-953E-90002B634C7F}" type="sibTrans" cxnId="{ED659FB7-E1B9-4AF1-97D5-60BCFAA919BE}">
      <dgm:prSet/>
      <dgm:spPr/>
      <dgm:t>
        <a:bodyPr/>
        <a:lstStyle/>
        <a:p>
          <a:endParaRPr lang="ru-RU">
            <a:solidFill>
              <a:schemeClr val="tx1"/>
            </a:solidFill>
          </a:endParaRPr>
        </a:p>
      </dgm:t>
    </dgm:pt>
    <dgm:pt modelId="{9E500907-C142-45D8-BD57-2462DE4158EC}">
      <dgm:prSet phldrT="[Текст]"/>
      <dgm:spPr/>
      <dgm:t>
        <a:bodyPr/>
        <a:lstStyle/>
        <a:p>
          <a:r>
            <a:rPr lang="en-US" dirty="0">
              <a:solidFill>
                <a:schemeClr val="tx1"/>
              </a:solidFill>
            </a:rPr>
            <a:t>Open source</a:t>
          </a:r>
          <a:endParaRPr lang="ru-RU" dirty="0">
            <a:solidFill>
              <a:schemeClr val="tx1"/>
            </a:solidFill>
          </a:endParaRPr>
        </a:p>
      </dgm:t>
    </dgm:pt>
    <dgm:pt modelId="{818DBB86-A14A-4D12-B45E-39AE4ABA468C}" type="parTrans" cxnId="{0E5E3C99-63CB-41BA-83F4-015D633562AD}">
      <dgm:prSet/>
      <dgm:spPr/>
      <dgm:t>
        <a:bodyPr/>
        <a:lstStyle/>
        <a:p>
          <a:endParaRPr lang="ru-RU">
            <a:solidFill>
              <a:schemeClr val="tx1"/>
            </a:solidFill>
          </a:endParaRPr>
        </a:p>
      </dgm:t>
    </dgm:pt>
    <dgm:pt modelId="{553EAF2A-E3AB-4654-AA17-D56446AE72D5}" type="sibTrans" cxnId="{0E5E3C99-63CB-41BA-83F4-015D633562AD}">
      <dgm:prSet/>
      <dgm:spPr/>
      <dgm:t>
        <a:bodyPr/>
        <a:lstStyle/>
        <a:p>
          <a:endParaRPr lang="ru-RU">
            <a:solidFill>
              <a:schemeClr val="tx1"/>
            </a:solidFill>
          </a:endParaRPr>
        </a:p>
      </dgm:t>
    </dgm:pt>
    <dgm:pt modelId="{F5962064-27A8-4827-90E8-BDD7DAAC5963}">
      <dgm:prSet phldrT="[Текст]"/>
      <dgm:spPr/>
      <dgm:t>
        <a:bodyPr/>
        <a:lstStyle/>
        <a:p>
          <a:r>
            <a:rPr lang="en-US" dirty="0">
              <a:solidFill>
                <a:schemeClr val="tx1"/>
              </a:solidFill>
            </a:rPr>
            <a:t>Built around </a:t>
          </a:r>
          <a:r>
            <a:rPr lang="en-US" dirty="0" err="1">
              <a:solidFill>
                <a:schemeClr val="tx1"/>
              </a:solidFill>
            </a:rPr>
            <a:t>Github</a:t>
          </a:r>
          <a:r>
            <a:rPr lang="en-US" dirty="0">
              <a:solidFill>
                <a:schemeClr val="tx1"/>
              </a:solidFill>
            </a:rPr>
            <a:t> integration</a:t>
          </a:r>
          <a:endParaRPr lang="ru-RU" dirty="0">
            <a:solidFill>
              <a:schemeClr val="tx1"/>
            </a:solidFill>
          </a:endParaRPr>
        </a:p>
      </dgm:t>
    </dgm:pt>
    <dgm:pt modelId="{B940EE0D-B508-4740-BE08-14172588DBF9}" type="parTrans" cxnId="{799C972F-1435-4731-AFAF-5929C42209B5}">
      <dgm:prSet/>
      <dgm:spPr/>
      <dgm:t>
        <a:bodyPr/>
        <a:lstStyle/>
        <a:p>
          <a:endParaRPr lang="ru-RU">
            <a:solidFill>
              <a:schemeClr val="tx1"/>
            </a:solidFill>
          </a:endParaRPr>
        </a:p>
      </dgm:t>
    </dgm:pt>
    <dgm:pt modelId="{11B991E9-E72F-4D9B-B332-3044DCF92DB5}" type="sibTrans" cxnId="{799C972F-1435-4731-AFAF-5929C42209B5}">
      <dgm:prSet/>
      <dgm:spPr/>
      <dgm:t>
        <a:bodyPr/>
        <a:lstStyle/>
        <a:p>
          <a:endParaRPr lang="ru-RU">
            <a:solidFill>
              <a:schemeClr val="tx1"/>
            </a:solidFill>
          </a:endParaRPr>
        </a:p>
      </dgm:t>
    </dgm:pt>
    <dgm:pt modelId="{0ADCFF92-A771-4070-ABE1-2153DD55B562}">
      <dgm:prSet phldrT="[Текст]"/>
      <dgm:spPr/>
      <dgm:t>
        <a:bodyPr/>
        <a:lstStyle/>
        <a:p>
          <a:r>
            <a:rPr lang="en-US">
              <a:solidFill>
                <a:schemeClr val="tx1"/>
              </a:solidFill>
            </a:rPr>
            <a:t>Java servlet-based</a:t>
          </a:r>
          <a:endParaRPr lang="ru-RU" dirty="0">
            <a:solidFill>
              <a:schemeClr val="tx1"/>
            </a:solidFill>
          </a:endParaRPr>
        </a:p>
      </dgm:t>
    </dgm:pt>
    <dgm:pt modelId="{FD794A66-96D6-4FE4-B64A-0F4EB848696C}" type="parTrans" cxnId="{D6429B6E-049F-4562-A148-46391B9FE610}">
      <dgm:prSet/>
      <dgm:spPr/>
      <dgm:t>
        <a:bodyPr/>
        <a:lstStyle/>
        <a:p>
          <a:endParaRPr lang="ru-RU">
            <a:solidFill>
              <a:schemeClr val="tx1"/>
            </a:solidFill>
          </a:endParaRPr>
        </a:p>
      </dgm:t>
    </dgm:pt>
    <dgm:pt modelId="{0B1D003F-6818-466A-B2EC-5EF6390C8771}" type="sibTrans" cxnId="{D6429B6E-049F-4562-A148-46391B9FE610}">
      <dgm:prSet/>
      <dgm:spPr/>
      <dgm:t>
        <a:bodyPr/>
        <a:lstStyle/>
        <a:p>
          <a:endParaRPr lang="ru-RU">
            <a:solidFill>
              <a:schemeClr val="tx1"/>
            </a:solidFill>
          </a:endParaRPr>
        </a:p>
      </dgm:t>
    </dgm:pt>
    <dgm:pt modelId="{2606A082-11CC-4BF8-8DA6-6B63435A7E5F}">
      <dgm:prSet phldrT="[Текст]"/>
      <dgm:spPr/>
      <dgm:t>
        <a:bodyPr/>
        <a:lstStyle/>
        <a:p>
          <a:r>
            <a:rPr lang="en-US">
              <a:solidFill>
                <a:schemeClr val="tx1"/>
              </a:solidFill>
            </a:rPr>
            <a:t>Executes builds in clean VMs</a:t>
          </a:r>
          <a:endParaRPr lang="ru-RU" dirty="0">
            <a:solidFill>
              <a:schemeClr val="tx1"/>
            </a:solidFill>
          </a:endParaRPr>
        </a:p>
      </dgm:t>
    </dgm:pt>
    <dgm:pt modelId="{67F86CC7-6A54-4041-90B9-16F621B008ED}" type="parTrans" cxnId="{C57754A5-C0BF-4B4A-89A9-F8D43B6D7BAA}">
      <dgm:prSet/>
      <dgm:spPr/>
      <dgm:t>
        <a:bodyPr/>
        <a:lstStyle/>
        <a:p>
          <a:endParaRPr lang="ru-RU">
            <a:solidFill>
              <a:schemeClr val="tx1"/>
            </a:solidFill>
          </a:endParaRPr>
        </a:p>
      </dgm:t>
    </dgm:pt>
    <dgm:pt modelId="{B0432A90-906C-4FE8-8EA9-026B3ADF450E}" type="sibTrans" cxnId="{C57754A5-C0BF-4B4A-89A9-F8D43B6D7BAA}">
      <dgm:prSet/>
      <dgm:spPr/>
      <dgm:t>
        <a:bodyPr/>
        <a:lstStyle/>
        <a:p>
          <a:endParaRPr lang="ru-RU">
            <a:solidFill>
              <a:schemeClr val="tx1"/>
            </a:solidFill>
          </a:endParaRPr>
        </a:p>
      </dgm:t>
    </dgm:pt>
    <dgm:pt modelId="{5C38F29C-A0E3-4D3B-BF6B-4D94668331F6}" type="pres">
      <dgm:prSet presAssocID="{9684BD50-6EAC-441B-BB17-4048AD60E08E}" presName="Name0" presStyleCnt="0">
        <dgm:presLayoutVars>
          <dgm:dir/>
          <dgm:animLvl val="lvl"/>
          <dgm:resizeHandles val="exact"/>
        </dgm:presLayoutVars>
      </dgm:prSet>
      <dgm:spPr/>
      <dgm:t>
        <a:bodyPr/>
        <a:lstStyle/>
        <a:p>
          <a:endParaRPr lang="en-US"/>
        </a:p>
      </dgm:t>
    </dgm:pt>
    <dgm:pt modelId="{7AA54C44-8712-4217-887B-134C2F418545}" type="pres">
      <dgm:prSet presAssocID="{2885FE1D-F729-4462-851D-50CCD6A2B625}" presName="composite" presStyleCnt="0"/>
      <dgm:spPr/>
    </dgm:pt>
    <dgm:pt modelId="{C13C0D87-082F-426D-9B58-1E13FA61A074}" type="pres">
      <dgm:prSet presAssocID="{2885FE1D-F729-4462-851D-50CCD6A2B625}" presName="parTx" presStyleLbl="alignNode1" presStyleIdx="0" presStyleCnt="2">
        <dgm:presLayoutVars>
          <dgm:chMax val="0"/>
          <dgm:chPref val="0"/>
          <dgm:bulletEnabled val="1"/>
        </dgm:presLayoutVars>
      </dgm:prSet>
      <dgm:spPr/>
      <dgm:t>
        <a:bodyPr/>
        <a:lstStyle/>
        <a:p>
          <a:endParaRPr lang="en-US"/>
        </a:p>
      </dgm:t>
    </dgm:pt>
    <dgm:pt modelId="{2C284828-0FD6-42F6-A19F-FA8CC38EE9DF}" type="pres">
      <dgm:prSet presAssocID="{2885FE1D-F729-4462-851D-50CCD6A2B625}" presName="desTx" presStyleLbl="alignAccFollowNode1" presStyleIdx="0" presStyleCnt="2">
        <dgm:presLayoutVars>
          <dgm:bulletEnabled val="1"/>
        </dgm:presLayoutVars>
      </dgm:prSet>
      <dgm:spPr/>
      <dgm:t>
        <a:bodyPr/>
        <a:lstStyle/>
        <a:p>
          <a:endParaRPr lang="en-US"/>
        </a:p>
      </dgm:t>
    </dgm:pt>
    <dgm:pt modelId="{E51AA34B-7484-4ED7-B0B9-B07B57AFB28C}" type="pres">
      <dgm:prSet presAssocID="{1874B5FB-2F41-4AFA-A950-8128ECE6539D}" presName="space" presStyleCnt="0"/>
      <dgm:spPr/>
    </dgm:pt>
    <dgm:pt modelId="{3AAC4C51-0E13-4BB6-A1E9-D56D0CDA3766}" type="pres">
      <dgm:prSet presAssocID="{8599BD9D-29B3-4E1F-B9D7-F0EAEB142709}" presName="composite" presStyleCnt="0"/>
      <dgm:spPr/>
    </dgm:pt>
    <dgm:pt modelId="{0FD6BD95-D864-4A00-AA62-E55732E607D2}" type="pres">
      <dgm:prSet presAssocID="{8599BD9D-29B3-4E1F-B9D7-F0EAEB142709}" presName="parTx" presStyleLbl="alignNode1" presStyleIdx="1" presStyleCnt="2">
        <dgm:presLayoutVars>
          <dgm:chMax val="0"/>
          <dgm:chPref val="0"/>
          <dgm:bulletEnabled val="1"/>
        </dgm:presLayoutVars>
      </dgm:prSet>
      <dgm:spPr/>
      <dgm:t>
        <a:bodyPr/>
        <a:lstStyle/>
        <a:p>
          <a:endParaRPr lang="en-US"/>
        </a:p>
      </dgm:t>
    </dgm:pt>
    <dgm:pt modelId="{9FCEAB83-B235-4AFC-8404-3F7BAEFC38BA}" type="pres">
      <dgm:prSet presAssocID="{8599BD9D-29B3-4E1F-B9D7-F0EAEB142709}" presName="desTx" presStyleLbl="alignAccFollowNode1" presStyleIdx="1" presStyleCnt="2">
        <dgm:presLayoutVars>
          <dgm:bulletEnabled val="1"/>
        </dgm:presLayoutVars>
      </dgm:prSet>
      <dgm:spPr/>
      <dgm:t>
        <a:bodyPr/>
        <a:lstStyle/>
        <a:p>
          <a:endParaRPr lang="en-US"/>
        </a:p>
      </dgm:t>
    </dgm:pt>
  </dgm:ptLst>
  <dgm:cxnLst>
    <dgm:cxn modelId="{799C972F-1435-4731-AFAF-5929C42209B5}" srcId="{8599BD9D-29B3-4E1F-B9D7-F0EAEB142709}" destId="{F5962064-27A8-4827-90E8-BDD7DAAC5963}" srcOrd="1" destOrd="0" parTransId="{B940EE0D-B508-4740-BE08-14172588DBF9}" sibTransId="{11B991E9-E72F-4D9B-B332-3044DCF92DB5}"/>
    <dgm:cxn modelId="{4F3DA8A8-0336-46E9-8E7F-0D66D09B003D}" srcId="{2885FE1D-F729-4462-851D-50CCD6A2B625}" destId="{41F48539-E986-46C9-9A49-F7AF140F66E3}" srcOrd="0" destOrd="0" parTransId="{D070FDD2-E6C6-4A9D-BB88-3A2A00087836}" sibTransId="{40FD0680-8057-40FF-9E04-0E6BE3DEF84A}"/>
    <dgm:cxn modelId="{73FB1A64-5B96-47B6-92E7-F8EA8CEF96CA}" type="presOf" srcId="{F5962064-27A8-4827-90E8-BDD7DAAC5963}" destId="{9FCEAB83-B235-4AFC-8404-3F7BAEFC38BA}" srcOrd="0" destOrd="1" presId="urn:microsoft.com/office/officeart/2005/8/layout/hList1"/>
    <dgm:cxn modelId="{3D983420-2152-4601-B241-4E96BABF516A}" type="presOf" srcId="{441B2D4C-4946-410F-A7DE-47985F6BC2EC}" destId="{2C284828-0FD6-42F6-A19F-FA8CC38EE9DF}" srcOrd="0" destOrd="1" presId="urn:microsoft.com/office/officeart/2005/8/layout/hList1"/>
    <dgm:cxn modelId="{39F62BFB-7DBD-4E0B-BAA7-AD76DC9235D7}" type="presOf" srcId="{2606A082-11CC-4BF8-8DA6-6B63435A7E5F}" destId="{9FCEAB83-B235-4AFC-8404-3F7BAEFC38BA}" srcOrd="0" destOrd="2" presId="urn:microsoft.com/office/officeart/2005/8/layout/hList1"/>
    <dgm:cxn modelId="{BD80C064-07B0-4E02-8299-5293A4E1DD04}" type="presOf" srcId="{9684BD50-6EAC-441B-BB17-4048AD60E08E}" destId="{5C38F29C-A0E3-4D3B-BF6B-4D94668331F6}" srcOrd="0" destOrd="0" presId="urn:microsoft.com/office/officeart/2005/8/layout/hList1"/>
    <dgm:cxn modelId="{F94ECB72-DF54-4E86-B281-FA719DD80343}" type="presOf" srcId="{41F48539-E986-46C9-9A49-F7AF140F66E3}" destId="{2C284828-0FD6-42F6-A19F-FA8CC38EE9DF}" srcOrd="0" destOrd="0" presId="urn:microsoft.com/office/officeart/2005/8/layout/hList1"/>
    <dgm:cxn modelId="{40257F41-F587-415A-B049-0D35D77A2644}" srcId="{2885FE1D-F729-4462-851D-50CCD6A2B625}" destId="{441B2D4C-4946-410F-A7DE-47985F6BC2EC}" srcOrd="1" destOrd="0" parTransId="{24F63D36-4B66-4BE2-8D58-C5E399FB1A88}" sibTransId="{9A163C3A-D7C2-414E-901C-100D5A8D6EAA}"/>
    <dgm:cxn modelId="{ED659FB7-E1B9-4AF1-97D5-60BCFAA919BE}" srcId="{9684BD50-6EAC-441B-BB17-4048AD60E08E}" destId="{8599BD9D-29B3-4E1F-B9D7-F0EAEB142709}" srcOrd="1" destOrd="0" parTransId="{4ABB4D98-6390-4EA1-A348-818FB9587DED}" sibTransId="{E3A31009-B2A8-46B8-953E-90002B634C7F}"/>
    <dgm:cxn modelId="{1CC9D877-BA36-45B0-93CD-FA2FE1593644}" type="presOf" srcId="{0ADCFF92-A771-4070-ABE1-2153DD55B562}" destId="{2C284828-0FD6-42F6-A19F-FA8CC38EE9DF}" srcOrd="0" destOrd="2" presId="urn:microsoft.com/office/officeart/2005/8/layout/hList1"/>
    <dgm:cxn modelId="{C57754A5-C0BF-4B4A-89A9-F8D43B6D7BAA}" srcId="{8599BD9D-29B3-4E1F-B9D7-F0EAEB142709}" destId="{2606A082-11CC-4BF8-8DA6-6B63435A7E5F}" srcOrd="2" destOrd="0" parTransId="{67F86CC7-6A54-4041-90B9-16F621B008ED}" sibTransId="{B0432A90-906C-4FE8-8EA9-026B3ADF450E}"/>
    <dgm:cxn modelId="{E266C661-785F-4E54-812E-B486A8BF11AA}" type="presOf" srcId="{9E500907-C142-45D8-BD57-2462DE4158EC}" destId="{9FCEAB83-B235-4AFC-8404-3F7BAEFC38BA}" srcOrd="0" destOrd="0" presId="urn:microsoft.com/office/officeart/2005/8/layout/hList1"/>
    <dgm:cxn modelId="{C8F62598-E843-4FF5-90A0-7338B36592A6}" type="presOf" srcId="{2885FE1D-F729-4462-851D-50CCD6A2B625}" destId="{C13C0D87-082F-426D-9B58-1E13FA61A074}" srcOrd="0" destOrd="0" presId="urn:microsoft.com/office/officeart/2005/8/layout/hList1"/>
    <dgm:cxn modelId="{16EC01D0-E9EF-4E32-8F0F-3A7F13098E78}" srcId="{9684BD50-6EAC-441B-BB17-4048AD60E08E}" destId="{2885FE1D-F729-4462-851D-50CCD6A2B625}" srcOrd="0" destOrd="0" parTransId="{5586995F-E3B1-4C55-95A2-DC59FF8D6060}" sibTransId="{1874B5FB-2F41-4AFA-A950-8128ECE6539D}"/>
    <dgm:cxn modelId="{191DF0F8-3AAF-4737-8396-E72015F34072}" type="presOf" srcId="{8599BD9D-29B3-4E1F-B9D7-F0EAEB142709}" destId="{0FD6BD95-D864-4A00-AA62-E55732E607D2}" srcOrd="0" destOrd="0" presId="urn:microsoft.com/office/officeart/2005/8/layout/hList1"/>
    <dgm:cxn modelId="{D6429B6E-049F-4562-A148-46391B9FE610}" srcId="{2885FE1D-F729-4462-851D-50CCD6A2B625}" destId="{0ADCFF92-A771-4070-ABE1-2153DD55B562}" srcOrd="2" destOrd="0" parTransId="{FD794A66-96D6-4FE4-B64A-0F4EB848696C}" sibTransId="{0B1D003F-6818-466A-B2EC-5EF6390C8771}"/>
    <dgm:cxn modelId="{0E5E3C99-63CB-41BA-83F4-015D633562AD}" srcId="{8599BD9D-29B3-4E1F-B9D7-F0EAEB142709}" destId="{9E500907-C142-45D8-BD57-2462DE4158EC}" srcOrd="0" destOrd="0" parTransId="{818DBB86-A14A-4D12-B45E-39AE4ABA468C}" sibTransId="{553EAF2A-E3AB-4654-AA17-D56446AE72D5}"/>
    <dgm:cxn modelId="{ABEE1702-1242-4939-8A49-41B9B7923A25}" type="presParOf" srcId="{5C38F29C-A0E3-4D3B-BF6B-4D94668331F6}" destId="{7AA54C44-8712-4217-887B-134C2F418545}" srcOrd="0" destOrd="0" presId="urn:microsoft.com/office/officeart/2005/8/layout/hList1"/>
    <dgm:cxn modelId="{AB038008-2B6E-4081-A049-2B840CDBA7F1}" type="presParOf" srcId="{7AA54C44-8712-4217-887B-134C2F418545}" destId="{C13C0D87-082F-426D-9B58-1E13FA61A074}" srcOrd="0" destOrd="0" presId="urn:microsoft.com/office/officeart/2005/8/layout/hList1"/>
    <dgm:cxn modelId="{0FFFD003-94D3-4721-9560-76F1212359C3}" type="presParOf" srcId="{7AA54C44-8712-4217-887B-134C2F418545}" destId="{2C284828-0FD6-42F6-A19F-FA8CC38EE9DF}" srcOrd="1" destOrd="0" presId="urn:microsoft.com/office/officeart/2005/8/layout/hList1"/>
    <dgm:cxn modelId="{8C151C70-9425-44CC-B5FF-0D052C0A9F38}" type="presParOf" srcId="{5C38F29C-A0E3-4D3B-BF6B-4D94668331F6}" destId="{E51AA34B-7484-4ED7-B0B9-B07B57AFB28C}" srcOrd="1" destOrd="0" presId="urn:microsoft.com/office/officeart/2005/8/layout/hList1"/>
    <dgm:cxn modelId="{C54E0402-BA47-41CE-BAF4-AE7FBBB466CE}" type="presParOf" srcId="{5C38F29C-A0E3-4D3B-BF6B-4D94668331F6}" destId="{3AAC4C51-0E13-4BB6-A1E9-D56D0CDA3766}" srcOrd="2" destOrd="0" presId="urn:microsoft.com/office/officeart/2005/8/layout/hList1"/>
    <dgm:cxn modelId="{A34331A4-82AE-4D02-A238-5902179A5B58}" type="presParOf" srcId="{3AAC4C51-0E13-4BB6-A1E9-D56D0CDA3766}" destId="{0FD6BD95-D864-4A00-AA62-E55732E607D2}" srcOrd="0" destOrd="0" presId="urn:microsoft.com/office/officeart/2005/8/layout/hList1"/>
    <dgm:cxn modelId="{AC68EACC-390B-4A99-9026-40A057F90B12}" type="presParOf" srcId="{3AAC4C51-0E13-4BB6-A1E9-D56D0CDA3766}" destId="{9FCEAB83-B235-4AFC-8404-3F7BAEFC38B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DFA2FA8-3DB0-4319-A34C-25F8471E25C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ru-RU"/>
        </a:p>
      </dgm:t>
    </dgm:pt>
    <dgm:pt modelId="{C6BF0311-C973-4871-BB94-39E8D6418704}">
      <dgm:prSet phldrT="[Текст]" custT="1"/>
      <dgm:spPr/>
      <dgm:t>
        <a:bodyPr/>
        <a:lstStyle/>
        <a:p>
          <a:r>
            <a:rPr lang="en-US" sz="4400" b="1" dirty="0">
              <a:solidFill>
                <a:schemeClr val="tx1"/>
              </a:solidFill>
            </a:rPr>
            <a:t>Kinds:</a:t>
          </a:r>
          <a:endParaRPr lang="ru-RU" sz="4400" b="1" dirty="0">
            <a:solidFill>
              <a:schemeClr val="tx1"/>
            </a:solidFill>
          </a:endParaRPr>
        </a:p>
      </dgm:t>
    </dgm:pt>
    <dgm:pt modelId="{04A0EDFF-FFE4-45AF-ADE7-026FCB5CDD7D}" type="parTrans" cxnId="{A28A13B1-1F71-4606-9A4E-749072A439A8}">
      <dgm:prSet/>
      <dgm:spPr/>
      <dgm:t>
        <a:bodyPr/>
        <a:lstStyle/>
        <a:p>
          <a:endParaRPr lang="ru-RU">
            <a:solidFill>
              <a:schemeClr val="tx1"/>
            </a:solidFill>
          </a:endParaRPr>
        </a:p>
      </dgm:t>
    </dgm:pt>
    <dgm:pt modelId="{DDA3E669-8AF6-4DF6-855B-7D2D57DDAB9D}" type="sibTrans" cxnId="{A28A13B1-1F71-4606-9A4E-749072A439A8}">
      <dgm:prSet/>
      <dgm:spPr/>
      <dgm:t>
        <a:bodyPr/>
        <a:lstStyle/>
        <a:p>
          <a:endParaRPr lang="ru-RU">
            <a:solidFill>
              <a:schemeClr val="tx1"/>
            </a:solidFill>
          </a:endParaRPr>
        </a:p>
      </dgm:t>
    </dgm:pt>
    <dgm:pt modelId="{1A67DD55-D9D0-4FC0-80B0-656EC17E7A90}">
      <dgm:prSet phldrT="[Текст]"/>
      <dgm:spPr/>
      <dgm:t>
        <a:bodyPr/>
        <a:lstStyle/>
        <a:p>
          <a:r>
            <a:rPr lang="en-US" dirty="0">
              <a:solidFill>
                <a:schemeClr val="tx1"/>
              </a:solidFill>
            </a:rPr>
            <a:t>Open source</a:t>
          </a:r>
          <a:endParaRPr lang="ru-RU" dirty="0">
            <a:solidFill>
              <a:schemeClr val="tx1"/>
            </a:solidFill>
          </a:endParaRPr>
        </a:p>
      </dgm:t>
    </dgm:pt>
    <dgm:pt modelId="{0D9104A3-AB02-45F6-BACF-0CCE05095378}" type="parTrans" cxnId="{E05E92E1-D5AA-45D3-9F30-3FAD05E72CB8}">
      <dgm:prSet/>
      <dgm:spPr/>
      <dgm:t>
        <a:bodyPr/>
        <a:lstStyle/>
        <a:p>
          <a:endParaRPr lang="ru-RU">
            <a:solidFill>
              <a:schemeClr val="tx1"/>
            </a:solidFill>
          </a:endParaRPr>
        </a:p>
      </dgm:t>
    </dgm:pt>
    <dgm:pt modelId="{34F8675E-AB64-4D0E-B5F6-4D24CEE8C357}" type="sibTrans" cxnId="{E05E92E1-D5AA-45D3-9F30-3FAD05E72CB8}">
      <dgm:prSet/>
      <dgm:spPr/>
      <dgm:t>
        <a:bodyPr/>
        <a:lstStyle/>
        <a:p>
          <a:endParaRPr lang="ru-RU">
            <a:solidFill>
              <a:schemeClr val="tx1"/>
            </a:solidFill>
          </a:endParaRPr>
        </a:p>
      </dgm:t>
    </dgm:pt>
    <dgm:pt modelId="{5BEA4D3A-7C13-4C97-B11D-515CE5E34DFD}">
      <dgm:prSet/>
      <dgm:spPr/>
      <dgm:t>
        <a:bodyPr/>
        <a:lstStyle/>
        <a:p>
          <a:r>
            <a:rPr lang="en-US" dirty="0">
              <a:solidFill>
                <a:schemeClr val="tx1"/>
              </a:solidFill>
            </a:rPr>
            <a:t>Declarative configuration</a:t>
          </a:r>
        </a:p>
      </dgm:t>
    </dgm:pt>
    <dgm:pt modelId="{16890DD3-C8C6-4741-B70A-B24D5FD9F72E}" type="parTrans" cxnId="{C4246CD5-0FB7-463E-B9E5-C10C24BFC71D}">
      <dgm:prSet/>
      <dgm:spPr/>
      <dgm:t>
        <a:bodyPr/>
        <a:lstStyle/>
        <a:p>
          <a:endParaRPr lang="ru-RU">
            <a:solidFill>
              <a:schemeClr val="tx1"/>
            </a:solidFill>
          </a:endParaRPr>
        </a:p>
      </dgm:t>
    </dgm:pt>
    <dgm:pt modelId="{54123471-5115-48AE-911A-4AD81B82AE58}" type="sibTrans" cxnId="{C4246CD5-0FB7-463E-B9E5-C10C24BFC71D}">
      <dgm:prSet/>
      <dgm:spPr/>
      <dgm:t>
        <a:bodyPr/>
        <a:lstStyle/>
        <a:p>
          <a:endParaRPr lang="ru-RU">
            <a:solidFill>
              <a:schemeClr val="tx1"/>
            </a:solidFill>
          </a:endParaRPr>
        </a:p>
      </dgm:t>
    </dgm:pt>
    <dgm:pt modelId="{4968A701-2025-4D91-A533-260D1CCD3344}">
      <dgm:prSet/>
      <dgm:spPr/>
      <dgm:t>
        <a:bodyPr/>
        <a:lstStyle/>
        <a:p>
          <a:r>
            <a:rPr lang="en-US" dirty="0">
              <a:solidFill>
                <a:schemeClr val="tx1"/>
              </a:solidFill>
            </a:rPr>
            <a:t>YAML configuration files</a:t>
          </a:r>
        </a:p>
      </dgm:t>
    </dgm:pt>
    <dgm:pt modelId="{4F26EF2C-4446-40A4-89D2-494BA9268D74}" type="parTrans" cxnId="{244007EC-EF29-4209-A221-6A9E5660D6E3}">
      <dgm:prSet/>
      <dgm:spPr/>
      <dgm:t>
        <a:bodyPr/>
        <a:lstStyle/>
        <a:p>
          <a:endParaRPr lang="ru-RU">
            <a:solidFill>
              <a:schemeClr val="tx1"/>
            </a:solidFill>
          </a:endParaRPr>
        </a:p>
      </dgm:t>
    </dgm:pt>
    <dgm:pt modelId="{72224EF1-D6EC-4588-9F19-39FCFA00E3BB}" type="sibTrans" cxnId="{244007EC-EF29-4209-A221-6A9E5660D6E3}">
      <dgm:prSet/>
      <dgm:spPr/>
      <dgm:t>
        <a:bodyPr/>
        <a:lstStyle/>
        <a:p>
          <a:endParaRPr lang="ru-RU">
            <a:solidFill>
              <a:schemeClr val="tx1"/>
            </a:solidFill>
          </a:endParaRPr>
        </a:p>
      </dgm:t>
    </dgm:pt>
    <dgm:pt modelId="{DFF9F217-A347-4BFA-8BDB-347F35AC82ED}">
      <dgm:prSet/>
      <dgm:spPr/>
      <dgm:t>
        <a:bodyPr/>
        <a:lstStyle/>
        <a:p>
          <a:r>
            <a:rPr lang="en-US" dirty="0">
              <a:solidFill>
                <a:schemeClr val="tx1"/>
              </a:solidFill>
            </a:rPr>
            <a:t>No control server needed – but </a:t>
          </a:r>
          <a:r>
            <a:rPr lang="en-US" dirty="0" err="1">
              <a:solidFill>
                <a:schemeClr val="tx1"/>
              </a:solidFill>
            </a:rPr>
            <a:t>Ansible</a:t>
          </a:r>
          <a:r>
            <a:rPr lang="en-US" dirty="0">
              <a:solidFill>
                <a:schemeClr val="tx1"/>
              </a:solidFill>
            </a:rPr>
            <a:t> tower is available</a:t>
          </a:r>
        </a:p>
      </dgm:t>
    </dgm:pt>
    <dgm:pt modelId="{0D0E7F42-C505-4B95-84B1-BD663A3244E2}" type="parTrans" cxnId="{84C91868-271A-437B-9C25-8FC2621A94C4}">
      <dgm:prSet/>
      <dgm:spPr/>
      <dgm:t>
        <a:bodyPr/>
        <a:lstStyle/>
        <a:p>
          <a:endParaRPr lang="ru-RU">
            <a:solidFill>
              <a:schemeClr val="tx1"/>
            </a:solidFill>
          </a:endParaRPr>
        </a:p>
      </dgm:t>
    </dgm:pt>
    <dgm:pt modelId="{F9259948-DE36-43A7-A25A-D6361274C6B1}" type="sibTrans" cxnId="{84C91868-271A-437B-9C25-8FC2621A94C4}">
      <dgm:prSet/>
      <dgm:spPr/>
      <dgm:t>
        <a:bodyPr/>
        <a:lstStyle/>
        <a:p>
          <a:endParaRPr lang="ru-RU">
            <a:solidFill>
              <a:schemeClr val="tx1"/>
            </a:solidFill>
          </a:endParaRPr>
        </a:p>
      </dgm:t>
    </dgm:pt>
    <dgm:pt modelId="{10B38A9E-461B-4609-8929-CC8D987588FC}">
      <dgm:prSet/>
      <dgm:spPr/>
      <dgm:t>
        <a:bodyPr/>
        <a:lstStyle/>
        <a:p>
          <a:r>
            <a:rPr lang="en-US" dirty="0">
              <a:solidFill>
                <a:schemeClr val="tx1"/>
              </a:solidFill>
            </a:rPr>
            <a:t>No agents needed, just python and </a:t>
          </a:r>
          <a:r>
            <a:rPr lang="en-US" dirty="0" err="1">
              <a:solidFill>
                <a:schemeClr val="tx1"/>
              </a:solidFill>
            </a:rPr>
            <a:t>ssh</a:t>
          </a:r>
          <a:endParaRPr lang="en-US" dirty="0">
            <a:solidFill>
              <a:schemeClr val="tx1"/>
            </a:solidFill>
          </a:endParaRPr>
        </a:p>
      </dgm:t>
    </dgm:pt>
    <dgm:pt modelId="{EDC31177-BD60-4BD8-9775-B2F03889E3B0}" type="parTrans" cxnId="{6EC4BF24-D576-4F43-8F93-4539E61A5AB9}">
      <dgm:prSet/>
      <dgm:spPr/>
      <dgm:t>
        <a:bodyPr/>
        <a:lstStyle/>
        <a:p>
          <a:endParaRPr lang="ru-RU">
            <a:solidFill>
              <a:schemeClr val="tx1"/>
            </a:solidFill>
          </a:endParaRPr>
        </a:p>
      </dgm:t>
    </dgm:pt>
    <dgm:pt modelId="{F6F53BC8-BB61-427F-958F-42971F3B4A70}" type="sibTrans" cxnId="{6EC4BF24-D576-4F43-8F93-4539E61A5AB9}">
      <dgm:prSet/>
      <dgm:spPr/>
      <dgm:t>
        <a:bodyPr/>
        <a:lstStyle/>
        <a:p>
          <a:endParaRPr lang="ru-RU">
            <a:solidFill>
              <a:schemeClr val="tx1"/>
            </a:solidFill>
          </a:endParaRPr>
        </a:p>
      </dgm:t>
    </dgm:pt>
    <dgm:pt modelId="{6548BA00-FF52-4135-A0E8-D0A5ED6A64CE}" type="pres">
      <dgm:prSet presAssocID="{ADFA2FA8-3DB0-4319-A34C-25F8471E25C8}" presName="Name0" presStyleCnt="0">
        <dgm:presLayoutVars>
          <dgm:dir/>
          <dgm:animLvl val="lvl"/>
          <dgm:resizeHandles val="exact"/>
        </dgm:presLayoutVars>
      </dgm:prSet>
      <dgm:spPr/>
      <dgm:t>
        <a:bodyPr/>
        <a:lstStyle/>
        <a:p>
          <a:endParaRPr lang="en-US"/>
        </a:p>
      </dgm:t>
    </dgm:pt>
    <dgm:pt modelId="{3B09BE5B-3543-418E-A1F6-4CDE1D25C5D1}" type="pres">
      <dgm:prSet presAssocID="{C6BF0311-C973-4871-BB94-39E8D6418704}" presName="composite" presStyleCnt="0"/>
      <dgm:spPr/>
    </dgm:pt>
    <dgm:pt modelId="{AEDEE6F2-CB14-43FE-8D60-4E96EC18948F}" type="pres">
      <dgm:prSet presAssocID="{C6BF0311-C973-4871-BB94-39E8D6418704}" presName="parTx" presStyleLbl="alignNode1" presStyleIdx="0" presStyleCnt="1">
        <dgm:presLayoutVars>
          <dgm:chMax val="0"/>
          <dgm:chPref val="0"/>
          <dgm:bulletEnabled val="1"/>
        </dgm:presLayoutVars>
      </dgm:prSet>
      <dgm:spPr/>
      <dgm:t>
        <a:bodyPr/>
        <a:lstStyle/>
        <a:p>
          <a:endParaRPr lang="en-US"/>
        </a:p>
      </dgm:t>
    </dgm:pt>
    <dgm:pt modelId="{1F9794E6-AFA2-46F0-BC5B-FBFCBFF04718}" type="pres">
      <dgm:prSet presAssocID="{C6BF0311-C973-4871-BB94-39E8D6418704}" presName="desTx" presStyleLbl="alignAccFollowNode1" presStyleIdx="0" presStyleCnt="1">
        <dgm:presLayoutVars>
          <dgm:bulletEnabled val="1"/>
        </dgm:presLayoutVars>
      </dgm:prSet>
      <dgm:spPr/>
      <dgm:t>
        <a:bodyPr/>
        <a:lstStyle/>
        <a:p>
          <a:endParaRPr lang="en-US"/>
        </a:p>
      </dgm:t>
    </dgm:pt>
  </dgm:ptLst>
  <dgm:cxnLst>
    <dgm:cxn modelId="{2FD19596-16A6-4844-BB1E-F78847C6400C}" type="presOf" srcId="{5BEA4D3A-7C13-4C97-B11D-515CE5E34DFD}" destId="{1F9794E6-AFA2-46F0-BC5B-FBFCBFF04718}" srcOrd="0" destOrd="1" presId="urn:microsoft.com/office/officeart/2005/8/layout/hList1"/>
    <dgm:cxn modelId="{244007EC-EF29-4209-A221-6A9E5660D6E3}" srcId="{C6BF0311-C973-4871-BB94-39E8D6418704}" destId="{4968A701-2025-4D91-A533-260D1CCD3344}" srcOrd="2" destOrd="0" parTransId="{4F26EF2C-4446-40A4-89D2-494BA9268D74}" sibTransId="{72224EF1-D6EC-4588-9F19-39FCFA00E3BB}"/>
    <dgm:cxn modelId="{84C91868-271A-437B-9C25-8FC2621A94C4}" srcId="{C6BF0311-C973-4871-BB94-39E8D6418704}" destId="{DFF9F217-A347-4BFA-8BDB-347F35AC82ED}" srcOrd="3" destOrd="0" parTransId="{0D0E7F42-C505-4B95-84B1-BD663A3244E2}" sibTransId="{F9259948-DE36-43A7-A25A-D6361274C6B1}"/>
    <dgm:cxn modelId="{2D2549FA-9C56-4676-BB68-AD51EFAC9D44}" type="presOf" srcId="{C6BF0311-C973-4871-BB94-39E8D6418704}" destId="{AEDEE6F2-CB14-43FE-8D60-4E96EC18948F}" srcOrd="0" destOrd="0" presId="urn:microsoft.com/office/officeart/2005/8/layout/hList1"/>
    <dgm:cxn modelId="{E05E92E1-D5AA-45D3-9F30-3FAD05E72CB8}" srcId="{C6BF0311-C973-4871-BB94-39E8D6418704}" destId="{1A67DD55-D9D0-4FC0-80B0-656EC17E7A90}" srcOrd="0" destOrd="0" parTransId="{0D9104A3-AB02-45F6-BACF-0CCE05095378}" sibTransId="{34F8675E-AB64-4D0E-B5F6-4D24CEE8C357}"/>
    <dgm:cxn modelId="{D85B2A34-B4E0-41D7-A202-E238BD83A843}" type="presOf" srcId="{4968A701-2025-4D91-A533-260D1CCD3344}" destId="{1F9794E6-AFA2-46F0-BC5B-FBFCBFF04718}" srcOrd="0" destOrd="2" presId="urn:microsoft.com/office/officeart/2005/8/layout/hList1"/>
    <dgm:cxn modelId="{82638FB5-7431-4239-9827-3D8B6A07A631}" type="presOf" srcId="{10B38A9E-461B-4609-8929-CC8D987588FC}" destId="{1F9794E6-AFA2-46F0-BC5B-FBFCBFF04718}" srcOrd="0" destOrd="4" presId="urn:microsoft.com/office/officeart/2005/8/layout/hList1"/>
    <dgm:cxn modelId="{67A5C84B-E09B-47C0-9332-DAA93D604A5E}" type="presOf" srcId="{ADFA2FA8-3DB0-4319-A34C-25F8471E25C8}" destId="{6548BA00-FF52-4135-A0E8-D0A5ED6A64CE}" srcOrd="0" destOrd="0" presId="urn:microsoft.com/office/officeart/2005/8/layout/hList1"/>
    <dgm:cxn modelId="{6EC4BF24-D576-4F43-8F93-4539E61A5AB9}" srcId="{C6BF0311-C973-4871-BB94-39E8D6418704}" destId="{10B38A9E-461B-4609-8929-CC8D987588FC}" srcOrd="4" destOrd="0" parTransId="{EDC31177-BD60-4BD8-9775-B2F03889E3B0}" sibTransId="{F6F53BC8-BB61-427F-958F-42971F3B4A70}"/>
    <dgm:cxn modelId="{8F315C5B-3ECA-4C6D-BDA3-7092A9345C5B}" type="presOf" srcId="{DFF9F217-A347-4BFA-8BDB-347F35AC82ED}" destId="{1F9794E6-AFA2-46F0-BC5B-FBFCBFF04718}" srcOrd="0" destOrd="3" presId="urn:microsoft.com/office/officeart/2005/8/layout/hList1"/>
    <dgm:cxn modelId="{C4246CD5-0FB7-463E-B9E5-C10C24BFC71D}" srcId="{C6BF0311-C973-4871-BB94-39E8D6418704}" destId="{5BEA4D3A-7C13-4C97-B11D-515CE5E34DFD}" srcOrd="1" destOrd="0" parTransId="{16890DD3-C8C6-4741-B70A-B24D5FD9F72E}" sibTransId="{54123471-5115-48AE-911A-4AD81B82AE58}"/>
    <dgm:cxn modelId="{C3998255-D4CF-4C74-A48A-8D0D0D916A93}" type="presOf" srcId="{1A67DD55-D9D0-4FC0-80B0-656EC17E7A90}" destId="{1F9794E6-AFA2-46F0-BC5B-FBFCBFF04718}" srcOrd="0" destOrd="0" presId="urn:microsoft.com/office/officeart/2005/8/layout/hList1"/>
    <dgm:cxn modelId="{A28A13B1-1F71-4606-9A4E-749072A439A8}" srcId="{ADFA2FA8-3DB0-4319-A34C-25F8471E25C8}" destId="{C6BF0311-C973-4871-BB94-39E8D6418704}" srcOrd="0" destOrd="0" parTransId="{04A0EDFF-FFE4-45AF-ADE7-026FCB5CDD7D}" sibTransId="{DDA3E669-8AF6-4DF6-855B-7D2D57DDAB9D}"/>
    <dgm:cxn modelId="{88DB8BD7-C3BB-446E-BA47-D82AC4E5B87C}" type="presParOf" srcId="{6548BA00-FF52-4135-A0E8-D0A5ED6A64CE}" destId="{3B09BE5B-3543-418E-A1F6-4CDE1D25C5D1}" srcOrd="0" destOrd="0" presId="urn:microsoft.com/office/officeart/2005/8/layout/hList1"/>
    <dgm:cxn modelId="{8ADA3698-DA84-4CC8-81F4-4D2536B2418E}" type="presParOf" srcId="{3B09BE5B-3543-418E-A1F6-4CDE1D25C5D1}" destId="{AEDEE6F2-CB14-43FE-8D60-4E96EC18948F}" srcOrd="0" destOrd="0" presId="urn:microsoft.com/office/officeart/2005/8/layout/hList1"/>
    <dgm:cxn modelId="{B23F5762-3BA4-4C82-95A4-3386C6A3716C}" type="presParOf" srcId="{3B09BE5B-3543-418E-A1F6-4CDE1D25C5D1}" destId="{1F9794E6-AFA2-46F0-BC5B-FBFCBFF047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DFA2FA8-3DB0-4319-A34C-25F8471E25C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C6BF0311-C973-4871-BB94-39E8D6418704}">
      <dgm:prSet phldrT="[Текст]" custT="1"/>
      <dgm:spPr/>
      <dgm:t>
        <a:bodyPr/>
        <a:lstStyle/>
        <a:p>
          <a:endParaRPr lang="ru-RU" sz="4400" b="1" dirty="0">
            <a:solidFill>
              <a:schemeClr val="tx1"/>
            </a:solidFill>
          </a:endParaRPr>
        </a:p>
      </dgm:t>
    </dgm:pt>
    <dgm:pt modelId="{04A0EDFF-FFE4-45AF-ADE7-026FCB5CDD7D}" type="parTrans" cxnId="{A28A13B1-1F71-4606-9A4E-749072A439A8}">
      <dgm:prSet/>
      <dgm:spPr/>
      <dgm:t>
        <a:bodyPr/>
        <a:lstStyle/>
        <a:p>
          <a:endParaRPr lang="ru-RU">
            <a:solidFill>
              <a:schemeClr val="tx1"/>
            </a:solidFill>
          </a:endParaRPr>
        </a:p>
      </dgm:t>
    </dgm:pt>
    <dgm:pt modelId="{DDA3E669-8AF6-4DF6-855B-7D2D57DDAB9D}" type="sibTrans" cxnId="{A28A13B1-1F71-4606-9A4E-749072A439A8}">
      <dgm:prSet/>
      <dgm:spPr/>
      <dgm:t>
        <a:bodyPr/>
        <a:lstStyle/>
        <a:p>
          <a:endParaRPr lang="ru-RU">
            <a:solidFill>
              <a:schemeClr val="tx1"/>
            </a:solidFill>
          </a:endParaRPr>
        </a:p>
      </dgm:t>
    </dgm:pt>
    <dgm:pt modelId="{C08FDEEC-23D1-456F-8227-0BEABA0694AB}">
      <dgm:prSet/>
      <dgm:spPr/>
      <dgm:t>
        <a:bodyPr/>
        <a:lstStyle/>
        <a:p>
          <a:r>
            <a:rPr lang="en-US" dirty="0"/>
            <a:t>Declarative configuration</a:t>
          </a:r>
        </a:p>
      </dgm:t>
    </dgm:pt>
    <dgm:pt modelId="{DEA73655-0B2F-4944-A413-7B1C94913C4C}" type="parTrans" cxnId="{10C819F9-B84D-4DFC-AEAB-993FBBBDF1BC}">
      <dgm:prSet/>
      <dgm:spPr/>
      <dgm:t>
        <a:bodyPr/>
        <a:lstStyle/>
        <a:p>
          <a:endParaRPr lang="ru-RU"/>
        </a:p>
      </dgm:t>
    </dgm:pt>
    <dgm:pt modelId="{AFBC2158-EC3B-4F7C-AA8D-3590EF01C9A6}" type="sibTrans" cxnId="{10C819F9-B84D-4DFC-AEAB-993FBBBDF1BC}">
      <dgm:prSet/>
      <dgm:spPr/>
      <dgm:t>
        <a:bodyPr/>
        <a:lstStyle/>
        <a:p>
          <a:endParaRPr lang="ru-RU"/>
        </a:p>
      </dgm:t>
    </dgm:pt>
    <dgm:pt modelId="{71535ADA-00A5-4587-BC23-C824AFB094A0}">
      <dgm:prSet/>
      <dgm:spPr/>
      <dgm:t>
        <a:bodyPr/>
        <a:lstStyle/>
        <a:p>
          <a:r>
            <a:rPr lang="en-US" dirty="0"/>
            <a:t>Manage state through a UI</a:t>
          </a:r>
        </a:p>
      </dgm:t>
    </dgm:pt>
    <dgm:pt modelId="{905EB41D-FB5B-4646-A55C-A144947135DA}" type="parTrans" cxnId="{90E23DEF-0808-4DE2-BCAB-C36DA9B2A63A}">
      <dgm:prSet/>
      <dgm:spPr/>
      <dgm:t>
        <a:bodyPr/>
        <a:lstStyle/>
        <a:p>
          <a:endParaRPr lang="ru-RU"/>
        </a:p>
      </dgm:t>
    </dgm:pt>
    <dgm:pt modelId="{35F27E2C-73B2-4746-BBA5-8BED75DBEA78}" type="sibTrans" cxnId="{90E23DEF-0808-4DE2-BCAB-C36DA9B2A63A}">
      <dgm:prSet/>
      <dgm:spPr/>
      <dgm:t>
        <a:bodyPr/>
        <a:lstStyle/>
        <a:p>
          <a:endParaRPr lang="ru-RU"/>
        </a:p>
      </dgm:t>
    </dgm:pt>
    <dgm:pt modelId="{1F65A759-7A79-4D40-9B68-D2835AC6FF9F}">
      <dgm:prSet/>
      <dgm:spPr/>
      <dgm:t>
        <a:bodyPr/>
        <a:lstStyle/>
        <a:p>
          <a:r>
            <a:rPr lang="en-US" dirty="0"/>
            <a:t>Custom modules use Puppet DSL</a:t>
          </a:r>
        </a:p>
      </dgm:t>
    </dgm:pt>
    <dgm:pt modelId="{05DEB7F2-F0C8-4AEB-AFE4-44D94A5E3862}" type="parTrans" cxnId="{F561104B-1134-421A-8979-88DC121B42FC}">
      <dgm:prSet/>
      <dgm:spPr/>
      <dgm:t>
        <a:bodyPr/>
        <a:lstStyle/>
        <a:p>
          <a:endParaRPr lang="ru-RU"/>
        </a:p>
      </dgm:t>
    </dgm:pt>
    <dgm:pt modelId="{937F5983-12C6-4C3A-B21B-88C826FAE427}" type="sibTrans" cxnId="{F561104B-1134-421A-8979-88DC121B42FC}">
      <dgm:prSet/>
      <dgm:spPr/>
      <dgm:t>
        <a:bodyPr/>
        <a:lstStyle/>
        <a:p>
          <a:endParaRPr lang="ru-RU"/>
        </a:p>
      </dgm:t>
    </dgm:pt>
    <dgm:pt modelId="{B8322C2B-0671-4C06-B591-306CA8E050BD}">
      <dgm:prSet/>
      <dgm:spPr/>
      <dgm:t>
        <a:bodyPr/>
        <a:lstStyle/>
        <a:p>
          <a:r>
            <a:rPr lang="en-US" dirty="0"/>
            <a:t>Pushes changes to clients using a control server and agents installed on clients</a:t>
          </a:r>
        </a:p>
      </dgm:t>
    </dgm:pt>
    <dgm:pt modelId="{9DA65323-FBE8-436A-A466-23056723D960}" type="parTrans" cxnId="{90319FC1-B658-4A86-94FC-70E608E93FE0}">
      <dgm:prSet/>
      <dgm:spPr/>
      <dgm:t>
        <a:bodyPr/>
        <a:lstStyle/>
        <a:p>
          <a:endParaRPr lang="ru-RU"/>
        </a:p>
      </dgm:t>
    </dgm:pt>
    <dgm:pt modelId="{68EB7B6D-B71D-46FE-A8D0-55ADF3A8ECF1}" type="sibTrans" cxnId="{90319FC1-B658-4A86-94FC-70E608E93FE0}">
      <dgm:prSet/>
      <dgm:spPr/>
      <dgm:t>
        <a:bodyPr/>
        <a:lstStyle/>
        <a:p>
          <a:endParaRPr lang="ru-RU"/>
        </a:p>
      </dgm:t>
    </dgm:pt>
    <dgm:pt modelId="{6548BA00-FF52-4135-A0E8-D0A5ED6A64CE}" type="pres">
      <dgm:prSet presAssocID="{ADFA2FA8-3DB0-4319-A34C-25F8471E25C8}" presName="Name0" presStyleCnt="0">
        <dgm:presLayoutVars>
          <dgm:dir/>
          <dgm:animLvl val="lvl"/>
          <dgm:resizeHandles val="exact"/>
        </dgm:presLayoutVars>
      </dgm:prSet>
      <dgm:spPr/>
      <dgm:t>
        <a:bodyPr/>
        <a:lstStyle/>
        <a:p>
          <a:endParaRPr lang="en-US"/>
        </a:p>
      </dgm:t>
    </dgm:pt>
    <dgm:pt modelId="{3B09BE5B-3543-418E-A1F6-4CDE1D25C5D1}" type="pres">
      <dgm:prSet presAssocID="{C6BF0311-C973-4871-BB94-39E8D6418704}" presName="composite" presStyleCnt="0"/>
      <dgm:spPr/>
    </dgm:pt>
    <dgm:pt modelId="{AEDEE6F2-CB14-43FE-8D60-4E96EC18948F}" type="pres">
      <dgm:prSet presAssocID="{C6BF0311-C973-4871-BB94-39E8D6418704}" presName="parTx" presStyleLbl="alignNode1" presStyleIdx="0" presStyleCnt="1">
        <dgm:presLayoutVars>
          <dgm:chMax val="0"/>
          <dgm:chPref val="0"/>
          <dgm:bulletEnabled val="1"/>
        </dgm:presLayoutVars>
      </dgm:prSet>
      <dgm:spPr/>
      <dgm:t>
        <a:bodyPr/>
        <a:lstStyle/>
        <a:p>
          <a:endParaRPr lang="en-US"/>
        </a:p>
      </dgm:t>
    </dgm:pt>
    <dgm:pt modelId="{1F9794E6-AFA2-46F0-BC5B-FBFCBFF04718}" type="pres">
      <dgm:prSet presAssocID="{C6BF0311-C973-4871-BB94-39E8D6418704}" presName="desTx" presStyleLbl="alignAccFollowNode1" presStyleIdx="0" presStyleCnt="1">
        <dgm:presLayoutVars>
          <dgm:bulletEnabled val="1"/>
        </dgm:presLayoutVars>
      </dgm:prSet>
      <dgm:spPr/>
      <dgm:t>
        <a:bodyPr/>
        <a:lstStyle/>
        <a:p>
          <a:endParaRPr lang="en-US"/>
        </a:p>
      </dgm:t>
    </dgm:pt>
  </dgm:ptLst>
  <dgm:cxnLst>
    <dgm:cxn modelId="{3B796613-0AB4-40AF-945D-1F5D1D505DAC}" type="presOf" srcId="{C6BF0311-C973-4871-BB94-39E8D6418704}" destId="{AEDEE6F2-CB14-43FE-8D60-4E96EC18948F}" srcOrd="0" destOrd="0" presId="urn:microsoft.com/office/officeart/2005/8/layout/hList1"/>
    <dgm:cxn modelId="{F78B073D-AD85-4023-95EE-C7C80D69CBF2}" type="presOf" srcId="{71535ADA-00A5-4587-BC23-C824AFB094A0}" destId="{1F9794E6-AFA2-46F0-BC5B-FBFCBFF04718}" srcOrd="0" destOrd="1" presId="urn:microsoft.com/office/officeart/2005/8/layout/hList1"/>
    <dgm:cxn modelId="{A5F25A26-5A32-4B05-B570-6CF545841F1C}" type="presOf" srcId="{B8322C2B-0671-4C06-B591-306CA8E050BD}" destId="{1F9794E6-AFA2-46F0-BC5B-FBFCBFF04718}" srcOrd="0" destOrd="3" presId="urn:microsoft.com/office/officeart/2005/8/layout/hList1"/>
    <dgm:cxn modelId="{F561104B-1134-421A-8979-88DC121B42FC}" srcId="{C6BF0311-C973-4871-BB94-39E8D6418704}" destId="{1F65A759-7A79-4D40-9B68-D2835AC6FF9F}" srcOrd="2" destOrd="0" parTransId="{05DEB7F2-F0C8-4AEB-AFE4-44D94A5E3862}" sibTransId="{937F5983-12C6-4C3A-B21B-88C826FAE427}"/>
    <dgm:cxn modelId="{FF663740-4607-4B58-9D00-8E915C8C6B20}" type="presOf" srcId="{ADFA2FA8-3DB0-4319-A34C-25F8471E25C8}" destId="{6548BA00-FF52-4135-A0E8-D0A5ED6A64CE}" srcOrd="0" destOrd="0" presId="urn:microsoft.com/office/officeart/2005/8/layout/hList1"/>
    <dgm:cxn modelId="{A28A13B1-1F71-4606-9A4E-749072A439A8}" srcId="{ADFA2FA8-3DB0-4319-A34C-25F8471E25C8}" destId="{C6BF0311-C973-4871-BB94-39E8D6418704}" srcOrd="0" destOrd="0" parTransId="{04A0EDFF-FFE4-45AF-ADE7-026FCB5CDD7D}" sibTransId="{DDA3E669-8AF6-4DF6-855B-7D2D57DDAB9D}"/>
    <dgm:cxn modelId="{4A225F14-4A1E-4377-BCB4-1DBC65C3D8A4}" type="presOf" srcId="{C08FDEEC-23D1-456F-8227-0BEABA0694AB}" destId="{1F9794E6-AFA2-46F0-BC5B-FBFCBFF04718}" srcOrd="0" destOrd="0" presId="urn:microsoft.com/office/officeart/2005/8/layout/hList1"/>
    <dgm:cxn modelId="{10C819F9-B84D-4DFC-AEAB-993FBBBDF1BC}" srcId="{C6BF0311-C973-4871-BB94-39E8D6418704}" destId="{C08FDEEC-23D1-456F-8227-0BEABA0694AB}" srcOrd="0" destOrd="0" parTransId="{DEA73655-0B2F-4944-A413-7B1C94913C4C}" sibTransId="{AFBC2158-EC3B-4F7C-AA8D-3590EF01C9A6}"/>
    <dgm:cxn modelId="{B8E3DED7-F521-4FEC-A578-EF3FC90B1522}" type="presOf" srcId="{1F65A759-7A79-4D40-9B68-D2835AC6FF9F}" destId="{1F9794E6-AFA2-46F0-BC5B-FBFCBFF04718}" srcOrd="0" destOrd="2" presId="urn:microsoft.com/office/officeart/2005/8/layout/hList1"/>
    <dgm:cxn modelId="{90319FC1-B658-4A86-94FC-70E608E93FE0}" srcId="{C6BF0311-C973-4871-BB94-39E8D6418704}" destId="{B8322C2B-0671-4C06-B591-306CA8E050BD}" srcOrd="3" destOrd="0" parTransId="{9DA65323-FBE8-436A-A466-23056723D960}" sibTransId="{68EB7B6D-B71D-46FE-A8D0-55ADF3A8ECF1}"/>
    <dgm:cxn modelId="{90E23DEF-0808-4DE2-BCAB-C36DA9B2A63A}" srcId="{C6BF0311-C973-4871-BB94-39E8D6418704}" destId="{71535ADA-00A5-4587-BC23-C824AFB094A0}" srcOrd="1" destOrd="0" parTransId="{905EB41D-FB5B-4646-A55C-A144947135DA}" sibTransId="{35F27E2C-73B2-4746-BBA5-8BED75DBEA78}"/>
    <dgm:cxn modelId="{F1D76CA5-3F48-44FE-ADC2-C47FDA8F3310}" type="presParOf" srcId="{6548BA00-FF52-4135-A0E8-D0A5ED6A64CE}" destId="{3B09BE5B-3543-418E-A1F6-4CDE1D25C5D1}" srcOrd="0" destOrd="0" presId="urn:microsoft.com/office/officeart/2005/8/layout/hList1"/>
    <dgm:cxn modelId="{704CCB63-8D17-4C34-94BD-F3CA11BCE7B2}" type="presParOf" srcId="{3B09BE5B-3543-418E-A1F6-4CDE1D25C5D1}" destId="{AEDEE6F2-CB14-43FE-8D60-4E96EC18948F}" srcOrd="0" destOrd="0" presId="urn:microsoft.com/office/officeart/2005/8/layout/hList1"/>
    <dgm:cxn modelId="{1C694364-FC04-4A62-8191-D7DF269BC9FF}" type="presParOf" srcId="{3B09BE5B-3543-418E-A1F6-4CDE1D25C5D1}" destId="{1F9794E6-AFA2-46F0-BC5B-FBFCBFF047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DFA2FA8-3DB0-4319-A34C-25F8471E25C8}"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C6BF0311-C973-4871-BB94-39E8D6418704}">
      <dgm:prSet phldrT="[Текст]" custT="1"/>
      <dgm:spPr>
        <a:solidFill>
          <a:srgbClr val="92D050"/>
        </a:solidFill>
      </dgm:spPr>
      <dgm:t>
        <a:bodyPr/>
        <a:lstStyle/>
        <a:p>
          <a:endParaRPr lang="ru-RU" sz="4400" b="1" dirty="0"/>
        </a:p>
      </dgm:t>
    </dgm:pt>
    <dgm:pt modelId="{04A0EDFF-FFE4-45AF-ADE7-026FCB5CDD7D}" type="parTrans" cxnId="{A28A13B1-1F71-4606-9A4E-749072A439A8}">
      <dgm:prSet/>
      <dgm:spPr/>
      <dgm:t>
        <a:bodyPr/>
        <a:lstStyle/>
        <a:p>
          <a:endParaRPr lang="ru-RU">
            <a:solidFill>
              <a:schemeClr val="tx1"/>
            </a:solidFill>
          </a:endParaRPr>
        </a:p>
      </dgm:t>
    </dgm:pt>
    <dgm:pt modelId="{DDA3E669-8AF6-4DF6-855B-7D2D57DDAB9D}" type="sibTrans" cxnId="{A28A13B1-1F71-4606-9A4E-749072A439A8}">
      <dgm:prSet/>
      <dgm:spPr/>
      <dgm:t>
        <a:bodyPr/>
        <a:lstStyle/>
        <a:p>
          <a:endParaRPr lang="ru-RU">
            <a:solidFill>
              <a:schemeClr val="tx1"/>
            </a:solidFill>
          </a:endParaRPr>
        </a:p>
      </dgm:t>
    </dgm:pt>
    <dgm:pt modelId="{CE187D4F-5220-4689-AAFF-70C8814FCDCE}">
      <dgm:prSet/>
      <dgm:spPr>
        <a:solidFill>
          <a:schemeClr val="accent6">
            <a:lumMod val="20000"/>
            <a:lumOff val="80000"/>
            <a:alpha val="90000"/>
          </a:schemeClr>
        </a:solidFill>
      </dgm:spPr>
      <dgm:t>
        <a:bodyPr/>
        <a:lstStyle/>
        <a:p>
          <a:r>
            <a:rPr lang="en-US" dirty="0"/>
            <a:t>Declarative configuration</a:t>
          </a:r>
        </a:p>
      </dgm:t>
    </dgm:pt>
    <dgm:pt modelId="{880A8777-C874-47A2-A5F0-9AC946F02CB6}" type="parTrans" cxnId="{49B9AFE6-BF8B-4EE7-90C1-43D525E07733}">
      <dgm:prSet/>
      <dgm:spPr/>
      <dgm:t>
        <a:bodyPr/>
        <a:lstStyle/>
        <a:p>
          <a:endParaRPr lang="ru-RU"/>
        </a:p>
      </dgm:t>
    </dgm:pt>
    <dgm:pt modelId="{E554161D-7608-41ED-B87D-345A91A9932D}" type="sibTrans" cxnId="{49B9AFE6-BF8B-4EE7-90C1-43D525E07733}">
      <dgm:prSet/>
      <dgm:spPr/>
      <dgm:t>
        <a:bodyPr/>
        <a:lstStyle/>
        <a:p>
          <a:endParaRPr lang="ru-RU"/>
        </a:p>
      </dgm:t>
    </dgm:pt>
    <dgm:pt modelId="{3BAF8D3E-9CD9-4A74-9951-2B9083D4A499}">
      <dgm:prSet/>
      <dgm:spPr>
        <a:solidFill>
          <a:schemeClr val="accent6">
            <a:lumMod val="20000"/>
            <a:lumOff val="80000"/>
            <a:alpha val="90000"/>
          </a:schemeClr>
        </a:solidFill>
      </dgm:spPr>
      <dgm:t>
        <a:bodyPr/>
        <a:lstStyle/>
        <a:p>
          <a:r>
            <a:rPr lang="en-US" dirty="0"/>
            <a:t>Agent (minions) / server (master) – but can support agentless</a:t>
          </a:r>
        </a:p>
      </dgm:t>
    </dgm:pt>
    <dgm:pt modelId="{4DC51A39-0408-4533-8DF7-BA8F7E836BBD}" type="parTrans" cxnId="{9AD27F62-05CB-4B76-A205-5D1A57F0FE2B}">
      <dgm:prSet/>
      <dgm:spPr/>
      <dgm:t>
        <a:bodyPr/>
        <a:lstStyle/>
        <a:p>
          <a:endParaRPr lang="ru-RU"/>
        </a:p>
      </dgm:t>
    </dgm:pt>
    <dgm:pt modelId="{82961614-3CA0-436B-B9A5-197D6C4D356E}" type="sibTrans" cxnId="{9AD27F62-05CB-4B76-A205-5D1A57F0FE2B}">
      <dgm:prSet/>
      <dgm:spPr/>
      <dgm:t>
        <a:bodyPr/>
        <a:lstStyle/>
        <a:p>
          <a:endParaRPr lang="ru-RU"/>
        </a:p>
      </dgm:t>
    </dgm:pt>
    <dgm:pt modelId="{3200165E-3B44-4720-B846-852D2F9B99B1}">
      <dgm:prSet/>
      <dgm:spPr>
        <a:solidFill>
          <a:schemeClr val="accent6">
            <a:lumMod val="20000"/>
            <a:lumOff val="80000"/>
            <a:alpha val="90000"/>
          </a:schemeClr>
        </a:solidFill>
      </dgm:spPr>
      <dgm:t>
        <a:bodyPr/>
        <a:lstStyle/>
        <a:p>
          <a:r>
            <a:rPr lang="en-US" dirty="0"/>
            <a:t>Uses YAML</a:t>
          </a:r>
        </a:p>
      </dgm:t>
    </dgm:pt>
    <dgm:pt modelId="{4C6CF29D-96D2-4BFD-802F-3B123E171D73}" type="parTrans" cxnId="{3DA280FF-3208-4378-9C49-71DBC0A446A8}">
      <dgm:prSet/>
      <dgm:spPr/>
      <dgm:t>
        <a:bodyPr/>
        <a:lstStyle/>
        <a:p>
          <a:endParaRPr lang="ru-RU"/>
        </a:p>
      </dgm:t>
    </dgm:pt>
    <dgm:pt modelId="{D710E574-8DDA-463E-9323-0B32F63BD9BF}" type="sibTrans" cxnId="{3DA280FF-3208-4378-9C49-71DBC0A446A8}">
      <dgm:prSet/>
      <dgm:spPr/>
      <dgm:t>
        <a:bodyPr/>
        <a:lstStyle/>
        <a:p>
          <a:endParaRPr lang="ru-RU"/>
        </a:p>
      </dgm:t>
    </dgm:pt>
    <dgm:pt modelId="{495A0CA7-42EB-4563-9E63-99F723F5EA22}">
      <dgm:prSet/>
      <dgm:spPr>
        <a:solidFill>
          <a:schemeClr val="accent6">
            <a:lumMod val="20000"/>
            <a:lumOff val="80000"/>
            <a:alpha val="90000"/>
          </a:schemeClr>
        </a:solidFill>
      </dgm:spPr>
      <dgm:t>
        <a:bodyPr/>
        <a:lstStyle/>
        <a:p>
          <a:r>
            <a:rPr lang="en-US" dirty="0"/>
            <a:t>Support for event-driven automation</a:t>
          </a:r>
        </a:p>
      </dgm:t>
    </dgm:pt>
    <dgm:pt modelId="{525375E0-09F7-4414-A022-0E35AB98CC99}" type="parTrans" cxnId="{A689B329-79B1-426C-8BA4-EAB64D2A3110}">
      <dgm:prSet/>
      <dgm:spPr/>
      <dgm:t>
        <a:bodyPr/>
        <a:lstStyle/>
        <a:p>
          <a:endParaRPr lang="ru-RU"/>
        </a:p>
      </dgm:t>
    </dgm:pt>
    <dgm:pt modelId="{8C545742-B0FB-4F9C-A293-341C4797DAF6}" type="sibTrans" cxnId="{A689B329-79B1-426C-8BA4-EAB64D2A3110}">
      <dgm:prSet/>
      <dgm:spPr/>
      <dgm:t>
        <a:bodyPr/>
        <a:lstStyle/>
        <a:p>
          <a:endParaRPr lang="ru-RU"/>
        </a:p>
      </dgm:t>
    </dgm:pt>
    <dgm:pt modelId="{6548BA00-FF52-4135-A0E8-D0A5ED6A64CE}" type="pres">
      <dgm:prSet presAssocID="{ADFA2FA8-3DB0-4319-A34C-25F8471E25C8}" presName="Name0" presStyleCnt="0">
        <dgm:presLayoutVars>
          <dgm:dir/>
          <dgm:animLvl val="lvl"/>
          <dgm:resizeHandles val="exact"/>
        </dgm:presLayoutVars>
      </dgm:prSet>
      <dgm:spPr/>
      <dgm:t>
        <a:bodyPr/>
        <a:lstStyle/>
        <a:p>
          <a:endParaRPr lang="en-US"/>
        </a:p>
      </dgm:t>
    </dgm:pt>
    <dgm:pt modelId="{3B09BE5B-3543-418E-A1F6-4CDE1D25C5D1}" type="pres">
      <dgm:prSet presAssocID="{C6BF0311-C973-4871-BB94-39E8D6418704}" presName="composite" presStyleCnt="0"/>
      <dgm:spPr/>
    </dgm:pt>
    <dgm:pt modelId="{AEDEE6F2-CB14-43FE-8D60-4E96EC18948F}" type="pres">
      <dgm:prSet presAssocID="{C6BF0311-C973-4871-BB94-39E8D6418704}" presName="parTx" presStyleLbl="alignNode1" presStyleIdx="0" presStyleCnt="1">
        <dgm:presLayoutVars>
          <dgm:chMax val="0"/>
          <dgm:chPref val="0"/>
          <dgm:bulletEnabled val="1"/>
        </dgm:presLayoutVars>
      </dgm:prSet>
      <dgm:spPr/>
      <dgm:t>
        <a:bodyPr/>
        <a:lstStyle/>
        <a:p>
          <a:endParaRPr lang="en-US"/>
        </a:p>
      </dgm:t>
    </dgm:pt>
    <dgm:pt modelId="{1F9794E6-AFA2-46F0-BC5B-FBFCBFF04718}" type="pres">
      <dgm:prSet presAssocID="{C6BF0311-C973-4871-BB94-39E8D6418704}" presName="desTx" presStyleLbl="alignAccFollowNode1" presStyleIdx="0" presStyleCnt="1">
        <dgm:presLayoutVars>
          <dgm:bulletEnabled val="1"/>
        </dgm:presLayoutVars>
      </dgm:prSet>
      <dgm:spPr/>
      <dgm:t>
        <a:bodyPr/>
        <a:lstStyle/>
        <a:p>
          <a:endParaRPr lang="en-US"/>
        </a:p>
      </dgm:t>
    </dgm:pt>
  </dgm:ptLst>
  <dgm:cxnLst>
    <dgm:cxn modelId="{56138955-7992-4886-B178-B38FF008139C}" type="presOf" srcId="{3BAF8D3E-9CD9-4A74-9951-2B9083D4A499}" destId="{1F9794E6-AFA2-46F0-BC5B-FBFCBFF04718}" srcOrd="0" destOrd="1" presId="urn:microsoft.com/office/officeart/2005/8/layout/hList1"/>
    <dgm:cxn modelId="{A689B329-79B1-426C-8BA4-EAB64D2A3110}" srcId="{C6BF0311-C973-4871-BB94-39E8D6418704}" destId="{495A0CA7-42EB-4563-9E63-99F723F5EA22}" srcOrd="3" destOrd="0" parTransId="{525375E0-09F7-4414-A022-0E35AB98CC99}" sibTransId="{8C545742-B0FB-4F9C-A293-341C4797DAF6}"/>
    <dgm:cxn modelId="{E1DAC889-7051-45FD-8062-075EE3503C92}" type="presOf" srcId="{ADFA2FA8-3DB0-4319-A34C-25F8471E25C8}" destId="{6548BA00-FF52-4135-A0E8-D0A5ED6A64CE}" srcOrd="0" destOrd="0" presId="urn:microsoft.com/office/officeart/2005/8/layout/hList1"/>
    <dgm:cxn modelId="{3DA280FF-3208-4378-9C49-71DBC0A446A8}" srcId="{C6BF0311-C973-4871-BB94-39E8D6418704}" destId="{3200165E-3B44-4720-B846-852D2F9B99B1}" srcOrd="2" destOrd="0" parTransId="{4C6CF29D-96D2-4BFD-802F-3B123E171D73}" sibTransId="{D710E574-8DDA-463E-9323-0B32F63BD9BF}"/>
    <dgm:cxn modelId="{C8F009D1-4422-4D64-B272-9F6F2911BFA2}" type="presOf" srcId="{CE187D4F-5220-4689-AAFF-70C8814FCDCE}" destId="{1F9794E6-AFA2-46F0-BC5B-FBFCBFF04718}" srcOrd="0" destOrd="0" presId="urn:microsoft.com/office/officeart/2005/8/layout/hList1"/>
    <dgm:cxn modelId="{A28A13B1-1F71-4606-9A4E-749072A439A8}" srcId="{ADFA2FA8-3DB0-4319-A34C-25F8471E25C8}" destId="{C6BF0311-C973-4871-BB94-39E8D6418704}" srcOrd="0" destOrd="0" parTransId="{04A0EDFF-FFE4-45AF-ADE7-026FCB5CDD7D}" sibTransId="{DDA3E669-8AF6-4DF6-855B-7D2D57DDAB9D}"/>
    <dgm:cxn modelId="{49B9AFE6-BF8B-4EE7-90C1-43D525E07733}" srcId="{C6BF0311-C973-4871-BB94-39E8D6418704}" destId="{CE187D4F-5220-4689-AAFF-70C8814FCDCE}" srcOrd="0" destOrd="0" parTransId="{880A8777-C874-47A2-A5F0-9AC946F02CB6}" sibTransId="{E554161D-7608-41ED-B87D-345A91A9932D}"/>
    <dgm:cxn modelId="{29CF5ABA-BD7A-48BB-B419-57CB839B6849}" type="presOf" srcId="{495A0CA7-42EB-4563-9E63-99F723F5EA22}" destId="{1F9794E6-AFA2-46F0-BC5B-FBFCBFF04718}" srcOrd="0" destOrd="3" presId="urn:microsoft.com/office/officeart/2005/8/layout/hList1"/>
    <dgm:cxn modelId="{9AD27F62-05CB-4B76-A205-5D1A57F0FE2B}" srcId="{C6BF0311-C973-4871-BB94-39E8D6418704}" destId="{3BAF8D3E-9CD9-4A74-9951-2B9083D4A499}" srcOrd="1" destOrd="0" parTransId="{4DC51A39-0408-4533-8DF7-BA8F7E836BBD}" sibTransId="{82961614-3CA0-436B-B9A5-197D6C4D356E}"/>
    <dgm:cxn modelId="{64FDE41C-F766-4DED-84D0-254B112CA949}" type="presOf" srcId="{C6BF0311-C973-4871-BB94-39E8D6418704}" destId="{AEDEE6F2-CB14-43FE-8D60-4E96EC18948F}" srcOrd="0" destOrd="0" presId="urn:microsoft.com/office/officeart/2005/8/layout/hList1"/>
    <dgm:cxn modelId="{2FBA1F80-CC4B-4103-8570-38216348F967}" type="presOf" srcId="{3200165E-3B44-4720-B846-852D2F9B99B1}" destId="{1F9794E6-AFA2-46F0-BC5B-FBFCBFF04718}" srcOrd="0" destOrd="2" presId="urn:microsoft.com/office/officeart/2005/8/layout/hList1"/>
    <dgm:cxn modelId="{FEBD824A-59F1-4045-96B9-730B78B40AA8}" type="presParOf" srcId="{6548BA00-FF52-4135-A0E8-D0A5ED6A64CE}" destId="{3B09BE5B-3543-418E-A1F6-4CDE1D25C5D1}" srcOrd="0" destOrd="0" presId="urn:microsoft.com/office/officeart/2005/8/layout/hList1"/>
    <dgm:cxn modelId="{FA473F8B-1AB4-4597-B8C6-799706FD38D0}" type="presParOf" srcId="{3B09BE5B-3543-418E-A1F6-4CDE1D25C5D1}" destId="{AEDEE6F2-CB14-43FE-8D60-4E96EC18948F}" srcOrd="0" destOrd="0" presId="urn:microsoft.com/office/officeart/2005/8/layout/hList1"/>
    <dgm:cxn modelId="{9469EB03-9EE8-412E-BD0A-27B6D3D57ADE}" type="presParOf" srcId="{3B09BE5B-3543-418E-A1F6-4CDE1D25C5D1}" destId="{1F9794E6-AFA2-46F0-BC5B-FBFCBFF0471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C362FFE-BF84-4C31-B78E-DD4BDCA261B2}" type="doc">
      <dgm:prSet loTypeId="urn:microsoft.com/office/officeart/2005/8/layout/hProcess9" loCatId="process" qsTypeId="urn:microsoft.com/office/officeart/2005/8/quickstyle/simple1" qsCatId="simple" csTypeId="urn:microsoft.com/office/officeart/2005/8/colors/colorful1" csCatId="colorful" phldr="1"/>
      <dgm:spPr/>
    </dgm:pt>
    <dgm:pt modelId="{80A36C75-A515-423E-B41F-A86262C56A08}">
      <dgm:prSet phldrT="[Текст]"/>
      <dgm:spPr/>
      <dgm:t>
        <a:bodyPr/>
        <a:lstStyle/>
        <a:p>
          <a:r>
            <a:rPr lang="en-US" dirty="0">
              <a:solidFill>
                <a:schemeClr val="tx1"/>
              </a:solidFill>
            </a:rPr>
            <a:t>Virtualization –Managing resources by creating virtual rather than physical machines</a:t>
          </a:r>
          <a:endParaRPr lang="ru-RU" dirty="0">
            <a:solidFill>
              <a:schemeClr val="tx1"/>
            </a:solidFill>
          </a:endParaRPr>
        </a:p>
      </dgm:t>
    </dgm:pt>
    <dgm:pt modelId="{73429D6D-00A0-4CE1-B171-AFB2EDECB5A3}" type="parTrans" cxnId="{8BC5B8AA-5AAF-4739-A7AF-7628368838DB}">
      <dgm:prSet/>
      <dgm:spPr/>
      <dgm:t>
        <a:bodyPr/>
        <a:lstStyle/>
        <a:p>
          <a:endParaRPr lang="ru-RU">
            <a:solidFill>
              <a:schemeClr val="tx1"/>
            </a:solidFill>
          </a:endParaRPr>
        </a:p>
      </dgm:t>
    </dgm:pt>
    <dgm:pt modelId="{231797F4-2E35-4D4C-9F9E-3E41F8E7345A}" type="sibTrans" cxnId="{8BC5B8AA-5AAF-4739-A7AF-7628368838DB}">
      <dgm:prSet/>
      <dgm:spPr/>
      <dgm:t>
        <a:bodyPr/>
        <a:lstStyle/>
        <a:p>
          <a:endParaRPr lang="ru-RU">
            <a:solidFill>
              <a:schemeClr val="tx1"/>
            </a:solidFill>
          </a:endParaRPr>
        </a:p>
      </dgm:t>
    </dgm:pt>
    <dgm:pt modelId="{F11E54A6-49C5-4E48-B2B7-5920474DE8B6}">
      <dgm:prSet phldrT="[Текст]"/>
      <dgm:spPr/>
      <dgm:t>
        <a:bodyPr/>
        <a:lstStyle/>
        <a:p>
          <a:r>
            <a:rPr lang="en-US" dirty="0">
              <a:solidFill>
                <a:schemeClr val="tx1"/>
              </a:solidFill>
            </a:rPr>
            <a:t>Containers – Lightweight, isolated packages containing everything needed to run a piece of software</a:t>
          </a:r>
          <a:endParaRPr lang="ru-RU" dirty="0">
            <a:solidFill>
              <a:schemeClr val="tx1"/>
            </a:solidFill>
          </a:endParaRPr>
        </a:p>
      </dgm:t>
    </dgm:pt>
    <dgm:pt modelId="{9B3C1DFA-97DB-4181-A105-DC6B3D6B2A44}" type="parTrans" cxnId="{99D3392F-E300-4DBC-923A-2EE3AC160530}">
      <dgm:prSet/>
      <dgm:spPr/>
      <dgm:t>
        <a:bodyPr/>
        <a:lstStyle/>
        <a:p>
          <a:endParaRPr lang="ru-RU">
            <a:solidFill>
              <a:schemeClr val="tx1"/>
            </a:solidFill>
          </a:endParaRPr>
        </a:p>
      </dgm:t>
    </dgm:pt>
    <dgm:pt modelId="{950F742F-7AC4-4EBA-AD41-45EF6B0CC613}" type="sibTrans" cxnId="{99D3392F-E300-4DBC-923A-2EE3AC160530}">
      <dgm:prSet/>
      <dgm:spPr/>
      <dgm:t>
        <a:bodyPr/>
        <a:lstStyle/>
        <a:p>
          <a:endParaRPr lang="ru-RU">
            <a:solidFill>
              <a:schemeClr val="tx1"/>
            </a:solidFill>
          </a:endParaRPr>
        </a:p>
      </dgm:t>
    </dgm:pt>
    <dgm:pt modelId="{6A91CA3F-3FEE-4B45-9FED-BB318F4EADB6}">
      <dgm:prSet phldrT="[Текст]"/>
      <dgm:spPr/>
      <dgm:t>
        <a:bodyPr/>
        <a:lstStyle/>
        <a:p>
          <a:r>
            <a:rPr lang="en-US" dirty="0">
              <a:solidFill>
                <a:schemeClr val="tx1"/>
              </a:solidFill>
            </a:rPr>
            <a:t>Require fewer resources than VMs – VMs contain an entire OS plus virtual versions of all the hardware</a:t>
          </a:r>
          <a:endParaRPr lang="ru-RU" dirty="0">
            <a:solidFill>
              <a:schemeClr val="tx1"/>
            </a:solidFill>
          </a:endParaRPr>
        </a:p>
      </dgm:t>
    </dgm:pt>
    <dgm:pt modelId="{958E733F-D053-4A49-8A8C-28BD5B59C028}" type="parTrans" cxnId="{75906DEE-BEF9-48B4-AA57-FB21E1A791D7}">
      <dgm:prSet/>
      <dgm:spPr/>
      <dgm:t>
        <a:bodyPr/>
        <a:lstStyle/>
        <a:p>
          <a:endParaRPr lang="ru-RU">
            <a:solidFill>
              <a:schemeClr val="tx1"/>
            </a:solidFill>
          </a:endParaRPr>
        </a:p>
      </dgm:t>
    </dgm:pt>
    <dgm:pt modelId="{12648832-A5C1-4BA0-A337-1360C4B7CCC9}" type="sibTrans" cxnId="{75906DEE-BEF9-48B4-AA57-FB21E1A791D7}">
      <dgm:prSet/>
      <dgm:spPr/>
      <dgm:t>
        <a:bodyPr/>
        <a:lstStyle/>
        <a:p>
          <a:endParaRPr lang="ru-RU">
            <a:solidFill>
              <a:schemeClr val="tx1"/>
            </a:solidFill>
          </a:endParaRPr>
        </a:p>
      </dgm:t>
    </dgm:pt>
    <dgm:pt modelId="{97DAA253-0E91-4DEF-AD46-405C0ED1E5A6}" type="pres">
      <dgm:prSet presAssocID="{6C362FFE-BF84-4C31-B78E-DD4BDCA261B2}" presName="CompostProcess" presStyleCnt="0">
        <dgm:presLayoutVars>
          <dgm:dir/>
          <dgm:resizeHandles val="exact"/>
        </dgm:presLayoutVars>
      </dgm:prSet>
      <dgm:spPr/>
    </dgm:pt>
    <dgm:pt modelId="{5CD39F3B-D150-4923-B8F3-5E888F9730B1}" type="pres">
      <dgm:prSet presAssocID="{6C362FFE-BF84-4C31-B78E-DD4BDCA261B2}" presName="arrow" presStyleLbl="bgShp" presStyleIdx="0" presStyleCnt="1"/>
      <dgm:spPr/>
    </dgm:pt>
    <dgm:pt modelId="{01EFF086-0D50-4376-846E-43928A12A08A}" type="pres">
      <dgm:prSet presAssocID="{6C362FFE-BF84-4C31-B78E-DD4BDCA261B2}" presName="linearProcess" presStyleCnt="0"/>
      <dgm:spPr/>
    </dgm:pt>
    <dgm:pt modelId="{250A0CB5-980E-4805-AB47-DC7104BA1F0D}" type="pres">
      <dgm:prSet presAssocID="{80A36C75-A515-423E-B41F-A86262C56A08}" presName="textNode" presStyleLbl="node1" presStyleIdx="0" presStyleCnt="3">
        <dgm:presLayoutVars>
          <dgm:bulletEnabled val="1"/>
        </dgm:presLayoutVars>
      </dgm:prSet>
      <dgm:spPr/>
      <dgm:t>
        <a:bodyPr/>
        <a:lstStyle/>
        <a:p>
          <a:endParaRPr lang="en-US"/>
        </a:p>
      </dgm:t>
    </dgm:pt>
    <dgm:pt modelId="{EC8B502E-D7B7-4B1E-9FAA-5B6C1FB1FFE0}" type="pres">
      <dgm:prSet presAssocID="{231797F4-2E35-4D4C-9F9E-3E41F8E7345A}" presName="sibTrans" presStyleCnt="0"/>
      <dgm:spPr/>
    </dgm:pt>
    <dgm:pt modelId="{EB398C55-F0CD-41E2-A0ED-4BB8BFEBA904}" type="pres">
      <dgm:prSet presAssocID="{F11E54A6-49C5-4E48-B2B7-5920474DE8B6}" presName="textNode" presStyleLbl="node1" presStyleIdx="1" presStyleCnt="3">
        <dgm:presLayoutVars>
          <dgm:bulletEnabled val="1"/>
        </dgm:presLayoutVars>
      </dgm:prSet>
      <dgm:spPr/>
      <dgm:t>
        <a:bodyPr/>
        <a:lstStyle/>
        <a:p>
          <a:endParaRPr lang="en-US"/>
        </a:p>
      </dgm:t>
    </dgm:pt>
    <dgm:pt modelId="{E0DDBB18-91BE-47AE-99E1-11EB307BAE26}" type="pres">
      <dgm:prSet presAssocID="{950F742F-7AC4-4EBA-AD41-45EF6B0CC613}" presName="sibTrans" presStyleCnt="0"/>
      <dgm:spPr/>
    </dgm:pt>
    <dgm:pt modelId="{7559D644-232D-486A-BE8E-70C0309D02E6}" type="pres">
      <dgm:prSet presAssocID="{6A91CA3F-3FEE-4B45-9FED-BB318F4EADB6}" presName="textNode" presStyleLbl="node1" presStyleIdx="2" presStyleCnt="3">
        <dgm:presLayoutVars>
          <dgm:bulletEnabled val="1"/>
        </dgm:presLayoutVars>
      </dgm:prSet>
      <dgm:spPr/>
      <dgm:t>
        <a:bodyPr/>
        <a:lstStyle/>
        <a:p>
          <a:endParaRPr lang="en-US"/>
        </a:p>
      </dgm:t>
    </dgm:pt>
  </dgm:ptLst>
  <dgm:cxnLst>
    <dgm:cxn modelId="{354C8989-9F16-41D8-9ABB-1E80A68304AB}" type="presOf" srcId="{80A36C75-A515-423E-B41F-A86262C56A08}" destId="{250A0CB5-980E-4805-AB47-DC7104BA1F0D}" srcOrd="0" destOrd="0" presId="urn:microsoft.com/office/officeart/2005/8/layout/hProcess9"/>
    <dgm:cxn modelId="{99D3392F-E300-4DBC-923A-2EE3AC160530}" srcId="{6C362FFE-BF84-4C31-B78E-DD4BDCA261B2}" destId="{F11E54A6-49C5-4E48-B2B7-5920474DE8B6}" srcOrd="1" destOrd="0" parTransId="{9B3C1DFA-97DB-4181-A105-DC6B3D6B2A44}" sibTransId="{950F742F-7AC4-4EBA-AD41-45EF6B0CC613}"/>
    <dgm:cxn modelId="{75906DEE-BEF9-48B4-AA57-FB21E1A791D7}" srcId="{6C362FFE-BF84-4C31-B78E-DD4BDCA261B2}" destId="{6A91CA3F-3FEE-4B45-9FED-BB318F4EADB6}" srcOrd="2" destOrd="0" parTransId="{958E733F-D053-4A49-8A8C-28BD5B59C028}" sibTransId="{12648832-A5C1-4BA0-A337-1360C4B7CCC9}"/>
    <dgm:cxn modelId="{7EA86D7E-47F5-4970-A70E-696E28923B94}" type="presOf" srcId="{6A91CA3F-3FEE-4B45-9FED-BB318F4EADB6}" destId="{7559D644-232D-486A-BE8E-70C0309D02E6}" srcOrd="0" destOrd="0" presId="urn:microsoft.com/office/officeart/2005/8/layout/hProcess9"/>
    <dgm:cxn modelId="{B0FD42B3-DD82-4A17-A1DC-FAE3A68E1700}" type="presOf" srcId="{F11E54A6-49C5-4E48-B2B7-5920474DE8B6}" destId="{EB398C55-F0CD-41E2-A0ED-4BB8BFEBA904}" srcOrd="0" destOrd="0" presId="urn:microsoft.com/office/officeart/2005/8/layout/hProcess9"/>
    <dgm:cxn modelId="{86542DFC-9331-42F1-A923-190D1D55397A}" type="presOf" srcId="{6C362FFE-BF84-4C31-B78E-DD4BDCA261B2}" destId="{97DAA253-0E91-4DEF-AD46-405C0ED1E5A6}" srcOrd="0" destOrd="0" presId="urn:microsoft.com/office/officeart/2005/8/layout/hProcess9"/>
    <dgm:cxn modelId="{8BC5B8AA-5AAF-4739-A7AF-7628368838DB}" srcId="{6C362FFE-BF84-4C31-B78E-DD4BDCA261B2}" destId="{80A36C75-A515-423E-B41F-A86262C56A08}" srcOrd="0" destOrd="0" parTransId="{73429D6D-00A0-4CE1-B171-AFB2EDECB5A3}" sibTransId="{231797F4-2E35-4D4C-9F9E-3E41F8E7345A}"/>
    <dgm:cxn modelId="{83E0C432-A3BF-4C3E-BE16-D98AB26DBC78}" type="presParOf" srcId="{97DAA253-0E91-4DEF-AD46-405C0ED1E5A6}" destId="{5CD39F3B-D150-4923-B8F3-5E888F9730B1}" srcOrd="0" destOrd="0" presId="urn:microsoft.com/office/officeart/2005/8/layout/hProcess9"/>
    <dgm:cxn modelId="{8738623A-8C7C-4166-AFDF-5FA5034E4B28}" type="presParOf" srcId="{97DAA253-0E91-4DEF-AD46-405C0ED1E5A6}" destId="{01EFF086-0D50-4376-846E-43928A12A08A}" srcOrd="1" destOrd="0" presId="urn:microsoft.com/office/officeart/2005/8/layout/hProcess9"/>
    <dgm:cxn modelId="{2809D4DA-0784-46C3-8379-866879EE6D0E}" type="presParOf" srcId="{01EFF086-0D50-4376-846E-43928A12A08A}" destId="{250A0CB5-980E-4805-AB47-DC7104BA1F0D}" srcOrd="0" destOrd="0" presId="urn:microsoft.com/office/officeart/2005/8/layout/hProcess9"/>
    <dgm:cxn modelId="{C06FAE14-C20F-46CB-8BFC-A0E10155D401}" type="presParOf" srcId="{01EFF086-0D50-4376-846E-43928A12A08A}" destId="{EC8B502E-D7B7-4B1E-9FAA-5B6C1FB1FFE0}" srcOrd="1" destOrd="0" presId="urn:microsoft.com/office/officeart/2005/8/layout/hProcess9"/>
    <dgm:cxn modelId="{58817954-60F8-4474-9847-4B4061B3825F}" type="presParOf" srcId="{01EFF086-0D50-4376-846E-43928A12A08A}" destId="{EB398C55-F0CD-41E2-A0ED-4BB8BFEBA904}" srcOrd="2" destOrd="0" presId="urn:microsoft.com/office/officeart/2005/8/layout/hProcess9"/>
    <dgm:cxn modelId="{C3C550CC-49F5-4E36-992A-4B551EF13A70}" type="presParOf" srcId="{01EFF086-0D50-4376-846E-43928A12A08A}" destId="{E0DDBB18-91BE-47AE-99E1-11EB307BAE26}" srcOrd="3" destOrd="0" presId="urn:microsoft.com/office/officeart/2005/8/layout/hProcess9"/>
    <dgm:cxn modelId="{53F01F81-3810-42EB-B38B-28469B8C2054}" type="presParOf" srcId="{01EFF086-0D50-4376-846E-43928A12A08A}" destId="{7559D644-232D-486A-BE8E-70C0309D02E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AC486EB-BF20-4664-931D-C67127258449}"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ru-RU"/>
        </a:p>
      </dgm:t>
    </dgm:pt>
    <dgm:pt modelId="{5D2E0ADE-633E-4799-8095-844036142B05}">
      <dgm:prSet phldrT="[Текст]"/>
      <dgm:spPr/>
      <dgm:t>
        <a:bodyPr/>
        <a:lstStyle/>
        <a:p>
          <a:r>
            <a:rPr lang="en-US" b="1" dirty="0">
              <a:solidFill>
                <a:schemeClr val="tx1"/>
              </a:solidFill>
            </a:rPr>
            <a:t>Examples: </a:t>
          </a:r>
          <a:endParaRPr lang="ru-RU" b="1" dirty="0">
            <a:solidFill>
              <a:schemeClr val="tx1"/>
            </a:solidFill>
          </a:endParaRPr>
        </a:p>
      </dgm:t>
    </dgm:pt>
    <dgm:pt modelId="{74B8ABF6-3407-48A1-BF1F-0B72336AED84}" type="parTrans" cxnId="{C96130FE-27AF-4726-BE1D-55D9F9C3196B}">
      <dgm:prSet/>
      <dgm:spPr/>
      <dgm:t>
        <a:bodyPr/>
        <a:lstStyle/>
        <a:p>
          <a:endParaRPr lang="ru-RU"/>
        </a:p>
      </dgm:t>
    </dgm:pt>
    <dgm:pt modelId="{86E7D644-21F8-403E-A775-D9A1669C4F4B}" type="sibTrans" cxnId="{C96130FE-27AF-4726-BE1D-55D9F9C3196B}">
      <dgm:prSet/>
      <dgm:spPr/>
      <dgm:t>
        <a:bodyPr/>
        <a:lstStyle/>
        <a:p>
          <a:endParaRPr lang="ru-RU"/>
        </a:p>
      </dgm:t>
    </dgm:pt>
    <dgm:pt modelId="{DCF59858-12C7-459D-8179-1D243BD7CE43}">
      <dgm:prSet phldrT="[Текст]"/>
      <dgm:spPr/>
      <dgm:t>
        <a:bodyPr/>
        <a:lstStyle/>
        <a:p>
          <a:r>
            <a:rPr lang="en-US" dirty="0"/>
            <a:t>VMWare ESX and </a:t>
          </a:r>
          <a:r>
            <a:rPr lang="en-US" dirty="0" err="1"/>
            <a:t>ESXi</a:t>
          </a:r>
          <a:endParaRPr lang="ru-RU" dirty="0"/>
        </a:p>
      </dgm:t>
    </dgm:pt>
    <dgm:pt modelId="{0EC40D02-7FE6-4C77-9F38-B0B14F8A5C50}" type="parTrans" cxnId="{13949312-4EA1-4BE0-A516-9EBB02803F19}">
      <dgm:prSet/>
      <dgm:spPr/>
      <dgm:t>
        <a:bodyPr/>
        <a:lstStyle/>
        <a:p>
          <a:endParaRPr lang="ru-RU"/>
        </a:p>
      </dgm:t>
    </dgm:pt>
    <dgm:pt modelId="{DA685616-932A-4B02-89F5-EC3C01D1A3F4}" type="sibTrans" cxnId="{13949312-4EA1-4BE0-A516-9EBB02803F19}">
      <dgm:prSet/>
      <dgm:spPr/>
      <dgm:t>
        <a:bodyPr/>
        <a:lstStyle/>
        <a:p>
          <a:endParaRPr lang="ru-RU"/>
        </a:p>
      </dgm:t>
    </dgm:pt>
    <dgm:pt modelId="{445E1AA7-D907-460F-9788-610873A0AEF3}">
      <dgm:prSet/>
      <dgm:spPr/>
      <dgm:t>
        <a:bodyPr/>
        <a:lstStyle/>
        <a:p>
          <a:r>
            <a:rPr lang="en-US" dirty="0"/>
            <a:t>Microsoft Hyper-V</a:t>
          </a:r>
        </a:p>
      </dgm:t>
    </dgm:pt>
    <dgm:pt modelId="{17A9746A-5255-439B-8A2B-F345BF42696D}" type="parTrans" cxnId="{DDCBE359-D987-4071-87AC-2B304CACA865}">
      <dgm:prSet/>
      <dgm:spPr/>
      <dgm:t>
        <a:bodyPr/>
        <a:lstStyle/>
        <a:p>
          <a:endParaRPr lang="ru-RU"/>
        </a:p>
      </dgm:t>
    </dgm:pt>
    <dgm:pt modelId="{55A5F7C4-0341-4BF0-BA8A-F65C26B66DEF}" type="sibTrans" cxnId="{DDCBE359-D987-4071-87AC-2B304CACA865}">
      <dgm:prSet/>
      <dgm:spPr/>
      <dgm:t>
        <a:bodyPr/>
        <a:lstStyle/>
        <a:p>
          <a:endParaRPr lang="ru-RU"/>
        </a:p>
      </dgm:t>
    </dgm:pt>
    <dgm:pt modelId="{2C6ED4ED-0FB4-44D5-AA57-BE41B636A831}">
      <dgm:prSet/>
      <dgm:spPr/>
      <dgm:t>
        <a:bodyPr/>
        <a:lstStyle/>
        <a:p>
          <a:r>
            <a:rPr lang="en-US" dirty="0"/>
            <a:t>Oracle VM</a:t>
          </a:r>
        </a:p>
      </dgm:t>
    </dgm:pt>
    <dgm:pt modelId="{EE6B392C-614A-468A-87C9-384AC703206E}" type="parTrans" cxnId="{F79F43A8-52B5-4119-BAA7-D0EA6173B618}">
      <dgm:prSet/>
      <dgm:spPr/>
      <dgm:t>
        <a:bodyPr/>
        <a:lstStyle/>
        <a:p>
          <a:endParaRPr lang="ru-RU"/>
        </a:p>
      </dgm:t>
    </dgm:pt>
    <dgm:pt modelId="{7BE319C9-427C-47D8-BA90-D969FD3CC301}" type="sibTrans" cxnId="{F79F43A8-52B5-4119-BAA7-D0EA6173B618}">
      <dgm:prSet/>
      <dgm:spPr/>
      <dgm:t>
        <a:bodyPr/>
        <a:lstStyle/>
        <a:p>
          <a:endParaRPr lang="ru-RU"/>
        </a:p>
      </dgm:t>
    </dgm:pt>
    <dgm:pt modelId="{876420E4-8A49-4791-86B3-BF3DC7E68A6A}">
      <dgm:prSet/>
      <dgm:spPr/>
      <dgm:t>
        <a:bodyPr/>
        <a:lstStyle/>
        <a:p>
          <a:r>
            <a:rPr lang="en-US" dirty="0"/>
            <a:t>Solaris LDOM</a:t>
          </a:r>
        </a:p>
      </dgm:t>
    </dgm:pt>
    <dgm:pt modelId="{743614F8-303C-4072-9AA3-2377BDE70ECD}" type="parTrans" cxnId="{CD811D49-460D-49E6-87A0-8311D749F112}">
      <dgm:prSet/>
      <dgm:spPr/>
      <dgm:t>
        <a:bodyPr/>
        <a:lstStyle/>
        <a:p>
          <a:endParaRPr lang="ru-RU"/>
        </a:p>
      </dgm:t>
    </dgm:pt>
    <dgm:pt modelId="{B0B4C284-EAB8-48B6-899B-6B608D2CE727}" type="sibTrans" cxnId="{CD811D49-460D-49E6-87A0-8311D749F112}">
      <dgm:prSet/>
      <dgm:spPr/>
      <dgm:t>
        <a:bodyPr/>
        <a:lstStyle/>
        <a:p>
          <a:endParaRPr lang="ru-RU"/>
        </a:p>
      </dgm:t>
    </dgm:pt>
    <dgm:pt modelId="{AFA34133-17C6-4DAA-93E9-E07D1B025719}">
      <dgm:prSet/>
      <dgm:spPr/>
      <dgm:t>
        <a:bodyPr/>
        <a:lstStyle/>
        <a:p>
          <a:r>
            <a:rPr lang="en-US" dirty="0"/>
            <a:t>Citrix </a:t>
          </a:r>
          <a:r>
            <a:rPr lang="en-US" dirty="0" err="1"/>
            <a:t>XenServer</a:t>
          </a:r>
          <a:endParaRPr lang="en-US" dirty="0"/>
        </a:p>
      </dgm:t>
    </dgm:pt>
    <dgm:pt modelId="{8539F375-9FC9-41A6-8702-612B1543A96B}" type="parTrans" cxnId="{E759FE2C-D8E5-4628-98B4-76A9EBC20743}">
      <dgm:prSet/>
      <dgm:spPr/>
      <dgm:t>
        <a:bodyPr/>
        <a:lstStyle/>
        <a:p>
          <a:endParaRPr lang="ru-RU"/>
        </a:p>
      </dgm:t>
    </dgm:pt>
    <dgm:pt modelId="{F3DAD80A-C000-4614-B376-80C8CD5D709D}" type="sibTrans" cxnId="{E759FE2C-D8E5-4628-98B4-76A9EBC20743}">
      <dgm:prSet/>
      <dgm:spPr/>
      <dgm:t>
        <a:bodyPr/>
        <a:lstStyle/>
        <a:p>
          <a:endParaRPr lang="ru-RU"/>
        </a:p>
      </dgm:t>
    </dgm:pt>
    <dgm:pt modelId="{BA161B5E-33B0-4EBD-9135-AE15A19AACF2}" type="pres">
      <dgm:prSet presAssocID="{5AC486EB-BF20-4664-931D-C67127258449}" presName="list" presStyleCnt="0">
        <dgm:presLayoutVars>
          <dgm:dir/>
          <dgm:animLvl val="lvl"/>
        </dgm:presLayoutVars>
      </dgm:prSet>
      <dgm:spPr/>
      <dgm:t>
        <a:bodyPr/>
        <a:lstStyle/>
        <a:p>
          <a:endParaRPr lang="en-US"/>
        </a:p>
      </dgm:t>
    </dgm:pt>
    <dgm:pt modelId="{58448D3E-D3F2-4537-9F75-5B822DFF6852}" type="pres">
      <dgm:prSet presAssocID="{5D2E0ADE-633E-4799-8095-844036142B05}" presName="posSpace" presStyleCnt="0"/>
      <dgm:spPr/>
    </dgm:pt>
    <dgm:pt modelId="{BCEF0CF7-A56D-4507-ABD7-2E335634B7A7}" type="pres">
      <dgm:prSet presAssocID="{5D2E0ADE-633E-4799-8095-844036142B05}" presName="vertFlow" presStyleCnt="0"/>
      <dgm:spPr/>
    </dgm:pt>
    <dgm:pt modelId="{8D90AF6C-C2F0-4CA7-A5A5-F42CBD461FBD}" type="pres">
      <dgm:prSet presAssocID="{5D2E0ADE-633E-4799-8095-844036142B05}" presName="topSpace" presStyleCnt="0"/>
      <dgm:spPr/>
    </dgm:pt>
    <dgm:pt modelId="{D4A61561-4D3F-431F-8ACA-715F8C2356B3}" type="pres">
      <dgm:prSet presAssocID="{5D2E0ADE-633E-4799-8095-844036142B05}" presName="firstComp" presStyleCnt="0"/>
      <dgm:spPr/>
    </dgm:pt>
    <dgm:pt modelId="{23DCADCB-F20B-46C3-80A8-D358C44FFFC7}" type="pres">
      <dgm:prSet presAssocID="{5D2E0ADE-633E-4799-8095-844036142B05}" presName="firstChild" presStyleLbl="bgAccFollowNode1" presStyleIdx="0" presStyleCnt="5" custScaleX="199012"/>
      <dgm:spPr/>
      <dgm:t>
        <a:bodyPr/>
        <a:lstStyle/>
        <a:p>
          <a:endParaRPr lang="en-US"/>
        </a:p>
      </dgm:t>
    </dgm:pt>
    <dgm:pt modelId="{E6A21456-9AB2-4010-ACCD-059A402A5123}" type="pres">
      <dgm:prSet presAssocID="{5D2E0ADE-633E-4799-8095-844036142B05}" presName="firstChildTx" presStyleLbl="bgAccFollowNode1" presStyleIdx="0" presStyleCnt="5">
        <dgm:presLayoutVars>
          <dgm:bulletEnabled val="1"/>
        </dgm:presLayoutVars>
      </dgm:prSet>
      <dgm:spPr/>
      <dgm:t>
        <a:bodyPr/>
        <a:lstStyle/>
        <a:p>
          <a:endParaRPr lang="en-US"/>
        </a:p>
      </dgm:t>
    </dgm:pt>
    <dgm:pt modelId="{91BDC8BB-6D6A-469E-865D-9296798CF9BA}" type="pres">
      <dgm:prSet presAssocID="{445E1AA7-D907-460F-9788-610873A0AEF3}" presName="comp" presStyleCnt="0"/>
      <dgm:spPr/>
    </dgm:pt>
    <dgm:pt modelId="{ADD0A9E9-8248-4F2F-92C0-2899B69F65E3}" type="pres">
      <dgm:prSet presAssocID="{445E1AA7-D907-460F-9788-610873A0AEF3}" presName="child" presStyleLbl="bgAccFollowNode1" presStyleIdx="1" presStyleCnt="5" custScaleX="199012"/>
      <dgm:spPr/>
      <dgm:t>
        <a:bodyPr/>
        <a:lstStyle/>
        <a:p>
          <a:endParaRPr lang="en-US"/>
        </a:p>
      </dgm:t>
    </dgm:pt>
    <dgm:pt modelId="{CA6A0418-DA4E-4219-B6E7-CFD306652F12}" type="pres">
      <dgm:prSet presAssocID="{445E1AA7-D907-460F-9788-610873A0AEF3}" presName="childTx" presStyleLbl="bgAccFollowNode1" presStyleIdx="1" presStyleCnt="5">
        <dgm:presLayoutVars>
          <dgm:bulletEnabled val="1"/>
        </dgm:presLayoutVars>
      </dgm:prSet>
      <dgm:spPr/>
      <dgm:t>
        <a:bodyPr/>
        <a:lstStyle/>
        <a:p>
          <a:endParaRPr lang="en-US"/>
        </a:p>
      </dgm:t>
    </dgm:pt>
    <dgm:pt modelId="{A5A84135-31C5-472B-B013-66D04A5F9650}" type="pres">
      <dgm:prSet presAssocID="{2C6ED4ED-0FB4-44D5-AA57-BE41B636A831}" presName="comp" presStyleCnt="0"/>
      <dgm:spPr/>
    </dgm:pt>
    <dgm:pt modelId="{4F3129D7-8596-46CA-8649-5100B4EA9868}" type="pres">
      <dgm:prSet presAssocID="{2C6ED4ED-0FB4-44D5-AA57-BE41B636A831}" presName="child" presStyleLbl="bgAccFollowNode1" presStyleIdx="2" presStyleCnt="5" custScaleX="199012"/>
      <dgm:spPr/>
      <dgm:t>
        <a:bodyPr/>
        <a:lstStyle/>
        <a:p>
          <a:endParaRPr lang="en-US"/>
        </a:p>
      </dgm:t>
    </dgm:pt>
    <dgm:pt modelId="{E4F132C0-E142-424A-992D-4020D7C012B8}" type="pres">
      <dgm:prSet presAssocID="{2C6ED4ED-0FB4-44D5-AA57-BE41B636A831}" presName="childTx" presStyleLbl="bgAccFollowNode1" presStyleIdx="2" presStyleCnt="5">
        <dgm:presLayoutVars>
          <dgm:bulletEnabled val="1"/>
        </dgm:presLayoutVars>
      </dgm:prSet>
      <dgm:spPr/>
      <dgm:t>
        <a:bodyPr/>
        <a:lstStyle/>
        <a:p>
          <a:endParaRPr lang="en-US"/>
        </a:p>
      </dgm:t>
    </dgm:pt>
    <dgm:pt modelId="{519026A9-FB14-4457-9AA2-43567FD0EF3A}" type="pres">
      <dgm:prSet presAssocID="{876420E4-8A49-4791-86B3-BF3DC7E68A6A}" presName="comp" presStyleCnt="0"/>
      <dgm:spPr/>
    </dgm:pt>
    <dgm:pt modelId="{F283B88C-E7B5-45CC-95DE-BC6DA30CC04B}" type="pres">
      <dgm:prSet presAssocID="{876420E4-8A49-4791-86B3-BF3DC7E68A6A}" presName="child" presStyleLbl="bgAccFollowNode1" presStyleIdx="3" presStyleCnt="5" custScaleX="199012"/>
      <dgm:spPr/>
      <dgm:t>
        <a:bodyPr/>
        <a:lstStyle/>
        <a:p>
          <a:endParaRPr lang="en-US"/>
        </a:p>
      </dgm:t>
    </dgm:pt>
    <dgm:pt modelId="{245EC3E2-C285-4BFB-B60C-0BC6257D311B}" type="pres">
      <dgm:prSet presAssocID="{876420E4-8A49-4791-86B3-BF3DC7E68A6A}" presName="childTx" presStyleLbl="bgAccFollowNode1" presStyleIdx="3" presStyleCnt="5">
        <dgm:presLayoutVars>
          <dgm:bulletEnabled val="1"/>
        </dgm:presLayoutVars>
      </dgm:prSet>
      <dgm:spPr/>
      <dgm:t>
        <a:bodyPr/>
        <a:lstStyle/>
        <a:p>
          <a:endParaRPr lang="en-US"/>
        </a:p>
      </dgm:t>
    </dgm:pt>
    <dgm:pt modelId="{274AD01A-8C90-4567-B38A-1E3A27DE0610}" type="pres">
      <dgm:prSet presAssocID="{AFA34133-17C6-4DAA-93E9-E07D1B025719}" presName="comp" presStyleCnt="0"/>
      <dgm:spPr/>
    </dgm:pt>
    <dgm:pt modelId="{A3B3595F-4665-462C-A42F-42ED7728174E}" type="pres">
      <dgm:prSet presAssocID="{AFA34133-17C6-4DAA-93E9-E07D1B025719}" presName="child" presStyleLbl="bgAccFollowNode1" presStyleIdx="4" presStyleCnt="5" custScaleX="199012"/>
      <dgm:spPr/>
      <dgm:t>
        <a:bodyPr/>
        <a:lstStyle/>
        <a:p>
          <a:endParaRPr lang="en-US"/>
        </a:p>
      </dgm:t>
    </dgm:pt>
    <dgm:pt modelId="{EA965FB5-8F8F-47A1-A13F-6FE055F49244}" type="pres">
      <dgm:prSet presAssocID="{AFA34133-17C6-4DAA-93E9-E07D1B025719}" presName="childTx" presStyleLbl="bgAccFollowNode1" presStyleIdx="4" presStyleCnt="5">
        <dgm:presLayoutVars>
          <dgm:bulletEnabled val="1"/>
        </dgm:presLayoutVars>
      </dgm:prSet>
      <dgm:spPr/>
      <dgm:t>
        <a:bodyPr/>
        <a:lstStyle/>
        <a:p>
          <a:endParaRPr lang="en-US"/>
        </a:p>
      </dgm:t>
    </dgm:pt>
    <dgm:pt modelId="{AAFF32B0-2B79-4382-889F-2C99B86A412A}" type="pres">
      <dgm:prSet presAssocID="{5D2E0ADE-633E-4799-8095-844036142B05}" presName="negSpace" presStyleCnt="0"/>
      <dgm:spPr/>
    </dgm:pt>
    <dgm:pt modelId="{272842EC-4A1C-4F19-94D6-0D0B529A8213}" type="pres">
      <dgm:prSet presAssocID="{5D2E0ADE-633E-4799-8095-844036142B05}" presName="circle" presStyleLbl="node1" presStyleIdx="0" presStyleCnt="1" custScaleX="315482" custScaleY="315482" custLinFactX="-185005" custLinFactNeighborX="-200000" custLinFactNeighborY="99232"/>
      <dgm:spPr/>
      <dgm:t>
        <a:bodyPr/>
        <a:lstStyle/>
        <a:p>
          <a:endParaRPr lang="en-US"/>
        </a:p>
      </dgm:t>
    </dgm:pt>
  </dgm:ptLst>
  <dgm:cxnLst>
    <dgm:cxn modelId="{2375824F-0E18-44EB-9CF7-5CF41A9F872F}" type="presOf" srcId="{876420E4-8A49-4791-86B3-BF3DC7E68A6A}" destId="{245EC3E2-C285-4BFB-B60C-0BC6257D311B}" srcOrd="1" destOrd="0" presId="urn:microsoft.com/office/officeart/2005/8/layout/hList9"/>
    <dgm:cxn modelId="{CD811D49-460D-49E6-87A0-8311D749F112}" srcId="{5D2E0ADE-633E-4799-8095-844036142B05}" destId="{876420E4-8A49-4791-86B3-BF3DC7E68A6A}" srcOrd="3" destOrd="0" parTransId="{743614F8-303C-4072-9AA3-2377BDE70ECD}" sibTransId="{B0B4C284-EAB8-48B6-899B-6B608D2CE727}"/>
    <dgm:cxn modelId="{DDCBE359-D987-4071-87AC-2B304CACA865}" srcId="{5D2E0ADE-633E-4799-8095-844036142B05}" destId="{445E1AA7-D907-460F-9788-610873A0AEF3}" srcOrd="1" destOrd="0" parTransId="{17A9746A-5255-439B-8A2B-F345BF42696D}" sibTransId="{55A5F7C4-0341-4BF0-BA8A-F65C26B66DEF}"/>
    <dgm:cxn modelId="{BB44DD2D-A927-4648-98FA-C674E5FA295C}" type="presOf" srcId="{2C6ED4ED-0FB4-44D5-AA57-BE41B636A831}" destId="{4F3129D7-8596-46CA-8649-5100B4EA9868}" srcOrd="0" destOrd="0" presId="urn:microsoft.com/office/officeart/2005/8/layout/hList9"/>
    <dgm:cxn modelId="{C96130FE-27AF-4726-BE1D-55D9F9C3196B}" srcId="{5AC486EB-BF20-4664-931D-C67127258449}" destId="{5D2E0ADE-633E-4799-8095-844036142B05}" srcOrd="0" destOrd="0" parTransId="{74B8ABF6-3407-48A1-BF1F-0B72336AED84}" sibTransId="{86E7D644-21F8-403E-A775-D9A1669C4F4B}"/>
    <dgm:cxn modelId="{EB3AD9FA-671B-42E2-9852-BBB16CE95A15}" type="presOf" srcId="{445E1AA7-D907-460F-9788-610873A0AEF3}" destId="{ADD0A9E9-8248-4F2F-92C0-2899B69F65E3}" srcOrd="0" destOrd="0" presId="urn:microsoft.com/office/officeart/2005/8/layout/hList9"/>
    <dgm:cxn modelId="{EEA19924-98F3-45CC-9589-77D85E763E73}" type="presOf" srcId="{5AC486EB-BF20-4664-931D-C67127258449}" destId="{BA161B5E-33B0-4EBD-9135-AE15A19AACF2}" srcOrd="0" destOrd="0" presId="urn:microsoft.com/office/officeart/2005/8/layout/hList9"/>
    <dgm:cxn modelId="{97814476-119B-4D79-807F-C3846AA761A6}" type="presOf" srcId="{2C6ED4ED-0FB4-44D5-AA57-BE41B636A831}" destId="{E4F132C0-E142-424A-992D-4020D7C012B8}" srcOrd="1" destOrd="0" presId="urn:microsoft.com/office/officeart/2005/8/layout/hList9"/>
    <dgm:cxn modelId="{4FE748DA-9D0C-4548-BD64-2DDD74FCE6E0}" type="presOf" srcId="{AFA34133-17C6-4DAA-93E9-E07D1B025719}" destId="{EA965FB5-8F8F-47A1-A13F-6FE055F49244}" srcOrd="1" destOrd="0" presId="urn:microsoft.com/office/officeart/2005/8/layout/hList9"/>
    <dgm:cxn modelId="{E759FE2C-D8E5-4628-98B4-76A9EBC20743}" srcId="{5D2E0ADE-633E-4799-8095-844036142B05}" destId="{AFA34133-17C6-4DAA-93E9-E07D1B025719}" srcOrd="4" destOrd="0" parTransId="{8539F375-9FC9-41A6-8702-612B1543A96B}" sibTransId="{F3DAD80A-C000-4614-B376-80C8CD5D709D}"/>
    <dgm:cxn modelId="{AF7AAB20-48EE-4825-91A9-E82577FC892E}" type="presOf" srcId="{DCF59858-12C7-459D-8179-1D243BD7CE43}" destId="{23DCADCB-F20B-46C3-80A8-D358C44FFFC7}" srcOrd="0" destOrd="0" presId="urn:microsoft.com/office/officeart/2005/8/layout/hList9"/>
    <dgm:cxn modelId="{F79F43A8-52B5-4119-BAA7-D0EA6173B618}" srcId="{5D2E0ADE-633E-4799-8095-844036142B05}" destId="{2C6ED4ED-0FB4-44D5-AA57-BE41B636A831}" srcOrd="2" destOrd="0" parTransId="{EE6B392C-614A-468A-87C9-384AC703206E}" sibTransId="{7BE319C9-427C-47D8-BA90-D969FD3CC301}"/>
    <dgm:cxn modelId="{DC82BA5E-A100-4375-9BC6-1B350AB02CCF}" type="presOf" srcId="{5D2E0ADE-633E-4799-8095-844036142B05}" destId="{272842EC-4A1C-4F19-94D6-0D0B529A8213}" srcOrd="0" destOrd="0" presId="urn:microsoft.com/office/officeart/2005/8/layout/hList9"/>
    <dgm:cxn modelId="{61439110-C28C-462B-9E46-E014ADD8F818}" type="presOf" srcId="{AFA34133-17C6-4DAA-93E9-E07D1B025719}" destId="{A3B3595F-4665-462C-A42F-42ED7728174E}" srcOrd="0" destOrd="0" presId="urn:microsoft.com/office/officeart/2005/8/layout/hList9"/>
    <dgm:cxn modelId="{13949312-4EA1-4BE0-A516-9EBB02803F19}" srcId="{5D2E0ADE-633E-4799-8095-844036142B05}" destId="{DCF59858-12C7-459D-8179-1D243BD7CE43}" srcOrd="0" destOrd="0" parTransId="{0EC40D02-7FE6-4C77-9F38-B0B14F8A5C50}" sibTransId="{DA685616-932A-4B02-89F5-EC3C01D1A3F4}"/>
    <dgm:cxn modelId="{C2AFF402-B966-49F2-9F82-6BFE741D5D3F}" type="presOf" srcId="{DCF59858-12C7-459D-8179-1D243BD7CE43}" destId="{E6A21456-9AB2-4010-ACCD-059A402A5123}" srcOrd="1" destOrd="0" presId="urn:microsoft.com/office/officeart/2005/8/layout/hList9"/>
    <dgm:cxn modelId="{EEC6345F-DF5F-4796-BB1D-3A9F2CD508B4}" type="presOf" srcId="{876420E4-8A49-4791-86B3-BF3DC7E68A6A}" destId="{F283B88C-E7B5-45CC-95DE-BC6DA30CC04B}" srcOrd="0" destOrd="0" presId="urn:microsoft.com/office/officeart/2005/8/layout/hList9"/>
    <dgm:cxn modelId="{F549B990-1BF5-4BC6-B581-DF297C7180B1}" type="presOf" srcId="{445E1AA7-D907-460F-9788-610873A0AEF3}" destId="{CA6A0418-DA4E-4219-B6E7-CFD306652F12}" srcOrd="1" destOrd="0" presId="urn:microsoft.com/office/officeart/2005/8/layout/hList9"/>
    <dgm:cxn modelId="{E0F9EE03-0EDC-4FF7-A1B8-C7350AB88E65}" type="presParOf" srcId="{BA161B5E-33B0-4EBD-9135-AE15A19AACF2}" destId="{58448D3E-D3F2-4537-9F75-5B822DFF6852}" srcOrd="0" destOrd="0" presId="urn:microsoft.com/office/officeart/2005/8/layout/hList9"/>
    <dgm:cxn modelId="{469AF4DF-9641-4ABC-B5C4-E308F27ED13E}" type="presParOf" srcId="{BA161B5E-33B0-4EBD-9135-AE15A19AACF2}" destId="{BCEF0CF7-A56D-4507-ABD7-2E335634B7A7}" srcOrd="1" destOrd="0" presId="urn:microsoft.com/office/officeart/2005/8/layout/hList9"/>
    <dgm:cxn modelId="{A5936B25-D436-423A-A1FD-65FFBDCD2E25}" type="presParOf" srcId="{BCEF0CF7-A56D-4507-ABD7-2E335634B7A7}" destId="{8D90AF6C-C2F0-4CA7-A5A5-F42CBD461FBD}" srcOrd="0" destOrd="0" presId="urn:microsoft.com/office/officeart/2005/8/layout/hList9"/>
    <dgm:cxn modelId="{35F5982F-03F4-4BE9-A250-0AC65D26475E}" type="presParOf" srcId="{BCEF0CF7-A56D-4507-ABD7-2E335634B7A7}" destId="{D4A61561-4D3F-431F-8ACA-715F8C2356B3}" srcOrd="1" destOrd="0" presId="urn:microsoft.com/office/officeart/2005/8/layout/hList9"/>
    <dgm:cxn modelId="{A77A0A86-32D9-445D-9E3B-AFC04D997F34}" type="presParOf" srcId="{D4A61561-4D3F-431F-8ACA-715F8C2356B3}" destId="{23DCADCB-F20B-46C3-80A8-D358C44FFFC7}" srcOrd="0" destOrd="0" presId="urn:microsoft.com/office/officeart/2005/8/layout/hList9"/>
    <dgm:cxn modelId="{A0493B38-F79D-42CD-AB1D-F623F8347BBB}" type="presParOf" srcId="{D4A61561-4D3F-431F-8ACA-715F8C2356B3}" destId="{E6A21456-9AB2-4010-ACCD-059A402A5123}" srcOrd="1" destOrd="0" presId="urn:microsoft.com/office/officeart/2005/8/layout/hList9"/>
    <dgm:cxn modelId="{8C902C50-BA45-4DD9-AC57-42E2795215AE}" type="presParOf" srcId="{BCEF0CF7-A56D-4507-ABD7-2E335634B7A7}" destId="{91BDC8BB-6D6A-469E-865D-9296798CF9BA}" srcOrd="2" destOrd="0" presId="urn:microsoft.com/office/officeart/2005/8/layout/hList9"/>
    <dgm:cxn modelId="{0913DDD8-44CC-4F6E-9AD8-9E9D4525E2D2}" type="presParOf" srcId="{91BDC8BB-6D6A-469E-865D-9296798CF9BA}" destId="{ADD0A9E9-8248-4F2F-92C0-2899B69F65E3}" srcOrd="0" destOrd="0" presId="urn:microsoft.com/office/officeart/2005/8/layout/hList9"/>
    <dgm:cxn modelId="{85A612B4-535B-46CC-935F-D9898FC29F86}" type="presParOf" srcId="{91BDC8BB-6D6A-469E-865D-9296798CF9BA}" destId="{CA6A0418-DA4E-4219-B6E7-CFD306652F12}" srcOrd="1" destOrd="0" presId="urn:microsoft.com/office/officeart/2005/8/layout/hList9"/>
    <dgm:cxn modelId="{A6304C51-529A-4529-A707-B5A02C3A5F2F}" type="presParOf" srcId="{BCEF0CF7-A56D-4507-ABD7-2E335634B7A7}" destId="{A5A84135-31C5-472B-B013-66D04A5F9650}" srcOrd="3" destOrd="0" presId="urn:microsoft.com/office/officeart/2005/8/layout/hList9"/>
    <dgm:cxn modelId="{362872A0-7F32-40F2-B5F3-04601CCBDACF}" type="presParOf" srcId="{A5A84135-31C5-472B-B013-66D04A5F9650}" destId="{4F3129D7-8596-46CA-8649-5100B4EA9868}" srcOrd="0" destOrd="0" presId="urn:microsoft.com/office/officeart/2005/8/layout/hList9"/>
    <dgm:cxn modelId="{8B5213D2-1256-4493-92E3-EBECF4C873CA}" type="presParOf" srcId="{A5A84135-31C5-472B-B013-66D04A5F9650}" destId="{E4F132C0-E142-424A-992D-4020D7C012B8}" srcOrd="1" destOrd="0" presId="urn:microsoft.com/office/officeart/2005/8/layout/hList9"/>
    <dgm:cxn modelId="{CFBE3A12-D2CD-4A54-9367-62E23B1F705B}" type="presParOf" srcId="{BCEF0CF7-A56D-4507-ABD7-2E335634B7A7}" destId="{519026A9-FB14-4457-9AA2-43567FD0EF3A}" srcOrd="4" destOrd="0" presId="urn:microsoft.com/office/officeart/2005/8/layout/hList9"/>
    <dgm:cxn modelId="{E2B19FAE-7735-44DB-85B0-8E8442442632}" type="presParOf" srcId="{519026A9-FB14-4457-9AA2-43567FD0EF3A}" destId="{F283B88C-E7B5-45CC-95DE-BC6DA30CC04B}" srcOrd="0" destOrd="0" presId="urn:microsoft.com/office/officeart/2005/8/layout/hList9"/>
    <dgm:cxn modelId="{77AA192B-AB23-4A9B-8940-2BDC73F740C1}" type="presParOf" srcId="{519026A9-FB14-4457-9AA2-43567FD0EF3A}" destId="{245EC3E2-C285-4BFB-B60C-0BC6257D311B}" srcOrd="1" destOrd="0" presId="urn:microsoft.com/office/officeart/2005/8/layout/hList9"/>
    <dgm:cxn modelId="{BDC2E5FC-D989-4BD6-A390-8BCD81128E61}" type="presParOf" srcId="{BCEF0CF7-A56D-4507-ABD7-2E335634B7A7}" destId="{274AD01A-8C90-4567-B38A-1E3A27DE0610}" srcOrd="5" destOrd="0" presId="urn:microsoft.com/office/officeart/2005/8/layout/hList9"/>
    <dgm:cxn modelId="{0EECBF57-7194-4D36-86AA-0FE7BA0CAAF0}" type="presParOf" srcId="{274AD01A-8C90-4567-B38A-1E3A27DE0610}" destId="{A3B3595F-4665-462C-A42F-42ED7728174E}" srcOrd="0" destOrd="0" presId="urn:microsoft.com/office/officeart/2005/8/layout/hList9"/>
    <dgm:cxn modelId="{2980D323-E31E-47AD-BD34-7681048E0EF7}" type="presParOf" srcId="{274AD01A-8C90-4567-B38A-1E3A27DE0610}" destId="{EA965FB5-8F8F-47A1-A13F-6FE055F49244}" srcOrd="1" destOrd="0" presId="urn:microsoft.com/office/officeart/2005/8/layout/hList9"/>
    <dgm:cxn modelId="{F29E91CE-8D68-4C42-9356-A5F1335F67F0}" type="presParOf" srcId="{BA161B5E-33B0-4EBD-9135-AE15A19AACF2}" destId="{AAFF32B0-2B79-4382-889F-2C99B86A412A}" srcOrd="2" destOrd="0" presId="urn:microsoft.com/office/officeart/2005/8/layout/hList9"/>
    <dgm:cxn modelId="{747C5706-F490-451E-AEA3-B8BED12D27E4}" type="presParOf" srcId="{BA161B5E-33B0-4EBD-9135-AE15A19AACF2}" destId="{272842EC-4A1C-4F19-94D6-0D0B529A8213}"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D47299-EAC6-400C-BE3D-F37DD93E0956}"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ru-RU"/>
        </a:p>
      </dgm:t>
    </dgm:pt>
    <dgm:pt modelId="{47D987BC-3B61-4DE3-B4D3-878BBC18EE4F}">
      <dgm:prSet phldrT="[Текст]"/>
      <dgm:spPr/>
      <dgm:t>
        <a:bodyPr/>
        <a:lstStyle/>
        <a:p>
          <a:r>
            <a:rPr lang="en-US" dirty="0"/>
            <a:t>DevOps is </a:t>
          </a:r>
          <a:r>
            <a:rPr lang="en-US" i="1" dirty="0"/>
            <a:t>NOT tools</a:t>
          </a:r>
          <a:r>
            <a:rPr lang="en-US" dirty="0"/>
            <a:t>, but Tools are essential to success in DevOps</a:t>
          </a:r>
          <a:endParaRPr lang="ru-RU" dirty="0"/>
        </a:p>
      </dgm:t>
    </dgm:pt>
    <dgm:pt modelId="{4C21DCA9-C743-4328-AA7B-7AECC9ECC7E3}" type="parTrans" cxnId="{67A2A6DB-7750-4873-9643-3FE2932B83F8}">
      <dgm:prSet/>
      <dgm:spPr/>
      <dgm:t>
        <a:bodyPr/>
        <a:lstStyle/>
        <a:p>
          <a:endParaRPr lang="ru-RU"/>
        </a:p>
      </dgm:t>
    </dgm:pt>
    <dgm:pt modelId="{35262907-ACD1-48ED-A4A7-43801CE71A47}" type="sibTrans" cxnId="{67A2A6DB-7750-4873-9643-3FE2932B83F8}">
      <dgm:prSet/>
      <dgm:spPr/>
      <dgm:t>
        <a:bodyPr/>
        <a:lstStyle/>
        <a:p>
          <a:endParaRPr lang="ru-RU"/>
        </a:p>
      </dgm:t>
    </dgm:pt>
    <dgm:pt modelId="{AE79370E-8F76-4D18-81F6-F310D92FB3C7}">
      <dgm:prSet phldrT="[Текст]"/>
      <dgm:spPr/>
      <dgm:t>
        <a:bodyPr/>
        <a:lstStyle/>
        <a:p>
          <a:r>
            <a:rPr lang="en-US" dirty="0"/>
            <a:t>DevOps is </a:t>
          </a:r>
          <a:r>
            <a:rPr lang="en-US" i="1" dirty="0"/>
            <a:t>NOT a standard</a:t>
          </a:r>
          <a:endParaRPr lang="ru-RU" i="1" dirty="0"/>
        </a:p>
      </dgm:t>
    </dgm:pt>
    <dgm:pt modelId="{95926EBB-C317-46B3-854A-4A55AF3C88DB}" type="parTrans" cxnId="{0998BF16-951D-4E9F-B818-4AB21BEFFF1C}">
      <dgm:prSet/>
      <dgm:spPr/>
      <dgm:t>
        <a:bodyPr/>
        <a:lstStyle/>
        <a:p>
          <a:endParaRPr lang="ru-RU"/>
        </a:p>
      </dgm:t>
    </dgm:pt>
    <dgm:pt modelId="{E239B5B7-4554-43CA-B920-921708CE2ADF}" type="sibTrans" cxnId="{0998BF16-951D-4E9F-B818-4AB21BEFFF1C}">
      <dgm:prSet/>
      <dgm:spPr/>
      <dgm:t>
        <a:bodyPr/>
        <a:lstStyle/>
        <a:p>
          <a:endParaRPr lang="ru-RU"/>
        </a:p>
      </dgm:t>
    </dgm:pt>
    <dgm:pt modelId="{29110EB9-32FA-449F-A234-6C8B15F8862C}">
      <dgm:prSet phldrT="[Текст]"/>
      <dgm:spPr/>
      <dgm:t>
        <a:bodyPr/>
        <a:lstStyle/>
        <a:p>
          <a:r>
            <a:rPr lang="en-US" dirty="0"/>
            <a:t>DevOps is </a:t>
          </a:r>
          <a:r>
            <a:rPr lang="en-US" i="1" dirty="0"/>
            <a:t>NOT a product</a:t>
          </a:r>
          <a:endParaRPr lang="ru-RU" i="1" dirty="0"/>
        </a:p>
      </dgm:t>
    </dgm:pt>
    <dgm:pt modelId="{E6EBD751-9414-4788-B699-B089C61EA43B}" type="parTrans" cxnId="{E251CF7C-7C08-4C70-9373-11F997AD16C9}">
      <dgm:prSet/>
      <dgm:spPr/>
      <dgm:t>
        <a:bodyPr/>
        <a:lstStyle/>
        <a:p>
          <a:endParaRPr lang="ru-RU"/>
        </a:p>
      </dgm:t>
    </dgm:pt>
    <dgm:pt modelId="{FCD3077F-044C-46EF-9145-33C50CF896FE}" type="sibTrans" cxnId="{E251CF7C-7C08-4C70-9373-11F997AD16C9}">
      <dgm:prSet/>
      <dgm:spPr/>
      <dgm:t>
        <a:bodyPr/>
        <a:lstStyle/>
        <a:p>
          <a:endParaRPr lang="ru-RU"/>
        </a:p>
      </dgm:t>
    </dgm:pt>
    <dgm:pt modelId="{F47EC24A-0E7C-47C1-8E83-3BC516B9F228}">
      <dgm:prSet phldrT="[Текст]"/>
      <dgm:spPr/>
      <dgm:t>
        <a:bodyPr/>
        <a:lstStyle/>
        <a:p>
          <a:r>
            <a:rPr lang="en-US" dirty="0"/>
            <a:t>DevOps is </a:t>
          </a:r>
          <a:r>
            <a:rPr lang="en-US" i="1" dirty="0"/>
            <a:t>NOT a job title</a:t>
          </a:r>
          <a:endParaRPr lang="ru-RU" i="1" dirty="0"/>
        </a:p>
      </dgm:t>
    </dgm:pt>
    <dgm:pt modelId="{949C0B86-0037-4684-A3CA-20FD6B0194FB}" type="parTrans" cxnId="{10F49FFE-48DD-42C8-B641-76E524B31D2D}">
      <dgm:prSet/>
      <dgm:spPr/>
      <dgm:t>
        <a:bodyPr/>
        <a:lstStyle/>
        <a:p>
          <a:endParaRPr lang="ru-RU"/>
        </a:p>
      </dgm:t>
    </dgm:pt>
    <dgm:pt modelId="{BB07A5CE-A189-433D-8F54-84AC44E50AC1}" type="sibTrans" cxnId="{10F49FFE-48DD-42C8-B641-76E524B31D2D}">
      <dgm:prSet/>
      <dgm:spPr/>
      <dgm:t>
        <a:bodyPr/>
        <a:lstStyle/>
        <a:p>
          <a:endParaRPr lang="ru-RU"/>
        </a:p>
      </dgm:t>
    </dgm:pt>
    <dgm:pt modelId="{076AB65E-6B17-47C9-9999-72DEA46067E5}" type="pres">
      <dgm:prSet presAssocID="{2CD47299-EAC6-400C-BE3D-F37DD93E0956}" presName="Name0" presStyleCnt="0">
        <dgm:presLayoutVars>
          <dgm:dir/>
          <dgm:resizeHandles val="exact"/>
        </dgm:presLayoutVars>
      </dgm:prSet>
      <dgm:spPr/>
      <dgm:t>
        <a:bodyPr/>
        <a:lstStyle/>
        <a:p>
          <a:endParaRPr lang="en-US"/>
        </a:p>
      </dgm:t>
    </dgm:pt>
    <dgm:pt modelId="{6E402420-1BC1-4349-8AE0-736B644B5611}" type="pres">
      <dgm:prSet presAssocID="{47D987BC-3B61-4DE3-B4D3-878BBC18EE4F}" presName="composite" presStyleCnt="0"/>
      <dgm:spPr/>
    </dgm:pt>
    <dgm:pt modelId="{ECFC21CF-99A9-4C7B-952E-2845A0D722DC}" type="pres">
      <dgm:prSet presAssocID="{47D987BC-3B61-4DE3-B4D3-878BBC18EE4F}" presName="rect1" presStyleLbl="trAlignAcc1" presStyleIdx="0" presStyleCnt="4">
        <dgm:presLayoutVars>
          <dgm:bulletEnabled val="1"/>
        </dgm:presLayoutVars>
      </dgm:prSet>
      <dgm:spPr/>
      <dgm:t>
        <a:bodyPr/>
        <a:lstStyle/>
        <a:p>
          <a:endParaRPr lang="en-US"/>
        </a:p>
      </dgm:t>
    </dgm:pt>
    <dgm:pt modelId="{A4091D66-305E-446E-A940-0255A5F98D19}" type="pres">
      <dgm:prSet presAssocID="{47D987BC-3B61-4DE3-B4D3-878BBC18EE4F}" presName="rect2" presStyleLbl="fgImgPlace1" presStyleIdx="0" presStyleCnt="4"/>
      <dgm:spPr/>
    </dgm:pt>
    <dgm:pt modelId="{59FF5528-861D-4DE0-949E-0FA8612C3990}" type="pres">
      <dgm:prSet presAssocID="{35262907-ACD1-48ED-A4A7-43801CE71A47}" presName="sibTrans" presStyleCnt="0"/>
      <dgm:spPr/>
    </dgm:pt>
    <dgm:pt modelId="{88899F0F-FEDB-464B-AB26-13A71180B03E}" type="pres">
      <dgm:prSet presAssocID="{AE79370E-8F76-4D18-81F6-F310D92FB3C7}" presName="composite" presStyleCnt="0"/>
      <dgm:spPr/>
    </dgm:pt>
    <dgm:pt modelId="{24344EE5-ED07-4B7A-9695-73190A9D27B2}" type="pres">
      <dgm:prSet presAssocID="{AE79370E-8F76-4D18-81F6-F310D92FB3C7}" presName="rect1" presStyleLbl="trAlignAcc1" presStyleIdx="1" presStyleCnt="4" custLinFactNeighborX="959">
        <dgm:presLayoutVars>
          <dgm:bulletEnabled val="1"/>
        </dgm:presLayoutVars>
      </dgm:prSet>
      <dgm:spPr/>
      <dgm:t>
        <a:bodyPr/>
        <a:lstStyle/>
        <a:p>
          <a:endParaRPr lang="en-US"/>
        </a:p>
      </dgm:t>
    </dgm:pt>
    <dgm:pt modelId="{4BA75775-CD04-435A-8716-A061F125A253}" type="pres">
      <dgm:prSet presAssocID="{AE79370E-8F76-4D18-81F6-F310D92FB3C7}" presName="rect2" presStyleLbl="fgImgPlace1" presStyleIdx="1" presStyleCnt="4"/>
      <dgm:spPr/>
    </dgm:pt>
    <dgm:pt modelId="{5D4510F0-537E-4595-8B8A-74E55C30EA33}" type="pres">
      <dgm:prSet presAssocID="{E239B5B7-4554-43CA-B920-921708CE2ADF}" presName="sibTrans" presStyleCnt="0"/>
      <dgm:spPr/>
    </dgm:pt>
    <dgm:pt modelId="{F3F268A8-1CB3-442C-A3F5-FD41A7EC61DA}" type="pres">
      <dgm:prSet presAssocID="{29110EB9-32FA-449F-A234-6C8B15F8862C}" presName="composite" presStyleCnt="0"/>
      <dgm:spPr/>
    </dgm:pt>
    <dgm:pt modelId="{CB591B2E-27E9-4F17-AA24-E4DDE899C3A7}" type="pres">
      <dgm:prSet presAssocID="{29110EB9-32FA-449F-A234-6C8B15F8862C}" presName="rect1" presStyleLbl="trAlignAcc1" presStyleIdx="2" presStyleCnt="4">
        <dgm:presLayoutVars>
          <dgm:bulletEnabled val="1"/>
        </dgm:presLayoutVars>
      </dgm:prSet>
      <dgm:spPr/>
      <dgm:t>
        <a:bodyPr/>
        <a:lstStyle/>
        <a:p>
          <a:endParaRPr lang="en-US"/>
        </a:p>
      </dgm:t>
    </dgm:pt>
    <dgm:pt modelId="{1A7CD551-8DF4-4276-BB69-E0530876F755}" type="pres">
      <dgm:prSet presAssocID="{29110EB9-32FA-449F-A234-6C8B15F8862C}" presName="rect2" presStyleLbl="fgImgPlace1" presStyleIdx="2" presStyleCnt="4"/>
      <dgm:spPr/>
    </dgm:pt>
    <dgm:pt modelId="{1BD15A64-48DD-42E0-86F3-127BBBC32F4F}" type="pres">
      <dgm:prSet presAssocID="{FCD3077F-044C-46EF-9145-33C50CF896FE}" presName="sibTrans" presStyleCnt="0"/>
      <dgm:spPr/>
    </dgm:pt>
    <dgm:pt modelId="{339C245E-7775-4A20-A67F-BE2EC1361653}" type="pres">
      <dgm:prSet presAssocID="{F47EC24A-0E7C-47C1-8E83-3BC516B9F228}" presName="composite" presStyleCnt="0"/>
      <dgm:spPr/>
    </dgm:pt>
    <dgm:pt modelId="{B05AB5D3-9299-401F-9CCA-1B71F1ADA8E6}" type="pres">
      <dgm:prSet presAssocID="{F47EC24A-0E7C-47C1-8E83-3BC516B9F228}" presName="rect1" presStyleLbl="trAlignAcc1" presStyleIdx="3" presStyleCnt="4">
        <dgm:presLayoutVars>
          <dgm:bulletEnabled val="1"/>
        </dgm:presLayoutVars>
      </dgm:prSet>
      <dgm:spPr/>
      <dgm:t>
        <a:bodyPr/>
        <a:lstStyle/>
        <a:p>
          <a:endParaRPr lang="en-US"/>
        </a:p>
      </dgm:t>
    </dgm:pt>
    <dgm:pt modelId="{61B6EC87-5113-4E82-B8A3-FEA9762EE5AD}" type="pres">
      <dgm:prSet presAssocID="{F47EC24A-0E7C-47C1-8E83-3BC516B9F228}" presName="rect2" presStyleLbl="fgImgPlace1" presStyleIdx="3" presStyleCnt="4"/>
      <dgm:spPr/>
    </dgm:pt>
  </dgm:ptLst>
  <dgm:cxnLst>
    <dgm:cxn modelId="{B3038E74-A489-49C1-80A3-9175E0AE866C}" type="presOf" srcId="{47D987BC-3B61-4DE3-B4D3-878BBC18EE4F}" destId="{ECFC21CF-99A9-4C7B-952E-2845A0D722DC}" srcOrd="0" destOrd="0" presId="urn:microsoft.com/office/officeart/2008/layout/PictureStrips"/>
    <dgm:cxn modelId="{0998BF16-951D-4E9F-B818-4AB21BEFFF1C}" srcId="{2CD47299-EAC6-400C-BE3D-F37DD93E0956}" destId="{AE79370E-8F76-4D18-81F6-F310D92FB3C7}" srcOrd="1" destOrd="0" parTransId="{95926EBB-C317-46B3-854A-4A55AF3C88DB}" sibTransId="{E239B5B7-4554-43CA-B920-921708CE2ADF}"/>
    <dgm:cxn modelId="{10F49FFE-48DD-42C8-B641-76E524B31D2D}" srcId="{2CD47299-EAC6-400C-BE3D-F37DD93E0956}" destId="{F47EC24A-0E7C-47C1-8E83-3BC516B9F228}" srcOrd="3" destOrd="0" parTransId="{949C0B86-0037-4684-A3CA-20FD6B0194FB}" sibTransId="{BB07A5CE-A189-433D-8F54-84AC44E50AC1}"/>
    <dgm:cxn modelId="{67A2A6DB-7750-4873-9643-3FE2932B83F8}" srcId="{2CD47299-EAC6-400C-BE3D-F37DD93E0956}" destId="{47D987BC-3B61-4DE3-B4D3-878BBC18EE4F}" srcOrd="0" destOrd="0" parTransId="{4C21DCA9-C743-4328-AA7B-7AECC9ECC7E3}" sibTransId="{35262907-ACD1-48ED-A4A7-43801CE71A47}"/>
    <dgm:cxn modelId="{660D38D6-79CF-4CC6-8A48-F84F19A3BA51}" type="presOf" srcId="{2CD47299-EAC6-400C-BE3D-F37DD93E0956}" destId="{076AB65E-6B17-47C9-9999-72DEA46067E5}" srcOrd="0" destOrd="0" presId="urn:microsoft.com/office/officeart/2008/layout/PictureStrips"/>
    <dgm:cxn modelId="{E251CF7C-7C08-4C70-9373-11F997AD16C9}" srcId="{2CD47299-EAC6-400C-BE3D-F37DD93E0956}" destId="{29110EB9-32FA-449F-A234-6C8B15F8862C}" srcOrd="2" destOrd="0" parTransId="{E6EBD751-9414-4788-B699-B089C61EA43B}" sibTransId="{FCD3077F-044C-46EF-9145-33C50CF896FE}"/>
    <dgm:cxn modelId="{7E6CE9DD-9FFA-457D-BEF5-04E56EDEA51E}" type="presOf" srcId="{AE79370E-8F76-4D18-81F6-F310D92FB3C7}" destId="{24344EE5-ED07-4B7A-9695-73190A9D27B2}" srcOrd="0" destOrd="0" presId="urn:microsoft.com/office/officeart/2008/layout/PictureStrips"/>
    <dgm:cxn modelId="{D1C3BDEA-0B96-4152-9AEF-C1CCA72E2420}" type="presOf" srcId="{F47EC24A-0E7C-47C1-8E83-3BC516B9F228}" destId="{B05AB5D3-9299-401F-9CCA-1B71F1ADA8E6}" srcOrd="0" destOrd="0" presId="urn:microsoft.com/office/officeart/2008/layout/PictureStrips"/>
    <dgm:cxn modelId="{D0BB7243-A1F9-444D-BAED-32A8BCA651E3}" type="presOf" srcId="{29110EB9-32FA-449F-A234-6C8B15F8862C}" destId="{CB591B2E-27E9-4F17-AA24-E4DDE899C3A7}" srcOrd="0" destOrd="0" presId="urn:microsoft.com/office/officeart/2008/layout/PictureStrips"/>
    <dgm:cxn modelId="{99378DC4-5250-4D13-BC4D-6CE4537F9063}" type="presParOf" srcId="{076AB65E-6B17-47C9-9999-72DEA46067E5}" destId="{6E402420-1BC1-4349-8AE0-736B644B5611}" srcOrd="0" destOrd="0" presId="urn:microsoft.com/office/officeart/2008/layout/PictureStrips"/>
    <dgm:cxn modelId="{6EC03C34-6CC0-49D0-8595-1BCF57850B4B}" type="presParOf" srcId="{6E402420-1BC1-4349-8AE0-736B644B5611}" destId="{ECFC21CF-99A9-4C7B-952E-2845A0D722DC}" srcOrd="0" destOrd="0" presId="urn:microsoft.com/office/officeart/2008/layout/PictureStrips"/>
    <dgm:cxn modelId="{E42132AC-160B-4844-ADD5-156D3552DD50}" type="presParOf" srcId="{6E402420-1BC1-4349-8AE0-736B644B5611}" destId="{A4091D66-305E-446E-A940-0255A5F98D19}" srcOrd="1" destOrd="0" presId="urn:microsoft.com/office/officeart/2008/layout/PictureStrips"/>
    <dgm:cxn modelId="{AA910ECB-02BF-4EC5-A32D-F6400D0BB40F}" type="presParOf" srcId="{076AB65E-6B17-47C9-9999-72DEA46067E5}" destId="{59FF5528-861D-4DE0-949E-0FA8612C3990}" srcOrd="1" destOrd="0" presId="urn:microsoft.com/office/officeart/2008/layout/PictureStrips"/>
    <dgm:cxn modelId="{5A9CF363-6C95-4775-A225-D541E7E8FC2B}" type="presParOf" srcId="{076AB65E-6B17-47C9-9999-72DEA46067E5}" destId="{88899F0F-FEDB-464B-AB26-13A71180B03E}" srcOrd="2" destOrd="0" presId="urn:microsoft.com/office/officeart/2008/layout/PictureStrips"/>
    <dgm:cxn modelId="{72472B44-BF9E-449A-85A4-7CFE6AB9897D}" type="presParOf" srcId="{88899F0F-FEDB-464B-AB26-13A71180B03E}" destId="{24344EE5-ED07-4B7A-9695-73190A9D27B2}" srcOrd="0" destOrd="0" presId="urn:microsoft.com/office/officeart/2008/layout/PictureStrips"/>
    <dgm:cxn modelId="{EBA071AA-4019-494B-AE4D-C1D3D0E8E8C1}" type="presParOf" srcId="{88899F0F-FEDB-464B-AB26-13A71180B03E}" destId="{4BA75775-CD04-435A-8716-A061F125A253}" srcOrd="1" destOrd="0" presId="urn:microsoft.com/office/officeart/2008/layout/PictureStrips"/>
    <dgm:cxn modelId="{B30E0239-3869-49F5-86B7-6F2E9D9660F1}" type="presParOf" srcId="{076AB65E-6B17-47C9-9999-72DEA46067E5}" destId="{5D4510F0-537E-4595-8B8A-74E55C30EA33}" srcOrd="3" destOrd="0" presId="urn:microsoft.com/office/officeart/2008/layout/PictureStrips"/>
    <dgm:cxn modelId="{E0C09C25-E026-4B67-A817-CC74ADA377A2}" type="presParOf" srcId="{076AB65E-6B17-47C9-9999-72DEA46067E5}" destId="{F3F268A8-1CB3-442C-A3F5-FD41A7EC61DA}" srcOrd="4" destOrd="0" presId="urn:microsoft.com/office/officeart/2008/layout/PictureStrips"/>
    <dgm:cxn modelId="{71100944-DCD5-4E33-9FAD-B5A4CA998E82}" type="presParOf" srcId="{F3F268A8-1CB3-442C-A3F5-FD41A7EC61DA}" destId="{CB591B2E-27E9-4F17-AA24-E4DDE899C3A7}" srcOrd="0" destOrd="0" presId="urn:microsoft.com/office/officeart/2008/layout/PictureStrips"/>
    <dgm:cxn modelId="{BEDE3F24-AC7D-45F9-B27A-2E25749DE3A9}" type="presParOf" srcId="{F3F268A8-1CB3-442C-A3F5-FD41A7EC61DA}" destId="{1A7CD551-8DF4-4276-BB69-E0530876F755}" srcOrd="1" destOrd="0" presId="urn:microsoft.com/office/officeart/2008/layout/PictureStrips"/>
    <dgm:cxn modelId="{33B8DB7D-49E3-4B0E-B6B6-D8A86025D1B0}" type="presParOf" srcId="{076AB65E-6B17-47C9-9999-72DEA46067E5}" destId="{1BD15A64-48DD-42E0-86F3-127BBBC32F4F}" srcOrd="5" destOrd="0" presId="urn:microsoft.com/office/officeart/2008/layout/PictureStrips"/>
    <dgm:cxn modelId="{9016D4A9-CA89-41A7-AE1D-62A9F75C6B3C}" type="presParOf" srcId="{076AB65E-6B17-47C9-9999-72DEA46067E5}" destId="{339C245E-7775-4A20-A67F-BE2EC1361653}" srcOrd="6" destOrd="0" presId="urn:microsoft.com/office/officeart/2008/layout/PictureStrips"/>
    <dgm:cxn modelId="{56B7AF23-84DB-4C7E-BD71-456E13C9A9A5}" type="presParOf" srcId="{339C245E-7775-4A20-A67F-BE2EC1361653}" destId="{B05AB5D3-9299-401F-9CCA-1B71F1ADA8E6}" srcOrd="0" destOrd="0" presId="urn:microsoft.com/office/officeart/2008/layout/PictureStrips"/>
    <dgm:cxn modelId="{FB6697DB-0A45-4593-8D9C-55AFF10AF865}" type="presParOf" srcId="{339C245E-7775-4A20-A67F-BE2EC1361653}" destId="{61B6EC87-5113-4E82-B8A3-FEA9762EE5A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659837A-A057-4726-89F1-8196B280D4E9}"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ru-RU"/>
        </a:p>
      </dgm:t>
    </dgm:pt>
    <dgm:pt modelId="{751038B4-6E6E-41F6-ACB6-C1875028FD40}">
      <dgm:prSet phldrT="[Текст]"/>
      <dgm:spPr/>
      <dgm:t>
        <a:bodyPr/>
        <a:lstStyle/>
        <a:p>
          <a:r>
            <a:rPr lang="en-US" dirty="0">
              <a:solidFill>
                <a:schemeClr val="tx1"/>
              </a:solidFill>
            </a:rPr>
            <a:t>Examples: </a:t>
          </a:r>
          <a:endParaRPr lang="ru-RU" dirty="0">
            <a:solidFill>
              <a:schemeClr val="tx1"/>
            </a:solidFill>
          </a:endParaRPr>
        </a:p>
      </dgm:t>
    </dgm:pt>
    <dgm:pt modelId="{D5640967-9F54-4D2A-8151-FD18BE253C10}" type="parTrans" cxnId="{46777967-3A85-4425-9494-78FD87D07BA2}">
      <dgm:prSet/>
      <dgm:spPr/>
      <dgm:t>
        <a:bodyPr/>
        <a:lstStyle/>
        <a:p>
          <a:endParaRPr lang="ru-RU">
            <a:solidFill>
              <a:schemeClr val="tx1"/>
            </a:solidFill>
          </a:endParaRPr>
        </a:p>
      </dgm:t>
    </dgm:pt>
    <dgm:pt modelId="{39A5C49A-0E48-44FB-82C3-06B4E559EA2F}" type="sibTrans" cxnId="{46777967-3A85-4425-9494-78FD87D07BA2}">
      <dgm:prSet/>
      <dgm:spPr/>
      <dgm:t>
        <a:bodyPr/>
        <a:lstStyle/>
        <a:p>
          <a:endParaRPr lang="ru-RU">
            <a:solidFill>
              <a:schemeClr val="tx1"/>
            </a:solidFill>
          </a:endParaRPr>
        </a:p>
      </dgm:t>
    </dgm:pt>
    <dgm:pt modelId="{E95D949D-0210-4B42-848F-132BD6D1CB07}">
      <dgm:prSet phldrT="[Текст]"/>
      <dgm:spPr/>
      <dgm:t>
        <a:bodyPr/>
        <a:lstStyle/>
        <a:p>
          <a:r>
            <a:rPr lang="en-US" dirty="0">
              <a:solidFill>
                <a:schemeClr val="tx1"/>
              </a:solidFill>
            </a:rPr>
            <a:t>Docker – Docker is currently the leading container technology</a:t>
          </a:r>
          <a:endParaRPr lang="ru-RU" dirty="0">
            <a:solidFill>
              <a:schemeClr val="tx1"/>
            </a:solidFill>
          </a:endParaRPr>
        </a:p>
      </dgm:t>
    </dgm:pt>
    <dgm:pt modelId="{D4F957BC-BB00-4435-A035-3C27FA8E2E9F}" type="parTrans" cxnId="{2A3B6ED3-E262-4A46-BB45-81C35089EBD8}">
      <dgm:prSet/>
      <dgm:spPr/>
      <dgm:t>
        <a:bodyPr/>
        <a:lstStyle/>
        <a:p>
          <a:endParaRPr lang="ru-RU">
            <a:solidFill>
              <a:schemeClr val="tx1"/>
            </a:solidFill>
          </a:endParaRPr>
        </a:p>
      </dgm:t>
    </dgm:pt>
    <dgm:pt modelId="{E1B70BB5-A53C-480C-AE51-CDFA845F8DD4}" type="sibTrans" cxnId="{2A3B6ED3-E262-4A46-BB45-81C35089EBD8}">
      <dgm:prSet/>
      <dgm:spPr/>
      <dgm:t>
        <a:bodyPr/>
        <a:lstStyle/>
        <a:p>
          <a:endParaRPr lang="ru-RU">
            <a:solidFill>
              <a:schemeClr val="tx1"/>
            </a:solidFill>
          </a:endParaRPr>
        </a:p>
      </dgm:t>
    </dgm:pt>
    <dgm:pt modelId="{FE9670CD-F8EA-4899-A9B2-A81829DC16D2}">
      <dgm:prSet phldrT="[Текст]"/>
      <dgm:spPr/>
      <dgm:t>
        <a:bodyPr/>
        <a:lstStyle/>
        <a:p>
          <a:r>
            <a:rPr lang="en-US" dirty="0" err="1">
              <a:solidFill>
                <a:schemeClr val="tx1"/>
              </a:solidFill>
            </a:rPr>
            <a:t>OpenVZ</a:t>
          </a:r>
          <a:endParaRPr lang="ru-RU" dirty="0">
            <a:solidFill>
              <a:schemeClr val="tx1"/>
            </a:solidFill>
          </a:endParaRPr>
        </a:p>
      </dgm:t>
    </dgm:pt>
    <dgm:pt modelId="{CD7E186B-DF95-47C8-A059-E8D9010290E2}" type="parTrans" cxnId="{817606D8-D5DA-41C4-BF40-CEA8DC7E4635}">
      <dgm:prSet/>
      <dgm:spPr/>
      <dgm:t>
        <a:bodyPr/>
        <a:lstStyle/>
        <a:p>
          <a:endParaRPr lang="ru-RU">
            <a:solidFill>
              <a:schemeClr val="tx1"/>
            </a:solidFill>
          </a:endParaRPr>
        </a:p>
      </dgm:t>
    </dgm:pt>
    <dgm:pt modelId="{83153689-B0F2-403D-A872-B32A13AA8149}" type="sibTrans" cxnId="{817606D8-D5DA-41C4-BF40-CEA8DC7E4635}">
      <dgm:prSet/>
      <dgm:spPr/>
      <dgm:t>
        <a:bodyPr/>
        <a:lstStyle/>
        <a:p>
          <a:endParaRPr lang="ru-RU">
            <a:solidFill>
              <a:schemeClr val="tx1"/>
            </a:solidFill>
          </a:endParaRPr>
        </a:p>
      </dgm:t>
    </dgm:pt>
    <dgm:pt modelId="{606891A3-64CD-4106-A0D5-20CF962E0BC2}" type="pres">
      <dgm:prSet presAssocID="{3659837A-A057-4726-89F1-8196B280D4E9}" presName="layout" presStyleCnt="0">
        <dgm:presLayoutVars>
          <dgm:chMax/>
          <dgm:chPref/>
          <dgm:dir/>
          <dgm:animOne val="branch"/>
          <dgm:animLvl val="lvl"/>
          <dgm:resizeHandles/>
        </dgm:presLayoutVars>
      </dgm:prSet>
      <dgm:spPr/>
      <dgm:t>
        <a:bodyPr/>
        <a:lstStyle/>
        <a:p>
          <a:endParaRPr lang="en-US"/>
        </a:p>
      </dgm:t>
    </dgm:pt>
    <dgm:pt modelId="{D116037F-E539-4790-A836-4A46D998C2E0}" type="pres">
      <dgm:prSet presAssocID="{751038B4-6E6E-41F6-ACB6-C1875028FD40}" presName="root" presStyleCnt="0">
        <dgm:presLayoutVars>
          <dgm:chMax/>
          <dgm:chPref val="4"/>
        </dgm:presLayoutVars>
      </dgm:prSet>
      <dgm:spPr/>
    </dgm:pt>
    <dgm:pt modelId="{62BE7010-FDBF-4A29-805B-D70E92DA3F78}" type="pres">
      <dgm:prSet presAssocID="{751038B4-6E6E-41F6-ACB6-C1875028FD40}" presName="rootComposite" presStyleCnt="0">
        <dgm:presLayoutVars/>
      </dgm:prSet>
      <dgm:spPr/>
    </dgm:pt>
    <dgm:pt modelId="{02FAD8E5-9263-49B4-A7E8-6B962E87CAB2}" type="pres">
      <dgm:prSet presAssocID="{751038B4-6E6E-41F6-ACB6-C1875028FD40}" presName="rootText" presStyleLbl="node0" presStyleIdx="0" presStyleCnt="1">
        <dgm:presLayoutVars>
          <dgm:chMax/>
          <dgm:chPref val="4"/>
        </dgm:presLayoutVars>
      </dgm:prSet>
      <dgm:spPr/>
      <dgm:t>
        <a:bodyPr/>
        <a:lstStyle/>
        <a:p>
          <a:endParaRPr lang="en-US"/>
        </a:p>
      </dgm:t>
    </dgm:pt>
    <dgm:pt modelId="{BC8C58BB-56DF-415D-B51D-6FA2851AAB97}" type="pres">
      <dgm:prSet presAssocID="{751038B4-6E6E-41F6-ACB6-C1875028FD40}" presName="childShape" presStyleCnt="0">
        <dgm:presLayoutVars>
          <dgm:chMax val="0"/>
          <dgm:chPref val="0"/>
        </dgm:presLayoutVars>
      </dgm:prSet>
      <dgm:spPr/>
    </dgm:pt>
    <dgm:pt modelId="{49F56AD9-12D7-4B37-B1DB-50C733CC321D}" type="pres">
      <dgm:prSet presAssocID="{E95D949D-0210-4B42-848F-132BD6D1CB07}" presName="childComposite" presStyleCnt="0">
        <dgm:presLayoutVars>
          <dgm:chMax val="0"/>
          <dgm:chPref val="0"/>
        </dgm:presLayoutVars>
      </dgm:prSet>
      <dgm:spPr/>
    </dgm:pt>
    <dgm:pt modelId="{417F4EEE-8C33-4AE5-93B3-EAC67064466E}" type="pres">
      <dgm:prSet presAssocID="{E95D949D-0210-4B42-848F-132BD6D1CB07}" presName="Image" presStyleLbl="node1" presStyleIdx="0" presStyleCnt="2"/>
      <dgm:spPr/>
    </dgm:pt>
    <dgm:pt modelId="{5C3134BC-AE1B-4E18-8A90-9B2B3079F7A0}" type="pres">
      <dgm:prSet presAssocID="{E95D949D-0210-4B42-848F-132BD6D1CB07}" presName="childText" presStyleLbl="lnNode1" presStyleIdx="0" presStyleCnt="2">
        <dgm:presLayoutVars>
          <dgm:chMax val="0"/>
          <dgm:chPref val="0"/>
          <dgm:bulletEnabled val="1"/>
        </dgm:presLayoutVars>
      </dgm:prSet>
      <dgm:spPr/>
      <dgm:t>
        <a:bodyPr/>
        <a:lstStyle/>
        <a:p>
          <a:endParaRPr lang="en-US"/>
        </a:p>
      </dgm:t>
    </dgm:pt>
    <dgm:pt modelId="{88E5BE92-7408-42E8-986C-86557D0887AA}" type="pres">
      <dgm:prSet presAssocID="{FE9670CD-F8EA-4899-A9B2-A81829DC16D2}" presName="childComposite" presStyleCnt="0">
        <dgm:presLayoutVars>
          <dgm:chMax val="0"/>
          <dgm:chPref val="0"/>
        </dgm:presLayoutVars>
      </dgm:prSet>
      <dgm:spPr/>
    </dgm:pt>
    <dgm:pt modelId="{F91BF0DD-EB3E-401D-9172-22EA60BD3D08}" type="pres">
      <dgm:prSet presAssocID="{FE9670CD-F8EA-4899-A9B2-A81829DC16D2}" presName="Image" presStyleLbl="node1" presStyleIdx="1" presStyleCnt="2"/>
      <dgm:spPr/>
    </dgm:pt>
    <dgm:pt modelId="{567AB302-9D10-4A4D-9F0A-FFB7FA15B38F}" type="pres">
      <dgm:prSet presAssocID="{FE9670CD-F8EA-4899-A9B2-A81829DC16D2}" presName="childText" presStyleLbl="lnNode1" presStyleIdx="1" presStyleCnt="2">
        <dgm:presLayoutVars>
          <dgm:chMax val="0"/>
          <dgm:chPref val="0"/>
          <dgm:bulletEnabled val="1"/>
        </dgm:presLayoutVars>
      </dgm:prSet>
      <dgm:spPr/>
      <dgm:t>
        <a:bodyPr/>
        <a:lstStyle/>
        <a:p>
          <a:endParaRPr lang="en-US"/>
        </a:p>
      </dgm:t>
    </dgm:pt>
  </dgm:ptLst>
  <dgm:cxnLst>
    <dgm:cxn modelId="{5D0C5FF1-BA18-48D5-9580-AAF2F4EB6BE1}" type="presOf" srcId="{FE9670CD-F8EA-4899-A9B2-A81829DC16D2}" destId="{567AB302-9D10-4A4D-9F0A-FFB7FA15B38F}" srcOrd="0" destOrd="0" presId="urn:microsoft.com/office/officeart/2008/layout/PictureAccentList"/>
    <dgm:cxn modelId="{6159D346-6CFC-47C7-88EB-0B025E2129FF}" type="presOf" srcId="{751038B4-6E6E-41F6-ACB6-C1875028FD40}" destId="{02FAD8E5-9263-49B4-A7E8-6B962E87CAB2}" srcOrd="0" destOrd="0" presId="urn:microsoft.com/office/officeart/2008/layout/PictureAccentList"/>
    <dgm:cxn modelId="{2A3B6ED3-E262-4A46-BB45-81C35089EBD8}" srcId="{751038B4-6E6E-41F6-ACB6-C1875028FD40}" destId="{E95D949D-0210-4B42-848F-132BD6D1CB07}" srcOrd="0" destOrd="0" parTransId="{D4F957BC-BB00-4435-A035-3C27FA8E2E9F}" sibTransId="{E1B70BB5-A53C-480C-AE51-CDFA845F8DD4}"/>
    <dgm:cxn modelId="{E5DAE8D0-4D89-4B95-A168-2237F08F17B6}" type="presOf" srcId="{E95D949D-0210-4B42-848F-132BD6D1CB07}" destId="{5C3134BC-AE1B-4E18-8A90-9B2B3079F7A0}" srcOrd="0" destOrd="0" presId="urn:microsoft.com/office/officeart/2008/layout/PictureAccentList"/>
    <dgm:cxn modelId="{817606D8-D5DA-41C4-BF40-CEA8DC7E4635}" srcId="{751038B4-6E6E-41F6-ACB6-C1875028FD40}" destId="{FE9670CD-F8EA-4899-A9B2-A81829DC16D2}" srcOrd="1" destOrd="0" parTransId="{CD7E186B-DF95-47C8-A059-E8D9010290E2}" sibTransId="{83153689-B0F2-403D-A872-B32A13AA8149}"/>
    <dgm:cxn modelId="{46777967-3A85-4425-9494-78FD87D07BA2}" srcId="{3659837A-A057-4726-89F1-8196B280D4E9}" destId="{751038B4-6E6E-41F6-ACB6-C1875028FD40}" srcOrd="0" destOrd="0" parTransId="{D5640967-9F54-4D2A-8151-FD18BE253C10}" sibTransId="{39A5C49A-0E48-44FB-82C3-06B4E559EA2F}"/>
    <dgm:cxn modelId="{947EE2DF-73CE-4A99-9174-7D7337EE07D0}" type="presOf" srcId="{3659837A-A057-4726-89F1-8196B280D4E9}" destId="{606891A3-64CD-4106-A0D5-20CF962E0BC2}" srcOrd="0" destOrd="0" presId="urn:microsoft.com/office/officeart/2008/layout/PictureAccentList"/>
    <dgm:cxn modelId="{8BA4A0F8-47B2-4AC7-A017-7F01F5C3EE83}" type="presParOf" srcId="{606891A3-64CD-4106-A0D5-20CF962E0BC2}" destId="{D116037F-E539-4790-A836-4A46D998C2E0}" srcOrd="0" destOrd="0" presId="urn:microsoft.com/office/officeart/2008/layout/PictureAccentList"/>
    <dgm:cxn modelId="{919E079B-B2FB-4D37-B73A-F9BAEDF4AF4E}" type="presParOf" srcId="{D116037F-E539-4790-A836-4A46D998C2E0}" destId="{62BE7010-FDBF-4A29-805B-D70E92DA3F78}" srcOrd="0" destOrd="0" presId="urn:microsoft.com/office/officeart/2008/layout/PictureAccentList"/>
    <dgm:cxn modelId="{4F7E9A55-1F07-448A-9D43-BC44399787C3}" type="presParOf" srcId="{62BE7010-FDBF-4A29-805B-D70E92DA3F78}" destId="{02FAD8E5-9263-49B4-A7E8-6B962E87CAB2}" srcOrd="0" destOrd="0" presId="urn:microsoft.com/office/officeart/2008/layout/PictureAccentList"/>
    <dgm:cxn modelId="{E327BF38-751C-4DF9-9E60-2093C65147A3}" type="presParOf" srcId="{D116037F-E539-4790-A836-4A46D998C2E0}" destId="{BC8C58BB-56DF-415D-B51D-6FA2851AAB97}" srcOrd="1" destOrd="0" presId="urn:microsoft.com/office/officeart/2008/layout/PictureAccentList"/>
    <dgm:cxn modelId="{0C323987-5710-45A8-86F3-1317F6166A19}" type="presParOf" srcId="{BC8C58BB-56DF-415D-B51D-6FA2851AAB97}" destId="{49F56AD9-12D7-4B37-B1DB-50C733CC321D}" srcOrd="0" destOrd="0" presId="urn:microsoft.com/office/officeart/2008/layout/PictureAccentList"/>
    <dgm:cxn modelId="{C053DDCB-530C-4D46-866D-FBD659BEBB1B}" type="presParOf" srcId="{49F56AD9-12D7-4B37-B1DB-50C733CC321D}" destId="{417F4EEE-8C33-4AE5-93B3-EAC67064466E}" srcOrd="0" destOrd="0" presId="urn:microsoft.com/office/officeart/2008/layout/PictureAccentList"/>
    <dgm:cxn modelId="{5300B7D8-8495-4769-A635-D8700B34C7AB}" type="presParOf" srcId="{49F56AD9-12D7-4B37-B1DB-50C733CC321D}" destId="{5C3134BC-AE1B-4E18-8A90-9B2B3079F7A0}" srcOrd="1" destOrd="0" presId="urn:microsoft.com/office/officeart/2008/layout/PictureAccentList"/>
    <dgm:cxn modelId="{267234C2-0FD7-4007-B6F9-E5607ED131BD}" type="presParOf" srcId="{BC8C58BB-56DF-415D-B51D-6FA2851AAB97}" destId="{88E5BE92-7408-42E8-986C-86557D0887AA}" srcOrd="1" destOrd="0" presId="urn:microsoft.com/office/officeart/2008/layout/PictureAccentList"/>
    <dgm:cxn modelId="{CCA6C19C-7439-4814-BC06-8FC631AC36D3}" type="presParOf" srcId="{88E5BE92-7408-42E8-986C-86557D0887AA}" destId="{F91BF0DD-EB3E-401D-9172-22EA60BD3D08}" srcOrd="0" destOrd="0" presId="urn:microsoft.com/office/officeart/2008/layout/PictureAccentList"/>
    <dgm:cxn modelId="{241303DA-B4E5-4294-9FE5-E9D5170EBCD8}" type="presParOf" srcId="{88E5BE92-7408-42E8-986C-86557D0887AA}" destId="{567AB302-9D10-4A4D-9F0A-FFB7FA15B38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C13E639-DD65-4F39-B5C1-48587B1593FE}" type="doc">
      <dgm:prSet loTypeId="urn:microsoft.com/office/officeart/2005/8/layout/hList7" loCatId="list" qsTypeId="urn:microsoft.com/office/officeart/2005/8/quickstyle/simple1" qsCatId="simple" csTypeId="urn:microsoft.com/office/officeart/2005/8/colors/colorful1" csCatId="colorful" phldr="1"/>
      <dgm:spPr/>
    </dgm:pt>
    <dgm:pt modelId="{475BF1B1-E6FF-4181-B7E4-C5CA543CDC68}">
      <dgm:prSet phldrT="[Текст]" custT="1"/>
      <dgm:spPr/>
      <dgm:t>
        <a:bodyPr/>
        <a:lstStyle/>
        <a:p>
          <a:r>
            <a:rPr lang="en-US" sz="2800" dirty="0">
              <a:solidFill>
                <a:schemeClr val="tx1"/>
              </a:solidFill>
            </a:rPr>
            <a:t>Infrastructure monitoring – focuses on things related to infrastructure </a:t>
          </a:r>
          <a:endParaRPr lang="ru-RU" sz="2800" dirty="0">
            <a:solidFill>
              <a:schemeClr val="tx1"/>
            </a:solidFill>
          </a:endParaRPr>
        </a:p>
      </dgm:t>
    </dgm:pt>
    <dgm:pt modelId="{BC937AA8-E8BD-4216-8D19-A6E17B43D574}" type="parTrans" cxnId="{EDD695A0-1C25-48BC-8737-5397AC2B2C57}">
      <dgm:prSet/>
      <dgm:spPr/>
      <dgm:t>
        <a:bodyPr/>
        <a:lstStyle/>
        <a:p>
          <a:endParaRPr lang="ru-RU" sz="2400">
            <a:solidFill>
              <a:schemeClr val="tx1"/>
            </a:solidFill>
          </a:endParaRPr>
        </a:p>
      </dgm:t>
    </dgm:pt>
    <dgm:pt modelId="{96EA26CF-56CA-4413-A761-40FF67CAC7C2}" type="sibTrans" cxnId="{EDD695A0-1C25-48BC-8737-5397AC2B2C57}">
      <dgm:prSet/>
      <dgm:spPr/>
      <dgm:t>
        <a:bodyPr/>
        <a:lstStyle/>
        <a:p>
          <a:endParaRPr lang="ru-RU" sz="2400">
            <a:solidFill>
              <a:schemeClr val="tx1"/>
            </a:solidFill>
          </a:endParaRPr>
        </a:p>
      </dgm:t>
    </dgm:pt>
    <dgm:pt modelId="{E5B42152-0926-4DA2-87B3-233A6C74E558}">
      <dgm:prSet phldrT="[Текст]" custT="1"/>
      <dgm:spPr/>
      <dgm:t>
        <a:bodyPr/>
        <a:lstStyle/>
        <a:p>
          <a:r>
            <a:rPr lang="en-US" sz="2800" dirty="0">
              <a:solidFill>
                <a:schemeClr val="tx1"/>
              </a:solidFill>
            </a:rPr>
            <a:t>Application Performance Monitoring (APM) – focuses on performance and stability of individual parts of an application</a:t>
          </a:r>
          <a:endParaRPr lang="ru-RU" sz="2800" dirty="0">
            <a:solidFill>
              <a:schemeClr val="tx1"/>
            </a:solidFill>
          </a:endParaRPr>
        </a:p>
      </dgm:t>
    </dgm:pt>
    <dgm:pt modelId="{F11DDE93-886B-4933-99FD-7CEAF6CB2EDA}" type="parTrans" cxnId="{A82AD241-6A41-493D-B4CB-CCC124EDC1FE}">
      <dgm:prSet/>
      <dgm:spPr/>
      <dgm:t>
        <a:bodyPr/>
        <a:lstStyle/>
        <a:p>
          <a:endParaRPr lang="ru-RU" sz="2400">
            <a:solidFill>
              <a:schemeClr val="tx1"/>
            </a:solidFill>
          </a:endParaRPr>
        </a:p>
      </dgm:t>
    </dgm:pt>
    <dgm:pt modelId="{5B8B2B83-2316-4C70-BB38-38677E4A6FA8}" type="sibTrans" cxnId="{A82AD241-6A41-493D-B4CB-CCC124EDC1FE}">
      <dgm:prSet/>
      <dgm:spPr/>
      <dgm:t>
        <a:bodyPr/>
        <a:lstStyle/>
        <a:p>
          <a:endParaRPr lang="ru-RU" sz="2400">
            <a:solidFill>
              <a:schemeClr val="tx1"/>
            </a:solidFill>
          </a:endParaRPr>
        </a:p>
      </dgm:t>
    </dgm:pt>
    <dgm:pt modelId="{69EB6923-1FFB-425F-98BF-B9A9BE7B90A6}" type="pres">
      <dgm:prSet presAssocID="{0C13E639-DD65-4F39-B5C1-48587B1593FE}" presName="Name0" presStyleCnt="0">
        <dgm:presLayoutVars>
          <dgm:dir/>
          <dgm:resizeHandles val="exact"/>
        </dgm:presLayoutVars>
      </dgm:prSet>
      <dgm:spPr/>
    </dgm:pt>
    <dgm:pt modelId="{9AB64185-0B4B-487A-AD8C-5250300FA7FB}" type="pres">
      <dgm:prSet presAssocID="{0C13E639-DD65-4F39-B5C1-48587B1593FE}" presName="fgShape" presStyleLbl="fgShp" presStyleIdx="0" presStyleCnt="1"/>
      <dgm:spPr/>
    </dgm:pt>
    <dgm:pt modelId="{660D00C2-2E25-460E-A0ED-EF8170E2E986}" type="pres">
      <dgm:prSet presAssocID="{0C13E639-DD65-4F39-B5C1-48587B1593FE}" presName="linComp" presStyleCnt="0"/>
      <dgm:spPr/>
    </dgm:pt>
    <dgm:pt modelId="{B4C6FC35-0579-4A5E-95A9-1CB0312ABF0E}" type="pres">
      <dgm:prSet presAssocID="{475BF1B1-E6FF-4181-B7E4-C5CA543CDC68}" presName="compNode" presStyleCnt="0"/>
      <dgm:spPr/>
    </dgm:pt>
    <dgm:pt modelId="{9B7A000B-32D0-4747-AD0C-0153F549FEE4}" type="pres">
      <dgm:prSet presAssocID="{475BF1B1-E6FF-4181-B7E4-C5CA543CDC68}" presName="bkgdShape" presStyleLbl="node1" presStyleIdx="0" presStyleCnt="2"/>
      <dgm:spPr/>
      <dgm:t>
        <a:bodyPr/>
        <a:lstStyle/>
        <a:p>
          <a:endParaRPr lang="en-US"/>
        </a:p>
      </dgm:t>
    </dgm:pt>
    <dgm:pt modelId="{94356F7D-D2D7-45BD-A269-929FE8C8C288}" type="pres">
      <dgm:prSet presAssocID="{475BF1B1-E6FF-4181-B7E4-C5CA543CDC68}" presName="nodeTx" presStyleLbl="node1" presStyleIdx="0" presStyleCnt="2">
        <dgm:presLayoutVars>
          <dgm:bulletEnabled val="1"/>
        </dgm:presLayoutVars>
      </dgm:prSet>
      <dgm:spPr/>
      <dgm:t>
        <a:bodyPr/>
        <a:lstStyle/>
        <a:p>
          <a:endParaRPr lang="en-US"/>
        </a:p>
      </dgm:t>
    </dgm:pt>
    <dgm:pt modelId="{1873853D-8422-4D05-A2A3-78064FEFF80D}" type="pres">
      <dgm:prSet presAssocID="{475BF1B1-E6FF-4181-B7E4-C5CA543CDC68}" presName="invisiNode" presStyleLbl="node1" presStyleIdx="0" presStyleCnt="2"/>
      <dgm:spPr/>
    </dgm:pt>
    <dgm:pt modelId="{BD2067B8-0A14-47BD-8BA7-F3CBDD721532}" type="pres">
      <dgm:prSet presAssocID="{475BF1B1-E6FF-4181-B7E4-C5CA543CDC68}" presName="imagNode" presStyleLbl="fgImgPlace1" presStyleIdx="0" presStyleCnt="2"/>
      <dgm:spPr/>
    </dgm:pt>
    <dgm:pt modelId="{89413193-5F7D-4E81-AE11-4EE782ABC79D}" type="pres">
      <dgm:prSet presAssocID="{96EA26CF-56CA-4413-A761-40FF67CAC7C2}" presName="sibTrans" presStyleLbl="sibTrans2D1" presStyleIdx="0" presStyleCnt="0"/>
      <dgm:spPr/>
      <dgm:t>
        <a:bodyPr/>
        <a:lstStyle/>
        <a:p>
          <a:endParaRPr lang="en-US"/>
        </a:p>
      </dgm:t>
    </dgm:pt>
    <dgm:pt modelId="{CB7A7F6F-4A7F-43A4-B386-69324399A565}" type="pres">
      <dgm:prSet presAssocID="{E5B42152-0926-4DA2-87B3-233A6C74E558}" presName="compNode" presStyleCnt="0"/>
      <dgm:spPr/>
    </dgm:pt>
    <dgm:pt modelId="{95B222C6-6162-4A04-946B-F9179653F266}" type="pres">
      <dgm:prSet presAssocID="{E5B42152-0926-4DA2-87B3-233A6C74E558}" presName="bkgdShape" presStyleLbl="node1" presStyleIdx="1" presStyleCnt="2"/>
      <dgm:spPr/>
      <dgm:t>
        <a:bodyPr/>
        <a:lstStyle/>
        <a:p>
          <a:endParaRPr lang="en-US"/>
        </a:p>
      </dgm:t>
    </dgm:pt>
    <dgm:pt modelId="{DBC97BCB-33ED-428C-93EE-9350DFB42968}" type="pres">
      <dgm:prSet presAssocID="{E5B42152-0926-4DA2-87B3-233A6C74E558}" presName="nodeTx" presStyleLbl="node1" presStyleIdx="1" presStyleCnt="2">
        <dgm:presLayoutVars>
          <dgm:bulletEnabled val="1"/>
        </dgm:presLayoutVars>
      </dgm:prSet>
      <dgm:spPr/>
      <dgm:t>
        <a:bodyPr/>
        <a:lstStyle/>
        <a:p>
          <a:endParaRPr lang="en-US"/>
        </a:p>
      </dgm:t>
    </dgm:pt>
    <dgm:pt modelId="{88FB42B9-D583-492E-9795-4D5972AAD48C}" type="pres">
      <dgm:prSet presAssocID="{E5B42152-0926-4DA2-87B3-233A6C74E558}" presName="invisiNode" presStyleLbl="node1" presStyleIdx="1" presStyleCnt="2"/>
      <dgm:spPr/>
    </dgm:pt>
    <dgm:pt modelId="{3FC94B64-BFA3-48B6-BF81-04A91CC362B1}" type="pres">
      <dgm:prSet presAssocID="{E5B42152-0926-4DA2-87B3-233A6C74E558}" presName="imagNode" presStyleLbl="fgImgPlace1" presStyleIdx="1" presStyleCnt="2"/>
      <dgm:spPr/>
    </dgm:pt>
  </dgm:ptLst>
  <dgm:cxnLst>
    <dgm:cxn modelId="{1BCE8EA1-0407-496C-B76A-918209C35616}" type="presOf" srcId="{475BF1B1-E6FF-4181-B7E4-C5CA543CDC68}" destId="{9B7A000B-32D0-4747-AD0C-0153F549FEE4}" srcOrd="0" destOrd="0" presId="urn:microsoft.com/office/officeart/2005/8/layout/hList7"/>
    <dgm:cxn modelId="{D31C8B96-3BC2-4D43-9F33-478CFE9C088A}" type="presOf" srcId="{0C13E639-DD65-4F39-B5C1-48587B1593FE}" destId="{69EB6923-1FFB-425F-98BF-B9A9BE7B90A6}" srcOrd="0" destOrd="0" presId="urn:microsoft.com/office/officeart/2005/8/layout/hList7"/>
    <dgm:cxn modelId="{A82AD241-6A41-493D-B4CB-CCC124EDC1FE}" srcId="{0C13E639-DD65-4F39-B5C1-48587B1593FE}" destId="{E5B42152-0926-4DA2-87B3-233A6C74E558}" srcOrd="1" destOrd="0" parTransId="{F11DDE93-886B-4933-99FD-7CEAF6CB2EDA}" sibTransId="{5B8B2B83-2316-4C70-BB38-38677E4A6FA8}"/>
    <dgm:cxn modelId="{30B34984-17FC-400E-A0D8-456EE3297BB9}" type="presOf" srcId="{475BF1B1-E6FF-4181-B7E4-C5CA543CDC68}" destId="{94356F7D-D2D7-45BD-A269-929FE8C8C288}" srcOrd="1" destOrd="0" presId="urn:microsoft.com/office/officeart/2005/8/layout/hList7"/>
    <dgm:cxn modelId="{98308697-9E5D-4A68-AA65-9B205A5E1395}" type="presOf" srcId="{96EA26CF-56CA-4413-A761-40FF67CAC7C2}" destId="{89413193-5F7D-4E81-AE11-4EE782ABC79D}" srcOrd="0" destOrd="0" presId="urn:microsoft.com/office/officeart/2005/8/layout/hList7"/>
    <dgm:cxn modelId="{CAA3E879-821F-41D2-836B-07EFD59F376E}" type="presOf" srcId="{E5B42152-0926-4DA2-87B3-233A6C74E558}" destId="{DBC97BCB-33ED-428C-93EE-9350DFB42968}" srcOrd="1" destOrd="0" presId="urn:microsoft.com/office/officeart/2005/8/layout/hList7"/>
    <dgm:cxn modelId="{EDD695A0-1C25-48BC-8737-5397AC2B2C57}" srcId="{0C13E639-DD65-4F39-B5C1-48587B1593FE}" destId="{475BF1B1-E6FF-4181-B7E4-C5CA543CDC68}" srcOrd="0" destOrd="0" parTransId="{BC937AA8-E8BD-4216-8D19-A6E17B43D574}" sibTransId="{96EA26CF-56CA-4413-A761-40FF67CAC7C2}"/>
    <dgm:cxn modelId="{A7F48844-48E5-479A-BA72-5EDCDBC78FC8}" type="presOf" srcId="{E5B42152-0926-4DA2-87B3-233A6C74E558}" destId="{95B222C6-6162-4A04-946B-F9179653F266}" srcOrd="0" destOrd="0" presId="urn:microsoft.com/office/officeart/2005/8/layout/hList7"/>
    <dgm:cxn modelId="{28CEFAFD-1E91-47C3-976A-454B666C923E}" type="presParOf" srcId="{69EB6923-1FFB-425F-98BF-B9A9BE7B90A6}" destId="{9AB64185-0B4B-487A-AD8C-5250300FA7FB}" srcOrd="0" destOrd="0" presId="urn:microsoft.com/office/officeart/2005/8/layout/hList7"/>
    <dgm:cxn modelId="{177FA222-EEBA-4B48-B16D-6153EEA19DFC}" type="presParOf" srcId="{69EB6923-1FFB-425F-98BF-B9A9BE7B90A6}" destId="{660D00C2-2E25-460E-A0ED-EF8170E2E986}" srcOrd="1" destOrd="0" presId="urn:microsoft.com/office/officeart/2005/8/layout/hList7"/>
    <dgm:cxn modelId="{4DEB3E7F-821D-4C15-A081-C1F215C7F030}" type="presParOf" srcId="{660D00C2-2E25-460E-A0ED-EF8170E2E986}" destId="{B4C6FC35-0579-4A5E-95A9-1CB0312ABF0E}" srcOrd="0" destOrd="0" presId="urn:microsoft.com/office/officeart/2005/8/layout/hList7"/>
    <dgm:cxn modelId="{A574C617-72B6-49DC-B43D-B581B66239D0}" type="presParOf" srcId="{B4C6FC35-0579-4A5E-95A9-1CB0312ABF0E}" destId="{9B7A000B-32D0-4747-AD0C-0153F549FEE4}" srcOrd="0" destOrd="0" presId="urn:microsoft.com/office/officeart/2005/8/layout/hList7"/>
    <dgm:cxn modelId="{447147A1-5D74-4C88-848F-BBE0FEE835EC}" type="presParOf" srcId="{B4C6FC35-0579-4A5E-95A9-1CB0312ABF0E}" destId="{94356F7D-D2D7-45BD-A269-929FE8C8C288}" srcOrd="1" destOrd="0" presId="urn:microsoft.com/office/officeart/2005/8/layout/hList7"/>
    <dgm:cxn modelId="{C7316A29-D79E-4650-ABE6-4E841E855750}" type="presParOf" srcId="{B4C6FC35-0579-4A5E-95A9-1CB0312ABF0E}" destId="{1873853D-8422-4D05-A2A3-78064FEFF80D}" srcOrd="2" destOrd="0" presId="urn:microsoft.com/office/officeart/2005/8/layout/hList7"/>
    <dgm:cxn modelId="{CAC88061-2498-4FE2-81DB-0352341B834D}" type="presParOf" srcId="{B4C6FC35-0579-4A5E-95A9-1CB0312ABF0E}" destId="{BD2067B8-0A14-47BD-8BA7-F3CBDD721532}" srcOrd="3" destOrd="0" presId="urn:microsoft.com/office/officeart/2005/8/layout/hList7"/>
    <dgm:cxn modelId="{DE0E10FA-BCDC-4A36-8D2F-C6EE4E15A760}" type="presParOf" srcId="{660D00C2-2E25-460E-A0ED-EF8170E2E986}" destId="{89413193-5F7D-4E81-AE11-4EE782ABC79D}" srcOrd="1" destOrd="0" presId="urn:microsoft.com/office/officeart/2005/8/layout/hList7"/>
    <dgm:cxn modelId="{EFDBD986-B9CC-4AB1-B1BD-C83C299B1967}" type="presParOf" srcId="{660D00C2-2E25-460E-A0ED-EF8170E2E986}" destId="{CB7A7F6F-4A7F-43A4-B386-69324399A565}" srcOrd="2" destOrd="0" presId="urn:microsoft.com/office/officeart/2005/8/layout/hList7"/>
    <dgm:cxn modelId="{63ACEE72-C0E0-404C-8ED0-090BC44892E3}" type="presParOf" srcId="{CB7A7F6F-4A7F-43A4-B386-69324399A565}" destId="{95B222C6-6162-4A04-946B-F9179653F266}" srcOrd="0" destOrd="0" presId="urn:microsoft.com/office/officeart/2005/8/layout/hList7"/>
    <dgm:cxn modelId="{CA3A4130-98B6-481F-808F-A7DA5C91B42F}" type="presParOf" srcId="{CB7A7F6F-4A7F-43A4-B386-69324399A565}" destId="{DBC97BCB-33ED-428C-93EE-9350DFB42968}" srcOrd="1" destOrd="0" presId="urn:microsoft.com/office/officeart/2005/8/layout/hList7"/>
    <dgm:cxn modelId="{9817E310-4656-4C12-926D-4C3E08590534}" type="presParOf" srcId="{CB7A7F6F-4A7F-43A4-B386-69324399A565}" destId="{88FB42B9-D583-492E-9795-4D5972AAD48C}" srcOrd="2" destOrd="0" presId="urn:microsoft.com/office/officeart/2005/8/layout/hList7"/>
    <dgm:cxn modelId="{9A2F3545-93B5-4249-B5AF-EE97E2DE2889}" type="presParOf" srcId="{CB7A7F6F-4A7F-43A4-B386-69324399A565}" destId="{3FC94B64-BFA3-48B6-BF81-04A91CC362B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C8AC3C2-9EF5-44D5-AB2A-30A696DAD7F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ru-RU"/>
        </a:p>
      </dgm:t>
    </dgm:pt>
    <dgm:pt modelId="{1ADFF7C6-2F6C-4252-B025-B7EB7B214ACB}">
      <dgm:prSet phldrT="[Текст]"/>
      <dgm:spPr/>
      <dgm:t>
        <a:bodyPr/>
        <a:lstStyle/>
        <a:p>
          <a:endParaRPr lang="ru-RU" dirty="0">
            <a:solidFill>
              <a:schemeClr val="tx1"/>
            </a:solidFill>
          </a:endParaRPr>
        </a:p>
      </dgm:t>
    </dgm:pt>
    <dgm:pt modelId="{9CE0BE2F-13B0-41FD-A2D1-7FAA2250510A}" type="parTrans" cxnId="{51B9AA38-20D3-49D1-9DB6-09FD66DC8557}">
      <dgm:prSet/>
      <dgm:spPr/>
      <dgm:t>
        <a:bodyPr/>
        <a:lstStyle/>
        <a:p>
          <a:endParaRPr lang="ru-RU">
            <a:solidFill>
              <a:schemeClr val="tx1"/>
            </a:solidFill>
          </a:endParaRPr>
        </a:p>
      </dgm:t>
    </dgm:pt>
    <dgm:pt modelId="{F7483634-A24D-4BF9-A5D1-3012F1A81D57}" type="sibTrans" cxnId="{51B9AA38-20D3-49D1-9DB6-09FD66DC8557}">
      <dgm:prSet/>
      <dgm:spPr/>
      <dgm:t>
        <a:bodyPr/>
        <a:lstStyle/>
        <a:p>
          <a:endParaRPr lang="ru-RU">
            <a:solidFill>
              <a:schemeClr val="tx1"/>
            </a:solidFill>
          </a:endParaRPr>
        </a:p>
      </dgm:t>
    </dgm:pt>
    <dgm:pt modelId="{366BADB6-B2F1-402D-8B67-20FD780446AD}">
      <dgm:prSet phldrT="[Текст]"/>
      <dgm:spPr/>
      <dgm:t>
        <a:bodyPr/>
        <a:lstStyle/>
        <a:p>
          <a:r>
            <a:rPr lang="en-US"/>
            <a:t>Designed as a modern replacement for Nagios</a:t>
          </a:r>
          <a:endParaRPr lang="ru-RU" dirty="0"/>
        </a:p>
      </dgm:t>
    </dgm:pt>
    <dgm:pt modelId="{99CE2071-2ACF-4DE2-B7F6-4D6355DD4AAA}" type="parTrans" cxnId="{0078D025-566F-4F1F-9B8B-2A03F48CD3CD}">
      <dgm:prSet/>
      <dgm:spPr/>
      <dgm:t>
        <a:bodyPr/>
        <a:lstStyle/>
        <a:p>
          <a:endParaRPr lang="ru-RU">
            <a:solidFill>
              <a:schemeClr val="tx1"/>
            </a:solidFill>
          </a:endParaRPr>
        </a:p>
      </dgm:t>
    </dgm:pt>
    <dgm:pt modelId="{812DF6DA-6EFA-4AF1-BCAE-88D11A5A4237}" type="sibTrans" cxnId="{0078D025-566F-4F1F-9B8B-2A03F48CD3CD}">
      <dgm:prSet/>
      <dgm:spPr/>
      <dgm:t>
        <a:bodyPr/>
        <a:lstStyle/>
        <a:p>
          <a:endParaRPr lang="ru-RU">
            <a:solidFill>
              <a:schemeClr val="tx1"/>
            </a:solidFill>
          </a:endParaRPr>
        </a:p>
      </dgm:t>
    </dgm:pt>
    <dgm:pt modelId="{0B0C1D9C-BD83-4DA4-8D6C-AC24F762F072}">
      <dgm:prSet phldrT="[Текст]"/>
      <dgm:spPr/>
      <dgm:t>
        <a:bodyPr/>
        <a:lstStyle/>
        <a:p>
          <a:r>
            <a:rPr lang="en-US"/>
            <a:t>Server/agent</a:t>
          </a:r>
          <a:endParaRPr lang="ru-RU" dirty="0"/>
        </a:p>
      </dgm:t>
    </dgm:pt>
    <dgm:pt modelId="{8E7857BA-12BD-473D-A0E2-2F8212F294E8}" type="parTrans" cxnId="{B7BC450C-2A8D-4C2E-9A24-BB46A42B898D}">
      <dgm:prSet/>
      <dgm:spPr/>
      <dgm:t>
        <a:bodyPr/>
        <a:lstStyle/>
        <a:p>
          <a:endParaRPr lang="ru-RU">
            <a:solidFill>
              <a:schemeClr val="tx1"/>
            </a:solidFill>
          </a:endParaRPr>
        </a:p>
      </dgm:t>
    </dgm:pt>
    <dgm:pt modelId="{48F11223-8205-4F52-B874-12CCFD3ADE95}" type="sibTrans" cxnId="{B7BC450C-2A8D-4C2E-9A24-BB46A42B898D}">
      <dgm:prSet/>
      <dgm:spPr/>
      <dgm:t>
        <a:bodyPr/>
        <a:lstStyle/>
        <a:p>
          <a:endParaRPr lang="ru-RU">
            <a:solidFill>
              <a:schemeClr val="tx1"/>
            </a:solidFill>
          </a:endParaRPr>
        </a:p>
      </dgm:t>
    </dgm:pt>
    <dgm:pt modelId="{DFE70635-6D69-404D-92F3-D3A608FFDB4D}">
      <dgm:prSet phldrT="[Текст]"/>
      <dgm:spPr/>
      <dgm:t>
        <a:bodyPr/>
        <a:lstStyle/>
        <a:p>
          <a:endParaRPr lang="ru-RU" dirty="0">
            <a:solidFill>
              <a:schemeClr val="tx1"/>
            </a:solidFill>
          </a:endParaRPr>
        </a:p>
      </dgm:t>
    </dgm:pt>
    <dgm:pt modelId="{28DA6621-8D0F-436E-B7B9-6D93AD2BA011}" type="parTrans" cxnId="{E3F3D477-ECC4-4DC9-991C-914D30B981BB}">
      <dgm:prSet/>
      <dgm:spPr/>
      <dgm:t>
        <a:bodyPr/>
        <a:lstStyle/>
        <a:p>
          <a:endParaRPr lang="ru-RU">
            <a:solidFill>
              <a:schemeClr val="tx1"/>
            </a:solidFill>
          </a:endParaRPr>
        </a:p>
      </dgm:t>
    </dgm:pt>
    <dgm:pt modelId="{48163567-A492-4A8F-BA06-537F09400999}" type="sibTrans" cxnId="{E3F3D477-ECC4-4DC9-991C-914D30B981BB}">
      <dgm:prSet/>
      <dgm:spPr/>
      <dgm:t>
        <a:bodyPr/>
        <a:lstStyle/>
        <a:p>
          <a:endParaRPr lang="ru-RU">
            <a:solidFill>
              <a:schemeClr val="tx1"/>
            </a:solidFill>
          </a:endParaRPr>
        </a:p>
      </dgm:t>
    </dgm:pt>
    <dgm:pt modelId="{86B0F980-93F4-4432-92EB-71F1C70DA657}">
      <dgm:prSet phldrT="[Текст]"/>
      <dgm:spPr/>
      <dgm:t>
        <a:bodyPr/>
        <a:lstStyle/>
        <a:p>
          <a:r>
            <a:rPr lang="en-US"/>
            <a:t>SaaS + agent</a:t>
          </a:r>
          <a:endParaRPr lang="ru-RU" dirty="0"/>
        </a:p>
      </dgm:t>
    </dgm:pt>
    <dgm:pt modelId="{FCE70ED5-2893-464E-9807-C0DEB800A091}" type="parTrans" cxnId="{2FD7AD6E-3AFB-4CE5-8677-6876058ED705}">
      <dgm:prSet/>
      <dgm:spPr/>
      <dgm:t>
        <a:bodyPr/>
        <a:lstStyle/>
        <a:p>
          <a:endParaRPr lang="ru-RU">
            <a:solidFill>
              <a:schemeClr val="tx1"/>
            </a:solidFill>
          </a:endParaRPr>
        </a:p>
      </dgm:t>
    </dgm:pt>
    <dgm:pt modelId="{99E8B323-BDF0-4F40-8718-6B6053571053}" type="sibTrans" cxnId="{2FD7AD6E-3AFB-4CE5-8677-6876058ED705}">
      <dgm:prSet/>
      <dgm:spPr/>
      <dgm:t>
        <a:bodyPr/>
        <a:lstStyle/>
        <a:p>
          <a:endParaRPr lang="ru-RU">
            <a:solidFill>
              <a:schemeClr val="tx1"/>
            </a:solidFill>
          </a:endParaRPr>
        </a:p>
      </dgm:t>
    </dgm:pt>
    <dgm:pt modelId="{FD124007-0083-4F13-BAAF-BBC24C982659}">
      <dgm:prSet phldrT="[Текст]"/>
      <dgm:spPr/>
      <dgm:t>
        <a:bodyPr/>
        <a:lstStyle/>
        <a:p>
          <a:r>
            <a:rPr lang="en-US"/>
            <a:t>Wide variety of metrics (also does APM)</a:t>
          </a:r>
          <a:endParaRPr lang="ru-RU" dirty="0"/>
        </a:p>
      </dgm:t>
    </dgm:pt>
    <dgm:pt modelId="{C3386F6E-27AC-4888-8FF0-CDF86EAFF81E}" type="parTrans" cxnId="{394A03E8-4EF8-4B55-837C-2A2FD1744C1F}">
      <dgm:prSet/>
      <dgm:spPr/>
      <dgm:t>
        <a:bodyPr/>
        <a:lstStyle/>
        <a:p>
          <a:endParaRPr lang="ru-RU">
            <a:solidFill>
              <a:schemeClr val="tx1"/>
            </a:solidFill>
          </a:endParaRPr>
        </a:p>
      </dgm:t>
    </dgm:pt>
    <dgm:pt modelId="{54686E9D-B632-457F-BD7C-B62A05F5C59D}" type="sibTrans" cxnId="{394A03E8-4EF8-4B55-837C-2A2FD1744C1F}">
      <dgm:prSet/>
      <dgm:spPr/>
      <dgm:t>
        <a:bodyPr/>
        <a:lstStyle/>
        <a:p>
          <a:endParaRPr lang="ru-RU">
            <a:solidFill>
              <a:schemeClr val="tx1"/>
            </a:solidFill>
          </a:endParaRPr>
        </a:p>
      </dgm:t>
    </dgm:pt>
    <dgm:pt modelId="{8E9DEFF4-D72C-4EE5-AF68-ABF6D08D57F9}">
      <dgm:prSet phldrT="[Текст]"/>
      <dgm:spPr/>
      <dgm:t>
        <a:bodyPr/>
        <a:lstStyle/>
        <a:p>
          <a:r>
            <a:rPr lang="en-US"/>
            <a:t>Agents push data to an AMQP broker</a:t>
          </a:r>
          <a:endParaRPr lang="ru-RU" dirty="0"/>
        </a:p>
      </dgm:t>
    </dgm:pt>
    <dgm:pt modelId="{D6A50002-6130-4D2F-B946-41F63715BCDB}" type="parTrans" cxnId="{EAD00648-478A-4651-9B37-DC70DF2A0E67}">
      <dgm:prSet/>
      <dgm:spPr/>
      <dgm:t>
        <a:bodyPr/>
        <a:lstStyle/>
        <a:p>
          <a:endParaRPr lang="ru-RU">
            <a:solidFill>
              <a:schemeClr val="tx1"/>
            </a:solidFill>
          </a:endParaRPr>
        </a:p>
      </dgm:t>
    </dgm:pt>
    <dgm:pt modelId="{91744D12-CD0F-4D06-96B0-E1E86C288363}" type="sibTrans" cxnId="{EAD00648-478A-4651-9B37-DC70DF2A0E67}">
      <dgm:prSet/>
      <dgm:spPr/>
      <dgm:t>
        <a:bodyPr/>
        <a:lstStyle/>
        <a:p>
          <a:endParaRPr lang="ru-RU">
            <a:solidFill>
              <a:schemeClr val="tx1"/>
            </a:solidFill>
          </a:endParaRPr>
        </a:p>
      </dgm:t>
    </dgm:pt>
    <dgm:pt modelId="{7C77EB1A-4572-4C71-A0E0-58DD379D5591}" type="pres">
      <dgm:prSet presAssocID="{DC8AC3C2-9EF5-44D5-AB2A-30A696DAD7FB}" presName="Name0" presStyleCnt="0">
        <dgm:presLayoutVars>
          <dgm:dir/>
          <dgm:animLvl val="lvl"/>
          <dgm:resizeHandles val="exact"/>
        </dgm:presLayoutVars>
      </dgm:prSet>
      <dgm:spPr/>
      <dgm:t>
        <a:bodyPr/>
        <a:lstStyle/>
        <a:p>
          <a:endParaRPr lang="en-US"/>
        </a:p>
      </dgm:t>
    </dgm:pt>
    <dgm:pt modelId="{24CFF45D-48EC-4091-BB77-8950CD729664}" type="pres">
      <dgm:prSet presAssocID="{1ADFF7C6-2F6C-4252-B025-B7EB7B214ACB}" presName="linNode" presStyleCnt="0"/>
      <dgm:spPr/>
    </dgm:pt>
    <dgm:pt modelId="{1E121BB1-6914-4F90-9108-29C62A1DDAF5}" type="pres">
      <dgm:prSet presAssocID="{1ADFF7C6-2F6C-4252-B025-B7EB7B214ACB}" presName="parentText" presStyleLbl="node1" presStyleIdx="0" presStyleCnt="2">
        <dgm:presLayoutVars>
          <dgm:chMax val="1"/>
          <dgm:bulletEnabled val="1"/>
        </dgm:presLayoutVars>
      </dgm:prSet>
      <dgm:spPr/>
      <dgm:t>
        <a:bodyPr/>
        <a:lstStyle/>
        <a:p>
          <a:endParaRPr lang="en-US"/>
        </a:p>
      </dgm:t>
    </dgm:pt>
    <dgm:pt modelId="{D166EB2A-A401-41CE-853A-6E587AE0BAB6}" type="pres">
      <dgm:prSet presAssocID="{1ADFF7C6-2F6C-4252-B025-B7EB7B214ACB}" presName="descendantText" presStyleLbl="alignAccFollowNode1" presStyleIdx="0" presStyleCnt="2">
        <dgm:presLayoutVars>
          <dgm:bulletEnabled val="1"/>
        </dgm:presLayoutVars>
      </dgm:prSet>
      <dgm:spPr/>
      <dgm:t>
        <a:bodyPr/>
        <a:lstStyle/>
        <a:p>
          <a:endParaRPr lang="en-US"/>
        </a:p>
      </dgm:t>
    </dgm:pt>
    <dgm:pt modelId="{1AE506A9-215B-4E24-92AE-F404D14C2DA9}" type="pres">
      <dgm:prSet presAssocID="{F7483634-A24D-4BF9-A5D1-3012F1A81D57}" presName="sp" presStyleCnt="0"/>
      <dgm:spPr/>
    </dgm:pt>
    <dgm:pt modelId="{13D3F198-353A-4997-9845-6A5607E774A8}" type="pres">
      <dgm:prSet presAssocID="{DFE70635-6D69-404D-92F3-D3A608FFDB4D}" presName="linNode" presStyleCnt="0"/>
      <dgm:spPr/>
    </dgm:pt>
    <dgm:pt modelId="{321CA996-76BE-40FF-9D63-07FBD8BBE035}" type="pres">
      <dgm:prSet presAssocID="{DFE70635-6D69-404D-92F3-D3A608FFDB4D}" presName="parentText" presStyleLbl="node1" presStyleIdx="1" presStyleCnt="2">
        <dgm:presLayoutVars>
          <dgm:chMax val="1"/>
          <dgm:bulletEnabled val="1"/>
        </dgm:presLayoutVars>
      </dgm:prSet>
      <dgm:spPr/>
      <dgm:t>
        <a:bodyPr/>
        <a:lstStyle/>
        <a:p>
          <a:endParaRPr lang="en-US"/>
        </a:p>
      </dgm:t>
    </dgm:pt>
    <dgm:pt modelId="{E8D21A01-014A-4ADC-9936-17DA92BEDA16}" type="pres">
      <dgm:prSet presAssocID="{DFE70635-6D69-404D-92F3-D3A608FFDB4D}" presName="descendantText" presStyleLbl="alignAccFollowNode1" presStyleIdx="1" presStyleCnt="2">
        <dgm:presLayoutVars>
          <dgm:bulletEnabled val="1"/>
        </dgm:presLayoutVars>
      </dgm:prSet>
      <dgm:spPr/>
      <dgm:t>
        <a:bodyPr/>
        <a:lstStyle/>
        <a:p>
          <a:endParaRPr lang="en-US"/>
        </a:p>
      </dgm:t>
    </dgm:pt>
  </dgm:ptLst>
  <dgm:cxnLst>
    <dgm:cxn modelId="{A2365CE9-A2FA-459A-A63F-DDA4294D4B93}" type="presOf" srcId="{1ADFF7C6-2F6C-4252-B025-B7EB7B214ACB}" destId="{1E121BB1-6914-4F90-9108-29C62A1DDAF5}" srcOrd="0" destOrd="0" presId="urn:microsoft.com/office/officeart/2005/8/layout/vList5"/>
    <dgm:cxn modelId="{CFE27401-7575-4605-8817-255C9165C73C}" type="presOf" srcId="{DFE70635-6D69-404D-92F3-D3A608FFDB4D}" destId="{321CA996-76BE-40FF-9D63-07FBD8BBE035}" srcOrd="0" destOrd="0" presId="urn:microsoft.com/office/officeart/2005/8/layout/vList5"/>
    <dgm:cxn modelId="{EAD00648-478A-4651-9B37-DC70DF2A0E67}" srcId="{1ADFF7C6-2F6C-4252-B025-B7EB7B214ACB}" destId="{8E9DEFF4-D72C-4EE5-AF68-ABF6D08D57F9}" srcOrd="2" destOrd="0" parTransId="{D6A50002-6130-4D2F-B946-41F63715BCDB}" sibTransId="{91744D12-CD0F-4D06-96B0-E1E86C288363}"/>
    <dgm:cxn modelId="{885B0E74-3DF7-434E-9F53-5411059DAEAC}" type="presOf" srcId="{0B0C1D9C-BD83-4DA4-8D6C-AC24F762F072}" destId="{D166EB2A-A401-41CE-853A-6E587AE0BAB6}" srcOrd="0" destOrd="1" presId="urn:microsoft.com/office/officeart/2005/8/layout/vList5"/>
    <dgm:cxn modelId="{E3F3D477-ECC4-4DC9-991C-914D30B981BB}" srcId="{DC8AC3C2-9EF5-44D5-AB2A-30A696DAD7FB}" destId="{DFE70635-6D69-404D-92F3-D3A608FFDB4D}" srcOrd="1" destOrd="0" parTransId="{28DA6621-8D0F-436E-B7B9-6D93AD2BA011}" sibTransId="{48163567-A492-4A8F-BA06-537F09400999}"/>
    <dgm:cxn modelId="{0078D025-566F-4F1F-9B8B-2A03F48CD3CD}" srcId="{1ADFF7C6-2F6C-4252-B025-B7EB7B214ACB}" destId="{366BADB6-B2F1-402D-8B67-20FD780446AD}" srcOrd="0" destOrd="0" parTransId="{99CE2071-2ACF-4DE2-B7F6-4D6355DD4AAA}" sibTransId="{812DF6DA-6EFA-4AF1-BCAE-88D11A5A4237}"/>
    <dgm:cxn modelId="{B7BC450C-2A8D-4C2E-9A24-BB46A42B898D}" srcId="{1ADFF7C6-2F6C-4252-B025-B7EB7B214ACB}" destId="{0B0C1D9C-BD83-4DA4-8D6C-AC24F762F072}" srcOrd="1" destOrd="0" parTransId="{8E7857BA-12BD-473D-A0E2-2F8212F294E8}" sibTransId="{48F11223-8205-4F52-B874-12CCFD3ADE95}"/>
    <dgm:cxn modelId="{51B9AA38-20D3-49D1-9DB6-09FD66DC8557}" srcId="{DC8AC3C2-9EF5-44D5-AB2A-30A696DAD7FB}" destId="{1ADFF7C6-2F6C-4252-B025-B7EB7B214ACB}" srcOrd="0" destOrd="0" parTransId="{9CE0BE2F-13B0-41FD-A2D1-7FAA2250510A}" sibTransId="{F7483634-A24D-4BF9-A5D1-3012F1A81D57}"/>
    <dgm:cxn modelId="{394A03E8-4EF8-4B55-837C-2A2FD1744C1F}" srcId="{DFE70635-6D69-404D-92F3-D3A608FFDB4D}" destId="{FD124007-0083-4F13-BAAF-BBC24C982659}" srcOrd="1" destOrd="0" parTransId="{C3386F6E-27AC-4888-8FF0-CDF86EAFF81E}" sibTransId="{54686E9D-B632-457F-BD7C-B62A05F5C59D}"/>
    <dgm:cxn modelId="{FD06C4E0-F2FF-417D-8EF2-35183BB39087}" type="presOf" srcId="{366BADB6-B2F1-402D-8B67-20FD780446AD}" destId="{D166EB2A-A401-41CE-853A-6E587AE0BAB6}" srcOrd="0" destOrd="0" presId="urn:microsoft.com/office/officeart/2005/8/layout/vList5"/>
    <dgm:cxn modelId="{44AE621B-3907-49A6-83DA-B38176000684}" type="presOf" srcId="{FD124007-0083-4F13-BAAF-BBC24C982659}" destId="{E8D21A01-014A-4ADC-9936-17DA92BEDA16}" srcOrd="0" destOrd="1" presId="urn:microsoft.com/office/officeart/2005/8/layout/vList5"/>
    <dgm:cxn modelId="{1A6FF443-4926-4D0C-9739-A3BCEAFF94AE}" type="presOf" srcId="{DC8AC3C2-9EF5-44D5-AB2A-30A696DAD7FB}" destId="{7C77EB1A-4572-4C71-A0E0-58DD379D5591}" srcOrd="0" destOrd="0" presId="urn:microsoft.com/office/officeart/2005/8/layout/vList5"/>
    <dgm:cxn modelId="{2FD7AD6E-3AFB-4CE5-8677-6876058ED705}" srcId="{DFE70635-6D69-404D-92F3-D3A608FFDB4D}" destId="{86B0F980-93F4-4432-92EB-71F1C70DA657}" srcOrd="0" destOrd="0" parTransId="{FCE70ED5-2893-464E-9807-C0DEB800A091}" sibTransId="{99E8B323-BDF0-4F40-8718-6B6053571053}"/>
    <dgm:cxn modelId="{784E2F01-A2B4-4512-AAD5-3CC4EDB21F14}" type="presOf" srcId="{8E9DEFF4-D72C-4EE5-AF68-ABF6D08D57F9}" destId="{D166EB2A-A401-41CE-853A-6E587AE0BAB6}" srcOrd="0" destOrd="2" presId="urn:microsoft.com/office/officeart/2005/8/layout/vList5"/>
    <dgm:cxn modelId="{5D03799C-7D19-4066-80A6-0517843311BE}" type="presOf" srcId="{86B0F980-93F4-4432-92EB-71F1C70DA657}" destId="{E8D21A01-014A-4ADC-9936-17DA92BEDA16}" srcOrd="0" destOrd="0" presId="urn:microsoft.com/office/officeart/2005/8/layout/vList5"/>
    <dgm:cxn modelId="{2CB733DF-1901-4F20-8BC5-DD33CC07F1D2}" type="presParOf" srcId="{7C77EB1A-4572-4C71-A0E0-58DD379D5591}" destId="{24CFF45D-48EC-4091-BB77-8950CD729664}" srcOrd="0" destOrd="0" presId="urn:microsoft.com/office/officeart/2005/8/layout/vList5"/>
    <dgm:cxn modelId="{67272750-F398-422D-A8BB-381A1384DAE0}" type="presParOf" srcId="{24CFF45D-48EC-4091-BB77-8950CD729664}" destId="{1E121BB1-6914-4F90-9108-29C62A1DDAF5}" srcOrd="0" destOrd="0" presId="urn:microsoft.com/office/officeart/2005/8/layout/vList5"/>
    <dgm:cxn modelId="{9593E9C2-8455-49E1-AE65-B3CBC5DCB838}" type="presParOf" srcId="{24CFF45D-48EC-4091-BB77-8950CD729664}" destId="{D166EB2A-A401-41CE-853A-6E587AE0BAB6}" srcOrd="1" destOrd="0" presId="urn:microsoft.com/office/officeart/2005/8/layout/vList5"/>
    <dgm:cxn modelId="{2169CB95-E61F-46C1-AC76-F5FB3729AFF3}" type="presParOf" srcId="{7C77EB1A-4572-4C71-A0E0-58DD379D5591}" destId="{1AE506A9-215B-4E24-92AE-F404D14C2DA9}" srcOrd="1" destOrd="0" presId="urn:microsoft.com/office/officeart/2005/8/layout/vList5"/>
    <dgm:cxn modelId="{F6D78D58-81E6-49FC-AF2C-8F3B0D6DDADF}" type="presParOf" srcId="{7C77EB1A-4572-4C71-A0E0-58DD379D5591}" destId="{13D3F198-353A-4997-9845-6A5607E774A8}" srcOrd="2" destOrd="0" presId="urn:microsoft.com/office/officeart/2005/8/layout/vList5"/>
    <dgm:cxn modelId="{C6FB8CB9-ED73-47DB-973D-EC21A9980BEE}" type="presParOf" srcId="{13D3F198-353A-4997-9845-6A5607E774A8}" destId="{321CA996-76BE-40FF-9D63-07FBD8BBE035}" srcOrd="0" destOrd="0" presId="urn:microsoft.com/office/officeart/2005/8/layout/vList5"/>
    <dgm:cxn modelId="{F7D85C07-F14C-422B-AC67-69D7AB764E21}" type="presParOf" srcId="{13D3F198-353A-4997-9845-6A5607E774A8}" destId="{E8D21A01-014A-4ADC-9936-17DA92BEDA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8DFDC02-815F-42CB-8F74-FDC053CC7449}"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ru-RU"/>
        </a:p>
      </dgm:t>
    </dgm:pt>
    <dgm:pt modelId="{BBA5E65F-3829-4261-98FA-425FD234829A}">
      <dgm:prSet phldrT="[Текст]"/>
      <dgm:spPr/>
      <dgm:t>
        <a:bodyPr/>
        <a:lstStyle/>
        <a:p>
          <a:r>
            <a:rPr lang="en-US" dirty="0">
              <a:solidFill>
                <a:schemeClr val="tx1"/>
              </a:solidFill>
            </a:rPr>
            <a:t>Docker Swarm:</a:t>
          </a:r>
          <a:endParaRPr lang="ru-RU" dirty="0">
            <a:solidFill>
              <a:schemeClr val="tx1"/>
            </a:solidFill>
          </a:endParaRPr>
        </a:p>
      </dgm:t>
    </dgm:pt>
    <dgm:pt modelId="{820BA311-B512-4FA4-AEF4-D4F3FEA7C5D3}" type="parTrans" cxnId="{7FC3492C-EBE7-4038-BD66-12E8324ED95E}">
      <dgm:prSet/>
      <dgm:spPr/>
      <dgm:t>
        <a:bodyPr/>
        <a:lstStyle/>
        <a:p>
          <a:endParaRPr lang="ru-RU">
            <a:solidFill>
              <a:schemeClr val="tx1"/>
            </a:solidFill>
          </a:endParaRPr>
        </a:p>
      </dgm:t>
    </dgm:pt>
    <dgm:pt modelId="{059AE390-11A6-46C8-8D49-B651614C2394}" type="sibTrans" cxnId="{7FC3492C-EBE7-4038-BD66-12E8324ED95E}">
      <dgm:prSet/>
      <dgm:spPr/>
      <dgm:t>
        <a:bodyPr/>
        <a:lstStyle/>
        <a:p>
          <a:endParaRPr lang="ru-RU">
            <a:solidFill>
              <a:schemeClr val="tx1"/>
            </a:solidFill>
          </a:endParaRPr>
        </a:p>
      </dgm:t>
    </dgm:pt>
    <dgm:pt modelId="{73EAF759-A9C9-40F7-9D80-FEC1AA3C4D19}">
      <dgm:prSet phldrT="[Текст]"/>
      <dgm:spPr/>
      <dgm:t>
        <a:bodyPr/>
        <a:lstStyle/>
        <a:p>
          <a:r>
            <a:rPr lang="en-US" dirty="0">
              <a:solidFill>
                <a:schemeClr val="tx1"/>
              </a:solidFill>
            </a:rPr>
            <a:t>Docker-native</a:t>
          </a:r>
          <a:endParaRPr lang="ru-RU" dirty="0">
            <a:solidFill>
              <a:schemeClr val="tx1"/>
            </a:solidFill>
          </a:endParaRPr>
        </a:p>
      </dgm:t>
    </dgm:pt>
    <dgm:pt modelId="{F1AA2E13-014F-4AE1-ADC3-F4889453BE82}" type="parTrans" cxnId="{DC4D3767-926C-4183-89D5-65FF029AE143}">
      <dgm:prSet/>
      <dgm:spPr/>
      <dgm:t>
        <a:bodyPr/>
        <a:lstStyle/>
        <a:p>
          <a:endParaRPr lang="ru-RU">
            <a:solidFill>
              <a:schemeClr val="tx1"/>
            </a:solidFill>
          </a:endParaRPr>
        </a:p>
      </dgm:t>
    </dgm:pt>
    <dgm:pt modelId="{0C7C32E4-169A-4166-8FBA-8F3261AEFE32}" type="sibTrans" cxnId="{DC4D3767-926C-4183-89D5-65FF029AE143}">
      <dgm:prSet/>
      <dgm:spPr/>
      <dgm:t>
        <a:bodyPr/>
        <a:lstStyle/>
        <a:p>
          <a:endParaRPr lang="ru-RU">
            <a:solidFill>
              <a:schemeClr val="tx1"/>
            </a:solidFill>
          </a:endParaRPr>
        </a:p>
      </dgm:t>
    </dgm:pt>
    <dgm:pt modelId="{1C189D81-1934-4B98-9F00-85D02EEFBFFE}">
      <dgm:prSet phldrT="[Текст]"/>
      <dgm:spPr/>
      <dgm:t>
        <a:bodyPr/>
        <a:lstStyle/>
        <a:p>
          <a:r>
            <a:rPr lang="en-US" dirty="0">
              <a:solidFill>
                <a:schemeClr val="tx1"/>
              </a:solidFill>
            </a:rPr>
            <a:t>Orchestration for Docker containers</a:t>
          </a:r>
          <a:endParaRPr lang="ru-RU" dirty="0">
            <a:solidFill>
              <a:schemeClr val="tx1"/>
            </a:solidFill>
          </a:endParaRPr>
        </a:p>
      </dgm:t>
    </dgm:pt>
    <dgm:pt modelId="{A49F054B-D426-45E4-94D4-67EF4E23FBE7}" type="parTrans" cxnId="{F8BCAE9C-AD95-4CA3-B47E-C5F929BCF5D6}">
      <dgm:prSet/>
      <dgm:spPr/>
      <dgm:t>
        <a:bodyPr/>
        <a:lstStyle/>
        <a:p>
          <a:endParaRPr lang="ru-RU">
            <a:solidFill>
              <a:schemeClr val="tx1"/>
            </a:solidFill>
          </a:endParaRPr>
        </a:p>
      </dgm:t>
    </dgm:pt>
    <dgm:pt modelId="{D3A27133-0F7F-4612-A51A-E82F73D64609}" type="sibTrans" cxnId="{F8BCAE9C-AD95-4CA3-B47E-C5F929BCF5D6}">
      <dgm:prSet/>
      <dgm:spPr/>
      <dgm:t>
        <a:bodyPr/>
        <a:lstStyle/>
        <a:p>
          <a:endParaRPr lang="ru-RU">
            <a:solidFill>
              <a:schemeClr val="tx1"/>
            </a:solidFill>
          </a:endParaRPr>
        </a:p>
      </dgm:t>
    </dgm:pt>
    <dgm:pt modelId="{7BA76B56-7408-4817-A286-D3ED79A9C436}">
      <dgm:prSet phldrT="[Текст]"/>
      <dgm:spPr/>
      <dgm:t>
        <a:bodyPr/>
        <a:lstStyle/>
        <a:p>
          <a:r>
            <a:rPr lang="en-US" dirty="0">
              <a:solidFill>
                <a:schemeClr val="tx1"/>
              </a:solidFill>
            </a:rPr>
            <a:t>Kubernetes:</a:t>
          </a:r>
          <a:endParaRPr lang="ru-RU" dirty="0">
            <a:solidFill>
              <a:schemeClr val="tx1"/>
            </a:solidFill>
          </a:endParaRPr>
        </a:p>
      </dgm:t>
    </dgm:pt>
    <dgm:pt modelId="{13E76107-406E-49DF-B450-7AA634B038F9}" type="parTrans" cxnId="{FD4CBC8C-FA83-40E6-BD28-8D60F99DDB2A}">
      <dgm:prSet/>
      <dgm:spPr/>
      <dgm:t>
        <a:bodyPr/>
        <a:lstStyle/>
        <a:p>
          <a:endParaRPr lang="ru-RU">
            <a:solidFill>
              <a:schemeClr val="tx1"/>
            </a:solidFill>
          </a:endParaRPr>
        </a:p>
      </dgm:t>
    </dgm:pt>
    <dgm:pt modelId="{10B80006-897D-4C4A-8AFD-38E3DB37E6B1}" type="sibTrans" cxnId="{FD4CBC8C-FA83-40E6-BD28-8D60F99DDB2A}">
      <dgm:prSet/>
      <dgm:spPr/>
      <dgm:t>
        <a:bodyPr/>
        <a:lstStyle/>
        <a:p>
          <a:endParaRPr lang="ru-RU">
            <a:solidFill>
              <a:schemeClr val="tx1"/>
            </a:solidFill>
          </a:endParaRPr>
        </a:p>
      </dgm:t>
    </dgm:pt>
    <dgm:pt modelId="{9ECB79FE-0AA1-4BB9-8863-BC6B34A1EF49}">
      <dgm:prSet phldrT="[Текст]"/>
      <dgm:spPr/>
      <dgm:t>
        <a:bodyPr/>
        <a:lstStyle/>
        <a:p>
          <a:r>
            <a:rPr lang="en-US" dirty="0">
              <a:solidFill>
                <a:schemeClr val="tx1"/>
              </a:solidFill>
            </a:rPr>
            <a:t>Open source</a:t>
          </a:r>
          <a:endParaRPr lang="ru-RU" dirty="0">
            <a:solidFill>
              <a:schemeClr val="tx1"/>
            </a:solidFill>
          </a:endParaRPr>
        </a:p>
      </dgm:t>
    </dgm:pt>
    <dgm:pt modelId="{4E06628E-42EB-4B04-90D3-D409E3D78EC0}" type="parTrans" cxnId="{EA21BD3A-071A-46D7-8338-DECFC53001DF}">
      <dgm:prSet/>
      <dgm:spPr/>
      <dgm:t>
        <a:bodyPr/>
        <a:lstStyle/>
        <a:p>
          <a:endParaRPr lang="ru-RU">
            <a:solidFill>
              <a:schemeClr val="tx1"/>
            </a:solidFill>
          </a:endParaRPr>
        </a:p>
      </dgm:t>
    </dgm:pt>
    <dgm:pt modelId="{D878C3B9-1D12-47F9-A6A3-A17B1720E89C}" type="sibTrans" cxnId="{EA21BD3A-071A-46D7-8338-DECFC53001DF}">
      <dgm:prSet/>
      <dgm:spPr/>
      <dgm:t>
        <a:bodyPr/>
        <a:lstStyle/>
        <a:p>
          <a:endParaRPr lang="ru-RU">
            <a:solidFill>
              <a:schemeClr val="tx1"/>
            </a:solidFill>
          </a:endParaRPr>
        </a:p>
      </dgm:t>
    </dgm:pt>
    <dgm:pt modelId="{2904A392-A06C-4709-9B26-CF9A03EA8BE2}">
      <dgm:prSet phldrT="[Текст]"/>
      <dgm:spPr/>
      <dgm:t>
        <a:bodyPr/>
        <a:lstStyle/>
        <a:p>
          <a:r>
            <a:rPr lang="en-US" dirty="0">
              <a:solidFill>
                <a:schemeClr val="tx1"/>
              </a:solidFill>
            </a:rPr>
            <a:t>Orchestration server</a:t>
          </a:r>
          <a:endParaRPr lang="ru-RU" dirty="0">
            <a:solidFill>
              <a:schemeClr val="tx1"/>
            </a:solidFill>
          </a:endParaRPr>
        </a:p>
      </dgm:t>
    </dgm:pt>
    <dgm:pt modelId="{E7354CE8-3D70-47A9-A03E-320D6E4199D2}" type="parTrans" cxnId="{CC136797-3699-4662-A667-3D6189D9D60A}">
      <dgm:prSet/>
      <dgm:spPr/>
      <dgm:t>
        <a:bodyPr/>
        <a:lstStyle/>
        <a:p>
          <a:endParaRPr lang="ru-RU">
            <a:solidFill>
              <a:schemeClr val="tx1"/>
            </a:solidFill>
          </a:endParaRPr>
        </a:p>
      </dgm:t>
    </dgm:pt>
    <dgm:pt modelId="{B3FA7953-021C-4998-8B08-EB89A639E1B4}" type="sibTrans" cxnId="{CC136797-3699-4662-A667-3D6189D9D60A}">
      <dgm:prSet/>
      <dgm:spPr/>
      <dgm:t>
        <a:bodyPr/>
        <a:lstStyle/>
        <a:p>
          <a:endParaRPr lang="ru-RU">
            <a:solidFill>
              <a:schemeClr val="tx1"/>
            </a:solidFill>
          </a:endParaRPr>
        </a:p>
      </dgm:t>
    </dgm:pt>
    <dgm:pt modelId="{B53B9F0C-C8EA-478C-9940-A4A6A176FA7D}">
      <dgm:prSet phldrT="[Текст]"/>
      <dgm:spPr/>
      <dgm:t>
        <a:bodyPr/>
        <a:lstStyle/>
        <a:p>
          <a:r>
            <a:rPr lang="en-US">
              <a:solidFill>
                <a:schemeClr val="tx1"/>
              </a:solidFill>
            </a:rPr>
            <a:t>Manage containerized apps across multiple hosts</a:t>
          </a:r>
          <a:endParaRPr lang="ru-RU" dirty="0">
            <a:solidFill>
              <a:schemeClr val="tx1"/>
            </a:solidFill>
          </a:endParaRPr>
        </a:p>
      </dgm:t>
    </dgm:pt>
    <dgm:pt modelId="{C1CC07E9-D148-4113-B693-F6EFEBBB5338}" type="parTrans" cxnId="{57876DF7-A327-4AE4-9ECF-CE001028B756}">
      <dgm:prSet/>
      <dgm:spPr/>
      <dgm:t>
        <a:bodyPr/>
        <a:lstStyle/>
        <a:p>
          <a:endParaRPr lang="ru-RU">
            <a:solidFill>
              <a:schemeClr val="tx1"/>
            </a:solidFill>
          </a:endParaRPr>
        </a:p>
      </dgm:t>
    </dgm:pt>
    <dgm:pt modelId="{F6C38DB7-905B-4124-9B11-942702E7A91F}" type="sibTrans" cxnId="{57876DF7-A327-4AE4-9ECF-CE001028B756}">
      <dgm:prSet/>
      <dgm:spPr/>
      <dgm:t>
        <a:bodyPr/>
        <a:lstStyle/>
        <a:p>
          <a:endParaRPr lang="ru-RU">
            <a:solidFill>
              <a:schemeClr val="tx1"/>
            </a:solidFill>
          </a:endParaRPr>
        </a:p>
      </dgm:t>
    </dgm:pt>
    <dgm:pt modelId="{D72C8415-E2C8-4459-92FE-8AEB2E0E2BD8}" type="pres">
      <dgm:prSet presAssocID="{78DFDC02-815F-42CB-8F74-FDC053CC7449}" presName="linearFlow" presStyleCnt="0">
        <dgm:presLayoutVars>
          <dgm:dir/>
          <dgm:animLvl val="lvl"/>
          <dgm:resizeHandles val="exact"/>
        </dgm:presLayoutVars>
      </dgm:prSet>
      <dgm:spPr/>
      <dgm:t>
        <a:bodyPr/>
        <a:lstStyle/>
        <a:p>
          <a:endParaRPr lang="en-US"/>
        </a:p>
      </dgm:t>
    </dgm:pt>
    <dgm:pt modelId="{3D756BCE-FD9F-48C9-BAEF-79A229D6C41D}" type="pres">
      <dgm:prSet presAssocID="{BBA5E65F-3829-4261-98FA-425FD234829A}" presName="composite" presStyleCnt="0"/>
      <dgm:spPr/>
    </dgm:pt>
    <dgm:pt modelId="{23872654-588F-4D1B-80C6-751F4436D1FC}" type="pres">
      <dgm:prSet presAssocID="{BBA5E65F-3829-4261-98FA-425FD234829A}" presName="parentText" presStyleLbl="alignNode1" presStyleIdx="0" presStyleCnt="2">
        <dgm:presLayoutVars>
          <dgm:chMax val="1"/>
          <dgm:bulletEnabled val="1"/>
        </dgm:presLayoutVars>
      </dgm:prSet>
      <dgm:spPr/>
      <dgm:t>
        <a:bodyPr/>
        <a:lstStyle/>
        <a:p>
          <a:endParaRPr lang="en-US"/>
        </a:p>
      </dgm:t>
    </dgm:pt>
    <dgm:pt modelId="{EC578FD4-F731-4776-9AE3-C2C56458430D}" type="pres">
      <dgm:prSet presAssocID="{BBA5E65F-3829-4261-98FA-425FD234829A}" presName="descendantText" presStyleLbl="alignAcc1" presStyleIdx="0" presStyleCnt="2">
        <dgm:presLayoutVars>
          <dgm:bulletEnabled val="1"/>
        </dgm:presLayoutVars>
      </dgm:prSet>
      <dgm:spPr/>
      <dgm:t>
        <a:bodyPr/>
        <a:lstStyle/>
        <a:p>
          <a:endParaRPr lang="en-US"/>
        </a:p>
      </dgm:t>
    </dgm:pt>
    <dgm:pt modelId="{C65A7528-3238-4F65-96E7-5C4106F28249}" type="pres">
      <dgm:prSet presAssocID="{059AE390-11A6-46C8-8D49-B651614C2394}" presName="sp" presStyleCnt="0"/>
      <dgm:spPr/>
    </dgm:pt>
    <dgm:pt modelId="{E1A9011D-F262-4DBD-98B3-45CB1E69BCF7}" type="pres">
      <dgm:prSet presAssocID="{7BA76B56-7408-4817-A286-D3ED79A9C436}" presName="composite" presStyleCnt="0"/>
      <dgm:spPr/>
    </dgm:pt>
    <dgm:pt modelId="{556F8337-9BE8-4F3E-B4A7-1C3B5A4AFA69}" type="pres">
      <dgm:prSet presAssocID="{7BA76B56-7408-4817-A286-D3ED79A9C436}" presName="parentText" presStyleLbl="alignNode1" presStyleIdx="1" presStyleCnt="2">
        <dgm:presLayoutVars>
          <dgm:chMax val="1"/>
          <dgm:bulletEnabled val="1"/>
        </dgm:presLayoutVars>
      </dgm:prSet>
      <dgm:spPr/>
      <dgm:t>
        <a:bodyPr/>
        <a:lstStyle/>
        <a:p>
          <a:endParaRPr lang="en-US"/>
        </a:p>
      </dgm:t>
    </dgm:pt>
    <dgm:pt modelId="{EB924010-BCF3-440E-94B5-75AEEE8E984B}" type="pres">
      <dgm:prSet presAssocID="{7BA76B56-7408-4817-A286-D3ED79A9C436}" presName="descendantText" presStyleLbl="alignAcc1" presStyleIdx="1" presStyleCnt="2">
        <dgm:presLayoutVars>
          <dgm:bulletEnabled val="1"/>
        </dgm:presLayoutVars>
      </dgm:prSet>
      <dgm:spPr/>
      <dgm:t>
        <a:bodyPr/>
        <a:lstStyle/>
        <a:p>
          <a:endParaRPr lang="en-US"/>
        </a:p>
      </dgm:t>
    </dgm:pt>
  </dgm:ptLst>
  <dgm:cxnLst>
    <dgm:cxn modelId="{57876DF7-A327-4AE4-9ECF-CE001028B756}" srcId="{7BA76B56-7408-4817-A286-D3ED79A9C436}" destId="{B53B9F0C-C8EA-478C-9940-A4A6A176FA7D}" srcOrd="2" destOrd="0" parTransId="{C1CC07E9-D148-4113-B693-F6EFEBBB5338}" sibTransId="{F6C38DB7-905B-4124-9B11-942702E7A91F}"/>
    <dgm:cxn modelId="{DC4D3767-926C-4183-89D5-65FF029AE143}" srcId="{BBA5E65F-3829-4261-98FA-425FD234829A}" destId="{73EAF759-A9C9-40F7-9D80-FEC1AA3C4D19}" srcOrd="0" destOrd="0" parTransId="{F1AA2E13-014F-4AE1-ADC3-F4889453BE82}" sibTransId="{0C7C32E4-169A-4166-8FBA-8F3261AEFE32}"/>
    <dgm:cxn modelId="{EA21BD3A-071A-46D7-8338-DECFC53001DF}" srcId="{7BA76B56-7408-4817-A286-D3ED79A9C436}" destId="{9ECB79FE-0AA1-4BB9-8863-BC6B34A1EF49}" srcOrd="0" destOrd="0" parTransId="{4E06628E-42EB-4B04-90D3-D409E3D78EC0}" sibTransId="{D878C3B9-1D12-47F9-A6A3-A17B1720E89C}"/>
    <dgm:cxn modelId="{789FAE76-5506-45A8-A2B4-85236A43B31C}" type="presOf" srcId="{2904A392-A06C-4709-9B26-CF9A03EA8BE2}" destId="{EB924010-BCF3-440E-94B5-75AEEE8E984B}" srcOrd="0" destOrd="1" presId="urn:microsoft.com/office/officeart/2005/8/layout/chevron2"/>
    <dgm:cxn modelId="{7FC3492C-EBE7-4038-BD66-12E8324ED95E}" srcId="{78DFDC02-815F-42CB-8F74-FDC053CC7449}" destId="{BBA5E65F-3829-4261-98FA-425FD234829A}" srcOrd="0" destOrd="0" parTransId="{820BA311-B512-4FA4-AEF4-D4F3FEA7C5D3}" sibTransId="{059AE390-11A6-46C8-8D49-B651614C2394}"/>
    <dgm:cxn modelId="{CF84734D-4229-46C6-91A4-AFE2D32F074F}" type="presOf" srcId="{73EAF759-A9C9-40F7-9D80-FEC1AA3C4D19}" destId="{EC578FD4-F731-4776-9AE3-C2C56458430D}" srcOrd="0" destOrd="0" presId="urn:microsoft.com/office/officeart/2005/8/layout/chevron2"/>
    <dgm:cxn modelId="{FD4CBC8C-FA83-40E6-BD28-8D60F99DDB2A}" srcId="{78DFDC02-815F-42CB-8F74-FDC053CC7449}" destId="{7BA76B56-7408-4817-A286-D3ED79A9C436}" srcOrd="1" destOrd="0" parTransId="{13E76107-406E-49DF-B450-7AA634B038F9}" sibTransId="{10B80006-897D-4C4A-8AFD-38E3DB37E6B1}"/>
    <dgm:cxn modelId="{CC136797-3699-4662-A667-3D6189D9D60A}" srcId="{7BA76B56-7408-4817-A286-D3ED79A9C436}" destId="{2904A392-A06C-4709-9B26-CF9A03EA8BE2}" srcOrd="1" destOrd="0" parTransId="{E7354CE8-3D70-47A9-A03E-320D6E4199D2}" sibTransId="{B3FA7953-021C-4998-8B08-EB89A639E1B4}"/>
    <dgm:cxn modelId="{20BC1C3A-83FC-4A5F-A4FD-F13599F5A80D}" type="presOf" srcId="{9ECB79FE-0AA1-4BB9-8863-BC6B34A1EF49}" destId="{EB924010-BCF3-440E-94B5-75AEEE8E984B}" srcOrd="0" destOrd="0" presId="urn:microsoft.com/office/officeart/2005/8/layout/chevron2"/>
    <dgm:cxn modelId="{0304CE93-D903-4976-AA3D-6C5A189DE846}" type="presOf" srcId="{BBA5E65F-3829-4261-98FA-425FD234829A}" destId="{23872654-588F-4D1B-80C6-751F4436D1FC}" srcOrd="0" destOrd="0" presId="urn:microsoft.com/office/officeart/2005/8/layout/chevron2"/>
    <dgm:cxn modelId="{D7D9C217-7B67-491F-929C-FFF03F6A12F3}" type="presOf" srcId="{B53B9F0C-C8EA-478C-9940-A4A6A176FA7D}" destId="{EB924010-BCF3-440E-94B5-75AEEE8E984B}" srcOrd="0" destOrd="2" presId="urn:microsoft.com/office/officeart/2005/8/layout/chevron2"/>
    <dgm:cxn modelId="{7B403E6D-179C-4F25-A170-957671AADBB7}" type="presOf" srcId="{78DFDC02-815F-42CB-8F74-FDC053CC7449}" destId="{D72C8415-E2C8-4459-92FE-8AEB2E0E2BD8}" srcOrd="0" destOrd="0" presId="urn:microsoft.com/office/officeart/2005/8/layout/chevron2"/>
    <dgm:cxn modelId="{F8BCAE9C-AD95-4CA3-B47E-C5F929BCF5D6}" srcId="{BBA5E65F-3829-4261-98FA-425FD234829A}" destId="{1C189D81-1934-4B98-9F00-85D02EEFBFFE}" srcOrd="1" destOrd="0" parTransId="{A49F054B-D426-45E4-94D4-67EF4E23FBE7}" sibTransId="{D3A27133-0F7F-4612-A51A-E82F73D64609}"/>
    <dgm:cxn modelId="{CC995FD8-FBC2-42FB-ADB8-AA696064F66F}" type="presOf" srcId="{7BA76B56-7408-4817-A286-D3ED79A9C436}" destId="{556F8337-9BE8-4F3E-B4A7-1C3B5A4AFA69}" srcOrd="0" destOrd="0" presId="urn:microsoft.com/office/officeart/2005/8/layout/chevron2"/>
    <dgm:cxn modelId="{6C341839-99A1-40C2-9533-A8200FA40C09}" type="presOf" srcId="{1C189D81-1934-4B98-9F00-85D02EEFBFFE}" destId="{EC578FD4-F731-4776-9AE3-C2C56458430D}" srcOrd="0" destOrd="1" presId="urn:microsoft.com/office/officeart/2005/8/layout/chevron2"/>
    <dgm:cxn modelId="{7D398720-4CB0-420E-86DD-A3D2AD623536}" type="presParOf" srcId="{D72C8415-E2C8-4459-92FE-8AEB2E0E2BD8}" destId="{3D756BCE-FD9F-48C9-BAEF-79A229D6C41D}" srcOrd="0" destOrd="0" presId="urn:microsoft.com/office/officeart/2005/8/layout/chevron2"/>
    <dgm:cxn modelId="{CE02DDA5-BBAB-46D4-BEA1-5CED32C07A41}" type="presParOf" srcId="{3D756BCE-FD9F-48C9-BAEF-79A229D6C41D}" destId="{23872654-588F-4D1B-80C6-751F4436D1FC}" srcOrd="0" destOrd="0" presId="urn:microsoft.com/office/officeart/2005/8/layout/chevron2"/>
    <dgm:cxn modelId="{ED355158-9DC3-41E7-A8A1-24E0590E58B9}" type="presParOf" srcId="{3D756BCE-FD9F-48C9-BAEF-79A229D6C41D}" destId="{EC578FD4-F731-4776-9AE3-C2C56458430D}" srcOrd="1" destOrd="0" presId="urn:microsoft.com/office/officeart/2005/8/layout/chevron2"/>
    <dgm:cxn modelId="{AC00AFA2-5D09-4D5E-907B-9D5F25D364DB}" type="presParOf" srcId="{D72C8415-E2C8-4459-92FE-8AEB2E0E2BD8}" destId="{C65A7528-3238-4F65-96E7-5C4106F28249}" srcOrd="1" destOrd="0" presId="urn:microsoft.com/office/officeart/2005/8/layout/chevron2"/>
    <dgm:cxn modelId="{ACFF90E9-A17F-444E-84FC-ADCCCCF21F36}" type="presParOf" srcId="{D72C8415-E2C8-4459-92FE-8AEB2E0E2BD8}" destId="{E1A9011D-F262-4DBD-98B3-45CB1E69BCF7}" srcOrd="2" destOrd="0" presId="urn:microsoft.com/office/officeart/2005/8/layout/chevron2"/>
    <dgm:cxn modelId="{D272456B-4ED9-4762-BBA6-E3263184D844}" type="presParOf" srcId="{E1A9011D-F262-4DBD-98B3-45CB1E69BCF7}" destId="{556F8337-9BE8-4F3E-B4A7-1C3B5A4AFA69}" srcOrd="0" destOrd="0" presId="urn:microsoft.com/office/officeart/2005/8/layout/chevron2"/>
    <dgm:cxn modelId="{6A0382C9-5E84-403A-A41E-CE4CB1A9873E}" type="presParOf" srcId="{E1A9011D-F262-4DBD-98B3-45CB1E69BCF7}" destId="{EB924010-BCF3-440E-94B5-75AEEE8E984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D69430D-AC37-4A47-ACF8-CF1471290D76}"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ru-RU"/>
        </a:p>
      </dgm:t>
    </dgm:pt>
    <dgm:pt modelId="{C3E40B28-D851-4899-BAA7-AA34399D77E0}">
      <dgm:prSet phldrT="[Текст]" custT="1"/>
      <dgm:spPr/>
      <dgm:t>
        <a:bodyPr/>
        <a:lstStyle/>
        <a:p>
          <a:r>
            <a:rPr lang="en-US" sz="6600" dirty="0"/>
            <a:t>Zookeeper:</a:t>
          </a:r>
          <a:endParaRPr lang="ru-RU" sz="6600" dirty="0"/>
        </a:p>
      </dgm:t>
    </dgm:pt>
    <dgm:pt modelId="{47B54AAB-77B6-478B-A938-79C5BA833030}" type="parTrans" cxnId="{508B4B31-93BD-47BC-B750-2C9A70A063A5}">
      <dgm:prSet/>
      <dgm:spPr/>
      <dgm:t>
        <a:bodyPr/>
        <a:lstStyle/>
        <a:p>
          <a:endParaRPr lang="ru-RU"/>
        </a:p>
      </dgm:t>
    </dgm:pt>
    <dgm:pt modelId="{C3DB10E8-C1BE-4816-99E1-CF4C63424727}" type="sibTrans" cxnId="{508B4B31-93BD-47BC-B750-2C9A70A063A5}">
      <dgm:prSet/>
      <dgm:spPr/>
      <dgm:t>
        <a:bodyPr/>
        <a:lstStyle/>
        <a:p>
          <a:endParaRPr lang="ru-RU"/>
        </a:p>
      </dgm:t>
    </dgm:pt>
    <dgm:pt modelId="{7643E17A-7468-4983-AFD1-A2E18301C0AF}">
      <dgm:prSet phldrT="[Текст]" custT="1"/>
      <dgm:spPr/>
      <dgm:t>
        <a:bodyPr/>
        <a:lstStyle/>
        <a:p>
          <a:r>
            <a:rPr lang="en-US" sz="2400" dirty="0"/>
            <a:t>Open source – Apache foundation</a:t>
          </a:r>
          <a:endParaRPr lang="ru-RU" sz="2400" dirty="0"/>
        </a:p>
      </dgm:t>
    </dgm:pt>
    <dgm:pt modelId="{8CDD519C-1187-43FC-8B43-439FA362AF78}" type="parTrans" cxnId="{D34EC47B-8A36-4EBA-BA43-F65431A4D3D7}">
      <dgm:prSet/>
      <dgm:spPr/>
      <dgm:t>
        <a:bodyPr/>
        <a:lstStyle/>
        <a:p>
          <a:endParaRPr lang="ru-RU"/>
        </a:p>
      </dgm:t>
    </dgm:pt>
    <dgm:pt modelId="{4C6E31A1-8FD4-489D-810C-B99B2F231E4C}" type="sibTrans" cxnId="{D34EC47B-8A36-4EBA-BA43-F65431A4D3D7}">
      <dgm:prSet/>
      <dgm:spPr/>
      <dgm:t>
        <a:bodyPr/>
        <a:lstStyle/>
        <a:p>
          <a:endParaRPr lang="ru-RU"/>
        </a:p>
      </dgm:t>
    </dgm:pt>
    <dgm:pt modelId="{DCD67F16-301D-4AAE-9A87-94259C683309}">
      <dgm:prSet phldrT="[Текст]" custT="1"/>
      <dgm:spPr/>
      <dgm:t>
        <a:bodyPr/>
        <a:lstStyle/>
        <a:p>
          <a:r>
            <a:rPr lang="en-US" sz="2400" dirty="0"/>
            <a:t>Can work alongside Kubernetes</a:t>
          </a:r>
          <a:endParaRPr lang="ru-RU" sz="2400" dirty="0"/>
        </a:p>
      </dgm:t>
    </dgm:pt>
    <dgm:pt modelId="{1A2D9CA3-211C-4E1C-B7AF-35FBE8A52A70}" type="parTrans" cxnId="{760F2099-CD10-43C4-8C3C-1475275F0375}">
      <dgm:prSet/>
      <dgm:spPr/>
      <dgm:t>
        <a:bodyPr/>
        <a:lstStyle/>
        <a:p>
          <a:endParaRPr lang="ru-RU"/>
        </a:p>
      </dgm:t>
    </dgm:pt>
    <dgm:pt modelId="{163E8662-11C3-4791-8B9C-E6A83F77B77D}" type="sibTrans" cxnId="{760F2099-CD10-43C4-8C3C-1475275F0375}">
      <dgm:prSet/>
      <dgm:spPr/>
      <dgm:t>
        <a:bodyPr/>
        <a:lstStyle/>
        <a:p>
          <a:endParaRPr lang="ru-RU"/>
        </a:p>
      </dgm:t>
    </dgm:pt>
    <dgm:pt modelId="{B973FDC1-0928-4A2A-A312-DAC0C112C23F}">
      <dgm:prSet phldrT="[Текст]" custT="1"/>
      <dgm:spPr/>
      <dgm:t>
        <a:bodyPr/>
        <a:lstStyle/>
        <a:p>
          <a:r>
            <a:rPr lang="en-US" sz="2400" dirty="0"/>
            <a:t>Offers a centralized service registry that integrates with orchestration features</a:t>
          </a:r>
          <a:endParaRPr lang="ru-RU" sz="2400" dirty="0"/>
        </a:p>
      </dgm:t>
    </dgm:pt>
    <dgm:pt modelId="{07614EFD-8EFD-4CED-A513-34688E98009B}" type="parTrans" cxnId="{D85D7302-9275-4020-90B0-36DAE845769C}">
      <dgm:prSet/>
      <dgm:spPr/>
      <dgm:t>
        <a:bodyPr/>
        <a:lstStyle/>
        <a:p>
          <a:endParaRPr lang="ru-RU"/>
        </a:p>
      </dgm:t>
    </dgm:pt>
    <dgm:pt modelId="{40F4DF21-7E7B-47E8-AFCB-F5A1C58D450F}" type="sibTrans" cxnId="{D85D7302-9275-4020-90B0-36DAE845769C}">
      <dgm:prSet/>
      <dgm:spPr/>
      <dgm:t>
        <a:bodyPr/>
        <a:lstStyle/>
        <a:p>
          <a:endParaRPr lang="ru-RU"/>
        </a:p>
      </dgm:t>
    </dgm:pt>
    <dgm:pt modelId="{F45FDCA8-21CD-4B19-A64F-62A41927C99E}" type="pres">
      <dgm:prSet presAssocID="{3D69430D-AC37-4A47-ACF8-CF1471290D76}" presName="layout" presStyleCnt="0">
        <dgm:presLayoutVars>
          <dgm:chMax/>
          <dgm:chPref/>
          <dgm:dir/>
          <dgm:resizeHandles/>
        </dgm:presLayoutVars>
      </dgm:prSet>
      <dgm:spPr/>
      <dgm:t>
        <a:bodyPr/>
        <a:lstStyle/>
        <a:p>
          <a:endParaRPr lang="en-US"/>
        </a:p>
      </dgm:t>
    </dgm:pt>
    <dgm:pt modelId="{8B3C8ECD-9168-496D-8B03-B64DEB23F093}" type="pres">
      <dgm:prSet presAssocID="{C3E40B28-D851-4899-BAA7-AA34399D77E0}" presName="root" presStyleCnt="0">
        <dgm:presLayoutVars>
          <dgm:chMax/>
          <dgm:chPref/>
        </dgm:presLayoutVars>
      </dgm:prSet>
      <dgm:spPr/>
    </dgm:pt>
    <dgm:pt modelId="{162ECFA8-57D0-49E2-B114-4B6447F095EE}" type="pres">
      <dgm:prSet presAssocID="{C3E40B28-D851-4899-BAA7-AA34399D77E0}" presName="rootComposite" presStyleCnt="0">
        <dgm:presLayoutVars/>
      </dgm:prSet>
      <dgm:spPr/>
    </dgm:pt>
    <dgm:pt modelId="{7150031B-F230-48D6-B3DF-A1082AB778D6}" type="pres">
      <dgm:prSet presAssocID="{C3E40B28-D851-4899-BAA7-AA34399D77E0}" presName="ParentAccent" presStyleLbl="alignNode1" presStyleIdx="0" presStyleCnt="1"/>
      <dgm:spPr/>
    </dgm:pt>
    <dgm:pt modelId="{8B680290-E2F2-4829-92FE-B6CBCCC363A2}" type="pres">
      <dgm:prSet presAssocID="{C3E40B28-D851-4899-BAA7-AA34399D77E0}" presName="ParentSmallAccent" presStyleLbl="fgAcc1" presStyleIdx="0" presStyleCnt="1"/>
      <dgm:spPr/>
    </dgm:pt>
    <dgm:pt modelId="{4887E47A-FAF9-46CE-886A-B09453291E2E}" type="pres">
      <dgm:prSet presAssocID="{C3E40B28-D851-4899-BAA7-AA34399D77E0}" presName="Parent" presStyleLbl="revTx" presStyleIdx="0" presStyleCnt="4">
        <dgm:presLayoutVars>
          <dgm:chMax/>
          <dgm:chPref val="4"/>
          <dgm:bulletEnabled val="1"/>
        </dgm:presLayoutVars>
      </dgm:prSet>
      <dgm:spPr/>
      <dgm:t>
        <a:bodyPr/>
        <a:lstStyle/>
        <a:p>
          <a:endParaRPr lang="en-US"/>
        </a:p>
      </dgm:t>
    </dgm:pt>
    <dgm:pt modelId="{D5F88FFC-C154-4E9C-9280-10281F239AD8}" type="pres">
      <dgm:prSet presAssocID="{C3E40B28-D851-4899-BAA7-AA34399D77E0}" presName="childShape" presStyleCnt="0">
        <dgm:presLayoutVars>
          <dgm:chMax val="0"/>
          <dgm:chPref val="0"/>
        </dgm:presLayoutVars>
      </dgm:prSet>
      <dgm:spPr/>
    </dgm:pt>
    <dgm:pt modelId="{FC9F5F8F-BFAE-4829-B4B6-AFEAFCEB2627}" type="pres">
      <dgm:prSet presAssocID="{7643E17A-7468-4983-AFD1-A2E18301C0AF}" presName="childComposite" presStyleCnt="0">
        <dgm:presLayoutVars>
          <dgm:chMax val="0"/>
          <dgm:chPref val="0"/>
        </dgm:presLayoutVars>
      </dgm:prSet>
      <dgm:spPr/>
    </dgm:pt>
    <dgm:pt modelId="{4609FC62-C7C3-4639-86A3-B569915BF405}" type="pres">
      <dgm:prSet presAssocID="{7643E17A-7468-4983-AFD1-A2E18301C0AF}" presName="ChildAccent" presStyleLbl="solidFgAcc1" presStyleIdx="0" presStyleCnt="3" custLinFactX="-200000" custLinFactNeighborX="-276644" custLinFactNeighborY="-4333"/>
      <dgm:spPr/>
    </dgm:pt>
    <dgm:pt modelId="{5EDAC268-2A44-43EF-BDC9-73F24EDD61A2}" type="pres">
      <dgm:prSet presAssocID="{7643E17A-7468-4983-AFD1-A2E18301C0AF}" presName="Child" presStyleLbl="revTx" presStyleIdx="1" presStyleCnt="4" custScaleX="167945">
        <dgm:presLayoutVars>
          <dgm:chMax val="0"/>
          <dgm:chPref val="0"/>
          <dgm:bulletEnabled val="1"/>
        </dgm:presLayoutVars>
      </dgm:prSet>
      <dgm:spPr/>
      <dgm:t>
        <a:bodyPr/>
        <a:lstStyle/>
        <a:p>
          <a:endParaRPr lang="en-US"/>
        </a:p>
      </dgm:t>
    </dgm:pt>
    <dgm:pt modelId="{D7A5254C-37C0-4F4B-A772-F735A73B83B7}" type="pres">
      <dgm:prSet presAssocID="{DCD67F16-301D-4AAE-9A87-94259C683309}" presName="childComposite" presStyleCnt="0">
        <dgm:presLayoutVars>
          <dgm:chMax val="0"/>
          <dgm:chPref val="0"/>
        </dgm:presLayoutVars>
      </dgm:prSet>
      <dgm:spPr/>
    </dgm:pt>
    <dgm:pt modelId="{321ECA3A-0AF6-46E0-9AE7-12C56A09ED2A}" type="pres">
      <dgm:prSet presAssocID="{DCD67F16-301D-4AAE-9A87-94259C683309}" presName="ChildAccent" presStyleLbl="solidFgAcc1" presStyleIdx="1" presStyleCnt="3" custLinFactX="-200000" custLinFactNeighborX="-276644" custLinFactNeighborY="-4333"/>
      <dgm:spPr/>
    </dgm:pt>
    <dgm:pt modelId="{FC417DE2-69D8-4E64-B7A9-3FDC49E4C9A5}" type="pres">
      <dgm:prSet presAssocID="{DCD67F16-301D-4AAE-9A87-94259C683309}" presName="Child" presStyleLbl="revTx" presStyleIdx="2" presStyleCnt="4" custScaleX="167945">
        <dgm:presLayoutVars>
          <dgm:chMax val="0"/>
          <dgm:chPref val="0"/>
          <dgm:bulletEnabled val="1"/>
        </dgm:presLayoutVars>
      </dgm:prSet>
      <dgm:spPr/>
      <dgm:t>
        <a:bodyPr/>
        <a:lstStyle/>
        <a:p>
          <a:endParaRPr lang="en-US"/>
        </a:p>
      </dgm:t>
    </dgm:pt>
    <dgm:pt modelId="{8B32D0D4-3106-4F73-833F-004A17ADA9FB}" type="pres">
      <dgm:prSet presAssocID="{B973FDC1-0928-4A2A-A312-DAC0C112C23F}" presName="childComposite" presStyleCnt="0">
        <dgm:presLayoutVars>
          <dgm:chMax val="0"/>
          <dgm:chPref val="0"/>
        </dgm:presLayoutVars>
      </dgm:prSet>
      <dgm:spPr/>
    </dgm:pt>
    <dgm:pt modelId="{8556B596-CD3E-404C-A3EF-AD27FE3E026A}" type="pres">
      <dgm:prSet presAssocID="{B973FDC1-0928-4A2A-A312-DAC0C112C23F}" presName="ChildAccent" presStyleLbl="solidFgAcc1" presStyleIdx="2" presStyleCnt="3" custLinFactX="-200000" custLinFactNeighborX="-276645" custLinFactNeighborY="-30332"/>
      <dgm:spPr/>
    </dgm:pt>
    <dgm:pt modelId="{535DFC38-4947-4FCB-9A13-CDF8A157F211}" type="pres">
      <dgm:prSet presAssocID="{B973FDC1-0928-4A2A-A312-DAC0C112C23F}" presName="Child" presStyleLbl="revTx" presStyleIdx="3" presStyleCnt="4" custScaleX="167945" custLinFactNeighborX="0" custLinFactNeighborY="-3718">
        <dgm:presLayoutVars>
          <dgm:chMax val="0"/>
          <dgm:chPref val="0"/>
          <dgm:bulletEnabled val="1"/>
        </dgm:presLayoutVars>
      </dgm:prSet>
      <dgm:spPr/>
      <dgm:t>
        <a:bodyPr/>
        <a:lstStyle/>
        <a:p>
          <a:endParaRPr lang="en-US"/>
        </a:p>
      </dgm:t>
    </dgm:pt>
  </dgm:ptLst>
  <dgm:cxnLst>
    <dgm:cxn modelId="{D85D7302-9275-4020-90B0-36DAE845769C}" srcId="{C3E40B28-D851-4899-BAA7-AA34399D77E0}" destId="{B973FDC1-0928-4A2A-A312-DAC0C112C23F}" srcOrd="2" destOrd="0" parTransId="{07614EFD-8EFD-4CED-A513-34688E98009B}" sibTransId="{40F4DF21-7E7B-47E8-AFCB-F5A1C58D450F}"/>
    <dgm:cxn modelId="{2A8AD98F-A4C8-456B-8461-5400CA67D59E}" type="presOf" srcId="{3D69430D-AC37-4A47-ACF8-CF1471290D76}" destId="{F45FDCA8-21CD-4B19-A64F-62A41927C99E}" srcOrd="0" destOrd="0" presId="urn:microsoft.com/office/officeart/2008/layout/SquareAccentList"/>
    <dgm:cxn modelId="{6555F119-6A22-40EE-A261-FDBAF28F5687}" type="presOf" srcId="{7643E17A-7468-4983-AFD1-A2E18301C0AF}" destId="{5EDAC268-2A44-43EF-BDC9-73F24EDD61A2}" srcOrd="0" destOrd="0" presId="urn:microsoft.com/office/officeart/2008/layout/SquareAccentList"/>
    <dgm:cxn modelId="{760F2099-CD10-43C4-8C3C-1475275F0375}" srcId="{C3E40B28-D851-4899-BAA7-AA34399D77E0}" destId="{DCD67F16-301D-4AAE-9A87-94259C683309}" srcOrd="1" destOrd="0" parTransId="{1A2D9CA3-211C-4E1C-B7AF-35FBE8A52A70}" sibTransId="{163E8662-11C3-4791-8B9C-E6A83F77B77D}"/>
    <dgm:cxn modelId="{A661C675-4CB5-4E04-91C2-5EDDF9829B4E}" type="presOf" srcId="{C3E40B28-D851-4899-BAA7-AA34399D77E0}" destId="{4887E47A-FAF9-46CE-886A-B09453291E2E}" srcOrd="0" destOrd="0" presId="urn:microsoft.com/office/officeart/2008/layout/SquareAccentList"/>
    <dgm:cxn modelId="{508B4B31-93BD-47BC-B750-2C9A70A063A5}" srcId="{3D69430D-AC37-4A47-ACF8-CF1471290D76}" destId="{C3E40B28-D851-4899-BAA7-AA34399D77E0}" srcOrd="0" destOrd="0" parTransId="{47B54AAB-77B6-478B-A938-79C5BA833030}" sibTransId="{C3DB10E8-C1BE-4816-99E1-CF4C63424727}"/>
    <dgm:cxn modelId="{D34EC47B-8A36-4EBA-BA43-F65431A4D3D7}" srcId="{C3E40B28-D851-4899-BAA7-AA34399D77E0}" destId="{7643E17A-7468-4983-AFD1-A2E18301C0AF}" srcOrd="0" destOrd="0" parTransId="{8CDD519C-1187-43FC-8B43-439FA362AF78}" sibTransId="{4C6E31A1-8FD4-489D-810C-B99B2F231E4C}"/>
    <dgm:cxn modelId="{FED5672B-7DB4-4E44-BD85-E21EFDB61987}" type="presOf" srcId="{DCD67F16-301D-4AAE-9A87-94259C683309}" destId="{FC417DE2-69D8-4E64-B7A9-3FDC49E4C9A5}" srcOrd="0" destOrd="0" presId="urn:microsoft.com/office/officeart/2008/layout/SquareAccentList"/>
    <dgm:cxn modelId="{6D4BAEBB-9C72-4F69-BE5C-4ADF1B1895AC}" type="presOf" srcId="{B973FDC1-0928-4A2A-A312-DAC0C112C23F}" destId="{535DFC38-4947-4FCB-9A13-CDF8A157F211}" srcOrd="0" destOrd="0" presId="urn:microsoft.com/office/officeart/2008/layout/SquareAccentList"/>
    <dgm:cxn modelId="{52CD784A-7E87-4363-9495-A86D5469EF39}" type="presParOf" srcId="{F45FDCA8-21CD-4B19-A64F-62A41927C99E}" destId="{8B3C8ECD-9168-496D-8B03-B64DEB23F093}" srcOrd="0" destOrd="0" presId="urn:microsoft.com/office/officeart/2008/layout/SquareAccentList"/>
    <dgm:cxn modelId="{BF38F8B1-1C8B-41E8-B5FF-23C7125A1830}" type="presParOf" srcId="{8B3C8ECD-9168-496D-8B03-B64DEB23F093}" destId="{162ECFA8-57D0-49E2-B114-4B6447F095EE}" srcOrd="0" destOrd="0" presId="urn:microsoft.com/office/officeart/2008/layout/SquareAccentList"/>
    <dgm:cxn modelId="{4751C0A7-5B6F-4D5D-B636-6DFF758C0853}" type="presParOf" srcId="{162ECFA8-57D0-49E2-B114-4B6447F095EE}" destId="{7150031B-F230-48D6-B3DF-A1082AB778D6}" srcOrd="0" destOrd="0" presId="urn:microsoft.com/office/officeart/2008/layout/SquareAccentList"/>
    <dgm:cxn modelId="{480BAB78-E05B-4368-B577-1A9739CDA99F}" type="presParOf" srcId="{162ECFA8-57D0-49E2-B114-4B6447F095EE}" destId="{8B680290-E2F2-4829-92FE-B6CBCCC363A2}" srcOrd="1" destOrd="0" presId="urn:microsoft.com/office/officeart/2008/layout/SquareAccentList"/>
    <dgm:cxn modelId="{B0D9A10D-D942-470C-919F-CF2BA6CE34B8}" type="presParOf" srcId="{162ECFA8-57D0-49E2-B114-4B6447F095EE}" destId="{4887E47A-FAF9-46CE-886A-B09453291E2E}" srcOrd="2" destOrd="0" presId="urn:microsoft.com/office/officeart/2008/layout/SquareAccentList"/>
    <dgm:cxn modelId="{F39FA703-AD14-4047-AA65-1C554DDFFECD}" type="presParOf" srcId="{8B3C8ECD-9168-496D-8B03-B64DEB23F093}" destId="{D5F88FFC-C154-4E9C-9280-10281F239AD8}" srcOrd="1" destOrd="0" presId="urn:microsoft.com/office/officeart/2008/layout/SquareAccentList"/>
    <dgm:cxn modelId="{17ED2B87-7E88-4B80-81EB-8ADCCB06C56F}" type="presParOf" srcId="{D5F88FFC-C154-4E9C-9280-10281F239AD8}" destId="{FC9F5F8F-BFAE-4829-B4B6-AFEAFCEB2627}" srcOrd="0" destOrd="0" presId="urn:microsoft.com/office/officeart/2008/layout/SquareAccentList"/>
    <dgm:cxn modelId="{2C367C67-6CEF-4E80-A915-DBDAF0817AF5}" type="presParOf" srcId="{FC9F5F8F-BFAE-4829-B4B6-AFEAFCEB2627}" destId="{4609FC62-C7C3-4639-86A3-B569915BF405}" srcOrd="0" destOrd="0" presId="urn:microsoft.com/office/officeart/2008/layout/SquareAccentList"/>
    <dgm:cxn modelId="{84C84E7C-6B84-48E0-8E5F-BE1BE689E0D5}" type="presParOf" srcId="{FC9F5F8F-BFAE-4829-B4B6-AFEAFCEB2627}" destId="{5EDAC268-2A44-43EF-BDC9-73F24EDD61A2}" srcOrd="1" destOrd="0" presId="urn:microsoft.com/office/officeart/2008/layout/SquareAccentList"/>
    <dgm:cxn modelId="{C7EB5264-6988-4712-AEAF-2E25745A66A9}" type="presParOf" srcId="{D5F88FFC-C154-4E9C-9280-10281F239AD8}" destId="{D7A5254C-37C0-4F4B-A772-F735A73B83B7}" srcOrd="1" destOrd="0" presId="urn:microsoft.com/office/officeart/2008/layout/SquareAccentList"/>
    <dgm:cxn modelId="{BD55E2CC-1FC2-4720-AB8B-065B87A25C72}" type="presParOf" srcId="{D7A5254C-37C0-4F4B-A772-F735A73B83B7}" destId="{321ECA3A-0AF6-46E0-9AE7-12C56A09ED2A}" srcOrd="0" destOrd="0" presId="urn:microsoft.com/office/officeart/2008/layout/SquareAccentList"/>
    <dgm:cxn modelId="{D462ED42-9A73-4E3C-BEEF-62F55AAE524B}" type="presParOf" srcId="{D7A5254C-37C0-4F4B-A772-F735A73B83B7}" destId="{FC417DE2-69D8-4E64-B7A9-3FDC49E4C9A5}" srcOrd="1" destOrd="0" presId="urn:microsoft.com/office/officeart/2008/layout/SquareAccentList"/>
    <dgm:cxn modelId="{569D5407-0E34-4F18-8660-592819F4836B}" type="presParOf" srcId="{D5F88FFC-C154-4E9C-9280-10281F239AD8}" destId="{8B32D0D4-3106-4F73-833F-004A17ADA9FB}" srcOrd="2" destOrd="0" presId="urn:microsoft.com/office/officeart/2008/layout/SquareAccentList"/>
    <dgm:cxn modelId="{7C0D0AA3-A74B-4CFF-A402-C19D1104FD2E}" type="presParOf" srcId="{8B32D0D4-3106-4F73-833F-004A17ADA9FB}" destId="{8556B596-CD3E-404C-A3EF-AD27FE3E026A}" srcOrd="0" destOrd="0" presId="urn:microsoft.com/office/officeart/2008/layout/SquareAccentList"/>
    <dgm:cxn modelId="{EC700932-08C2-4013-8672-9B9630E3DDF3}" type="presParOf" srcId="{8B32D0D4-3106-4F73-833F-004A17ADA9FB}" destId="{535DFC38-4947-4FCB-9A13-CDF8A157F21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FBAA66E-D475-48B7-8B78-80647339AADB}"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ru-RU"/>
        </a:p>
      </dgm:t>
    </dgm:pt>
    <dgm:pt modelId="{247DF4D9-A9D1-47FE-A513-D2A9D0D26B30}">
      <dgm:prSet phldrT="[Текст]" custT="1"/>
      <dgm:spPr/>
      <dgm:t>
        <a:bodyPr/>
        <a:lstStyle/>
        <a:p>
          <a:r>
            <a:rPr lang="en-US" sz="1600" dirty="0">
              <a:solidFill>
                <a:schemeClr val="tx1"/>
              </a:solidFill>
            </a:rPr>
            <a:t>Amazon ec2 instances</a:t>
          </a:r>
          <a:endParaRPr lang="ru-RU" sz="1600" dirty="0">
            <a:solidFill>
              <a:schemeClr val="tx1"/>
            </a:solidFill>
          </a:endParaRPr>
        </a:p>
      </dgm:t>
    </dgm:pt>
    <dgm:pt modelId="{40540CC5-FF43-463B-8059-94A3DE9EC221}" type="parTrans" cxnId="{8670474F-1AAD-42C4-AEDD-AC2795143861}">
      <dgm:prSet/>
      <dgm:spPr/>
      <dgm:t>
        <a:bodyPr/>
        <a:lstStyle/>
        <a:p>
          <a:endParaRPr lang="ru-RU" sz="1800">
            <a:solidFill>
              <a:schemeClr val="tx1"/>
            </a:solidFill>
          </a:endParaRPr>
        </a:p>
      </dgm:t>
    </dgm:pt>
    <dgm:pt modelId="{975DDA39-7EFC-421A-86E8-D9B696C62FD3}" type="sibTrans" cxnId="{8670474F-1AAD-42C4-AEDD-AC2795143861}">
      <dgm:prSet/>
      <dgm:spPr/>
      <dgm:t>
        <a:bodyPr/>
        <a:lstStyle/>
        <a:p>
          <a:endParaRPr lang="ru-RU" sz="1800">
            <a:solidFill>
              <a:schemeClr val="tx1"/>
            </a:solidFill>
          </a:endParaRPr>
        </a:p>
      </dgm:t>
    </dgm:pt>
    <dgm:pt modelId="{B712922F-18DD-4F15-A512-DF6693F9E9D4}">
      <dgm:prSet phldrT="[Текст]" custT="1"/>
      <dgm:spPr/>
      <dgm:t>
        <a:bodyPr/>
        <a:lstStyle/>
        <a:p>
          <a:r>
            <a:rPr lang="en-US" sz="1600" dirty="0">
              <a:solidFill>
                <a:schemeClr val="tx1"/>
              </a:solidFill>
            </a:rPr>
            <a:t>Microsoft Azure VMs and containers</a:t>
          </a:r>
          <a:endParaRPr lang="ru-RU" sz="1600" dirty="0">
            <a:solidFill>
              <a:schemeClr val="tx1"/>
            </a:solidFill>
          </a:endParaRPr>
        </a:p>
      </dgm:t>
    </dgm:pt>
    <dgm:pt modelId="{4C79C1E9-02CA-4DFC-9BFD-73EFA8F243CE}" type="parTrans" cxnId="{39CA4DEB-DBA2-4C49-A0A1-F8B82ACE6CDB}">
      <dgm:prSet/>
      <dgm:spPr/>
      <dgm:t>
        <a:bodyPr/>
        <a:lstStyle/>
        <a:p>
          <a:endParaRPr lang="ru-RU" sz="1800">
            <a:solidFill>
              <a:schemeClr val="tx1"/>
            </a:solidFill>
          </a:endParaRPr>
        </a:p>
      </dgm:t>
    </dgm:pt>
    <dgm:pt modelId="{4D6877B7-2DA0-4AE2-BB7D-064EDEE3A4A6}" type="sibTrans" cxnId="{39CA4DEB-DBA2-4C49-A0A1-F8B82ACE6CDB}">
      <dgm:prSet/>
      <dgm:spPr/>
      <dgm:t>
        <a:bodyPr/>
        <a:lstStyle/>
        <a:p>
          <a:endParaRPr lang="ru-RU" sz="1800">
            <a:solidFill>
              <a:schemeClr val="tx1"/>
            </a:solidFill>
          </a:endParaRPr>
        </a:p>
      </dgm:t>
    </dgm:pt>
    <dgm:pt modelId="{531871B9-F445-4E72-90B7-AF0129B09CFA}">
      <dgm:prSet phldrT="[Текст]" custT="1"/>
      <dgm:spPr/>
      <dgm:t>
        <a:bodyPr/>
        <a:lstStyle/>
        <a:p>
          <a:r>
            <a:rPr lang="en-US" sz="1600" dirty="0">
              <a:solidFill>
                <a:schemeClr val="tx1"/>
              </a:solidFill>
            </a:rPr>
            <a:t>Google Compute Engine</a:t>
          </a:r>
          <a:endParaRPr lang="ru-RU" sz="1600" dirty="0">
            <a:solidFill>
              <a:schemeClr val="tx1"/>
            </a:solidFill>
          </a:endParaRPr>
        </a:p>
      </dgm:t>
    </dgm:pt>
    <dgm:pt modelId="{52259832-148D-4D68-8E75-08D2EBF077C2}" type="parTrans" cxnId="{0A7FB26F-50A0-42AF-B690-0CFC1453A90D}">
      <dgm:prSet/>
      <dgm:spPr/>
      <dgm:t>
        <a:bodyPr/>
        <a:lstStyle/>
        <a:p>
          <a:endParaRPr lang="ru-RU" sz="1800">
            <a:solidFill>
              <a:schemeClr val="tx1"/>
            </a:solidFill>
          </a:endParaRPr>
        </a:p>
      </dgm:t>
    </dgm:pt>
    <dgm:pt modelId="{965BA4DC-0FC9-4D79-9318-0AF8854F9F17}" type="sibTrans" cxnId="{0A7FB26F-50A0-42AF-B690-0CFC1453A90D}">
      <dgm:prSet/>
      <dgm:spPr/>
      <dgm:t>
        <a:bodyPr/>
        <a:lstStyle/>
        <a:p>
          <a:endParaRPr lang="ru-RU" sz="1800">
            <a:solidFill>
              <a:schemeClr val="tx1"/>
            </a:solidFill>
          </a:endParaRPr>
        </a:p>
      </dgm:t>
    </dgm:pt>
    <dgm:pt modelId="{1F455F6E-26AF-40B9-B906-32B4D1B9151E}" type="pres">
      <dgm:prSet presAssocID="{4FBAA66E-D475-48B7-8B78-80647339AADB}" presName="Name0" presStyleCnt="0">
        <dgm:presLayoutVars>
          <dgm:chMax val="7"/>
          <dgm:chPref val="7"/>
          <dgm:dir/>
        </dgm:presLayoutVars>
      </dgm:prSet>
      <dgm:spPr/>
      <dgm:t>
        <a:bodyPr/>
        <a:lstStyle/>
        <a:p>
          <a:endParaRPr lang="en-US"/>
        </a:p>
      </dgm:t>
    </dgm:pt>
    <dgm:pt modelId="{0975319C-12B5-4E2F-AFD3-72BBEA22D9B3}" type="pres">
      <dgm:prSet presAssocID="{4FBAA66E-D475-48B7-8B78-80647339AADB}" presName="dot1" presStyleLbl="alignNode1" presStyleIdx="0" presStyleCnt="12"/>
      <dgm:spPr/>
    </dgm:pt>
    <dgm:pt modelId="{DBB07401-86FD-4EC6-8414-F33D466FB47D}" type="pres">
      <dgm:prSet presAssocID="{4FBAA66E-D475-48B7-8B78-80647339AADB}" presName="dot2" presStyleLbl="alignNode1" presStyleIdx="1" presStyleCnt="12"/>
      <dgm:spPr/>
    </dgm:pt>
    <dgm:pt modelId="{F357EFC8-31D6-44AD-98CA-D9F1C6FC26F6}" type="pres">
      <dgm:prSet presAssocID="{4FBAA66E-D475-48B7-8B78-80647339AADB}" presName="dot3" presStyleLbl="alignNode1" presStyleIdx="2" presStyleCnt="12"/>
      <dgm:spPr/>
    </dgm:pt>
    <dgm:pt modelId="{5D0A8396-222B-47A6-BEE3-924CAACBADB3}" type="pres">
      <dgm:prSet presAssocID="{4FBAA66E-D475-48B7-8B78-80647339AADB}" presName="dot4" presStyleLbl="alignNode1" presStyleIdx="3" presStyleCnt="12"/>
      <dgm:spPr/>
    </dgm:pt>
    <dgm:pt modelId="{C44283D7-0AAB-47B1-AB90-4766A15D1A34}" type="pres">
      <dgm:prSet presAssocID="{4FBAA66E-D475-48B7-8B78-80647339AADB}" presName="dot5" presStyleLbl="alignNode1" presStyleIdx="4" presStyleCnt="12"/>
      <dgm:spPr/>
    </dgm:pt>
    <dgm:pt modelId="{1AE83480-69AB-44F8-880B-A9967F8726A0}" type="pres">
      <dgm:prSet presAssocID="{4FBAA66E-D475-48B7-8B78-80647339AADB}" presName="dotArrow1" presStyleLbl="alignNode1" presStyleIdx="5" presStyleCnt="12"/>
      <dgm:spPr/>
    </dgm:pt>
    <dgm:pt modelId="{18947049-4D58-4D79-8772-987633153896}" type="pres">
      <dgm:prSet presAssocID="{4FBAA66E-D475-48B7-8B78-80647339AADB}" presName="dotArrow2" presStyleLbl="alignNode1" presStyleIdx="6" presStyleCnt="12"/>
      <dgm:spPr/>
    </dgm:pt>
    <dgm:pt modelId="{E9A0F315-8D58-4303-A82C-157572CBE5D1}" type="pres">
      <dgm:prSet presAssocID="{4FBAA66E-D475-48B7-8B78-80647339AADB}" presName="dotArrow3" presStyleLbl="alignNode1" presStyleIdx="7" presStyleCnt="12"/>
      <dgm:spPr/>
    </dgm:pt>
    <dgm:pt modelId="{7592853A-0653-4FD6-80EB-3D5A511D4DC6}" type="pres">
      <dgm:prSet presAssocID="{4FBAA66E-D475-48B7-8B78-80647339AADB}" presName="dotArrow4" presStyleLbl="alignNode1" presStyleIdx="8" presStyleCnt="12"/>
      <dgm:spPr/>
    </dgm:pt>
    <dgm:pt modelId="{3A971A9B-143D-4A4F-AE6C-91CBE96B7EDF}" type="pres">
      <dgm:prSet presAssocID="{4FBAA66E-D475-48B7-8B78-80647339AADB}" presName="dotArrow5" presStyleLbl="alignNode1" presStyleIdx="9" presStyleCnt="12"/>
      <dgm:spPr/>
    </dgm:pt>
    <dgm:pt modelId="{F1B936ED-4DB6-4195-A911-E9574A83C7A0}" type="pres">
      <dgm:prSet presAssocID="{4FBAA66E-D475-48B7-8B78-80647339AADB}" presName="dotArrow6" presStyleLbl="alignNode1" presStyleIdx="10" presStyleCnt="12"/>
      <dgm:spPr/>
    </dgm:pt>
    <dgm:pt modelId="{B17D93BD-D9E4-48A3-8F1F-1F56250C7FCE}" type="pres">
      <dgm:prSet presAssocID="{4FBAA66E-D475-48B7-8B78-80647339AADB}" presName="dotArrow7" presStyleLbl="alignNode1" presStyleIdx="11" presStyleCnt="12"/>
      <dgm:spPr/>
    </dgm:pt>
    <dgm:pt modelId="{4FBB6A37-F34C-40F5-8D11-04061B28BCE0}" type="pres">
      <dgm:prSet presAssocID="{247DF4D9-A9D1-47FE-A513-D2A9D0D26B30}" presName="parTx1" presStyleLbl="node1" presStyleIdx="0" presStyleCnt="3"/>
      <dgm:spPr/>
      <dgm:t>
        <a:bodyPr/>
        <a:lstStyle/>
        <a:p>
          <a:endParaRPr lang="en-US"/>
        </a:p>
      </dgm:t>
    </dgm:pt>
    <dgm:pt modelId="{361547C6-0B20-4741-AD59-5BCF1553D3B5}" type="pres">
      <dgm:prSet presAssocID="{975DDA39-7EFC-421A-86E8-D9B696C62FD3}" presName="picture1" presStyleCnt="0"/>
      <dgm:spPr/>
    </dgm:pt>
    <dgm:pt modelId="{2D52DD9B-FA7B-44FE-93A6-785FDE335116}" type="pres">
      <dgm:prSet presAssocID="{975DDA39-7EFC-421A-86E8-D9B696C62FD3}" presName="imageRepeatNode" presStyleLbl="fgImgPlace1" presStyleIdx="0" presStyleCnt="3"/>
      <dgm:spPr/>
      <dgm:t>
        <a:bodyPr/>
        <a:lstStyle/>
        <a:p>
          <a:endParaRPr lang="en-US"/>
        </a:p>
      </dgm:t>
    </dgm:pt>
    <dgm:pt modelId="{A75D1318-6F65-4684-90E8-6298DA9BC364}" type="pres">
      <dgm:prSet presAssocID="{B712922F-18DD-4F15-A512-DF6693F9E9D4}" presName="parTx2" presStyleLbl="node1" presStyleIdx="1" presStyleCnt="3"/>
      <dgm:spPr/>
      <dgm:t>
        <a:bodyPr/>
        <a:lstStyle/>
        <a:p>
          <a:endParaRPr lang="en-US"/>
        </a:p>
      </dgm:t>
    </dgm:pt>
    <dgm:pt modelId="{B050A8D9-CBF8-4C37-B476-49844D99B9EA}" type="pres">
      <dgm:prSet presAssocID="{4D6877B7-2DA0-4AE2-BB7D-064EDEE3A4A6}" presName="picture2" presStyleCnt="0"/>
      <dgm:spPr/>
    </dgm:pt>
    <dgm:pt modelId="{5F483F32-0AFF-4331-9C98-1F7E3E3D5DA3}" type="pres">
      <dgm:prSet presAssocID="{4D6877B7-2DA0-4AE2-BB7D-064EDEE3A4A6}" presName="imageRepeatNode" presStyleLbl="fgImgPlace1" presStyleIdx="1" presStyleCnt="3"/>
      <dgm:spPr/>
      <dgm:t>
        <a:bodyPr/>
        <a:lstStyle/>
        <a:p>
          <a:endParaRPr lang="en-US"/>
        </a:p>
      </dgm:t>
    </dgm:pt>
    <dgm:pt modelId="{E55E34B6-FBE2-4A21-9CB6-D8F6A1DC8485}" type="pres">
      <dgm:prSet presAssocID="{531871B9-F445-4E72-90B7-AF0129B09CFA}" presName="parTx3" presStyleLbl="node1" presStyleIdx="2" presStyleCnt="3"/>
      <dgm:spPr/>
      <dgm:t>
        <a:bodyPr/>
        <a:lstStyle/>
        <a:p>
          <a:endParaRPr lang="en-US"/>
        </a:p>
      </dgm:t>
    </dgm:pt>
    <dgm:pt modelId="{391DCAB8-6326-4664-93E5-F552CC733A97}" type="pres">
      <dgm:prSet presAssocID="{965BA4DC-0FC9-4D79-9318-0AF8854F9F17}" presName="picture3" presStyleCnt="0"/>
      <dgm:spPr/>
    </dgm:pt>
    <dgm:pt modelId="{6B15E993-2835-4EF3-AF0A-5D2776DE2542}" type="pres">
      <dgm:prSet presAssocID="{965BA4DC-0FC9-4D79-9318-0AF8854F9F17}" presName="imageRepeatNode" presStyleLbl="fgImgPlace1" presStyleIdx="2" presStyleCnt="3"/>
      <dgm:spPr/>
      <dgm:t>
        <a:bodyPr/>
        <a:lstStyle/>
        <a:p>
          <a:endParaRPr lang="en-US"/>
        </a:p>
      </dgm:t>
    </dgm:pt>
  </dgm:ptLst>
  <dgm:cxnLst>
    <dgm:cxn modelId="{39CA4DEB-DBA2-4C49-A0A1-F8B82ACE6CDB}" srcId="{4FBAA66E-D475-48B7-8B78-80647339AADB}" destId="{B712922F-18DD-4F15-A512-DF6693F9E9D4}" srcOrd="1" destOrd="0" parTransId="{4C79C1E9-02CA-4DFC-9BFD-73EFA8F243CE}" sibTransId="{4D6877B7-2DA0-4AE2-BB7D-064EDEE3A4A6}"/>
    <dgm:cxn modelId="{C4B47248-2658-421C-9BB7-522A04A7D5C1}" type="presOf" srcId="{4FBAA66E-D475-48B7-8B78-80647339AADB}" destId="{1F455F6E-26AF-40B9-B906-32B4D1B9151E}" srcOrd="0" destOrd="0" presId="urn:microsoft.com/office/officeart/2008/layout/AscendingPictureAccentProcess"/>
    <dgm:cxn modelId="{B9273DFB-3059-4EEB-A945-42158927D9CD}" type="presOf" srcId="{B712922F-18DD-4F15-A512-DF6693F9E9D4}" destId="{A75D1318-6F65-4684-90E8-6298DA9BC364}" srcOrd="0" destOrd="0" presId="urn:microsoft.com/office/officeart/2008/layout/AscendingPictureAccentProcess"/>
    <dgm:cxn modelId="{0A7FB26F-50A0-42AF-B690-0CFC1453A90D}" srcId="{4FBAA66E-D475-48B7-8B78-80647339AADB}" destId="{531871B9-F445-4E72-90B7-AF0129B09CFA}" srcOrd="2" destOrd="0" parTransId="{52259832-148D-4D68-8E75-08D2EBF077C2}" sibTransId="{965BA4DC-0FC9-4D79-9318-0AF8854F9F17}"/>
    <dgm:cxn modelId="{79027E6F-493D-4B54-B4EF-EBD77C354E42}" type="presOf" srcId="{965BA4DC-0FC9-4D79-9318-0AF8854F9F17}" destId="{6B15E993-2835-4EF3-AF0A-5D2776DE2542}" srcOrd="0" destOrd="0" presId="urn:microsoft.com/office/officeart/2008/layout/AscendingPictureAccentProcess"/>
    <dgm:cxn modelId="{8670474F-1AAD-42C4-AEDD-AC2795143861}" srcId="{4FBAA66E-D475-48B7-8B78-80647339AADB}" destId="{247DF4D9-A9D1-47FE-A513-D2A9D0D26B30}" srcOrd="0" destOrd="0" parTransId="{40540CC5-FF43-463B-8059-94A3DE9EC221}" sibTransId="{975DDA39-7EFC-421A-86E8-D9B696C62FD3}"/>
    <dgm:cxn modelId="{99A591EB-A27B-4C03-B4B0-A62C85B45769}" type="presOf" srcId="{247DF4D9-A9D1-47FE-A513-D2A9D0D26B30}" destId="{4FBB6A37-F34C-40F5-8D11-04061B28BCE0}" srcOrd="0" destOrd="0" presId="urn:microsoft.com/office/officeart/2008/layout/AscendingPictureAccentProcess"/>
    <dgm:cxn modelId="{4B3C5BD4-79AC-4BCF-9F7A-C70F5CCCF81D}" type="presOf" srcId="{4D6877B7-2DA0-4AE2-BB7D-064EDEE3A4A6}" destId="{5F483F32-0AFF-4331-9C98-1F7E3E3D5DA3}" srcOrd="0" destOrd="0" presId="urn:microsoft.com/office/officeart/2008/layout/AscendingPictureAccentProcess"/>
    <dgm:cxn modelId="{A668529B-9CDC-4474-B3AF-6ADF40257943}" type="presOf" srcId="{531871B9-F445-4E72-90B7-AF0129B09CFA}" destId="{E55E34B6-FBE2-4A21-9CB6-D8F6A1DC8485}" srcOrd="0" destOrd="0" presId="urn:microsoft.com/office/officeart/2008/layout/AscendingPictureAccentProcess"/>
    <dgm:cxn modelId="{CACA2D37-E3C3-44F7-AA46-EE68DD230043}" type="presOf" srcId="{975DDA39-7EFC-421A-86E8-D9B696C62FD3}" destId="{2D52DD9B-FA7B-44FE-93A6-785FDE335116}" srcOrd="0" destOrd="0" presId="urn:microsoft.com/office/officeart/2008/layout/AscendingPictureAccentProcess"/>
    <dgm:cxn modelId="{7781911B-F598-44E9-AA4A-79D1CCD0D277}" type="presParOf" srcId="{1F455F6E-26AF-40B9-B906-32B4D1B9151E}" destId="{0975319C-12B5-4E2F-AFD3-72BBEA22D9B3}" srcOrd="0" destOrd="0" presId="urn:microsoft.com/office/officeart/2008/layout/AscendingPictureAccentProcess"/>
    <dgm:cxn modelId="{CD2256CB-72B7-4D47-96A5-43E9D0E4B8F6}" type="presParOf" srcId="{1F455F6E-26AF-40B9-B906-32B4D1B9151E}" destId="{DBB07401-86FD-4EC6-8414-F33D466FB47D}" srcOrd="1" destOrd="0" presId="urn:microsoft.com/office/officeart/2008/layout/AscendingPictureAccentProcess"/>
    <dgm:cxn modelId="{262BB29E-8EAD-4F67-96A9-0D8C69C2325D}" type="presParOf" srcId="{1F455F6E-26AF-40B9-B906-32B4D1B9151E}" destId="{F357EFC8-31D6-44AD-98CA-D9F1C6FC26F6}" srcOrd="2" destOrd="0" presId="urn:microsoft.com/office/officeart/2008/layout/AscendingPictureAccentProcess"/>
    <dgm:cxn modelId="{9B72270D-C8CF-4B5E-AAA5-227C6E3B5C7D}" type="presParOf" srcId="{1F455F6E-26AF-40B9-B906-32B4D1B9151E}" destId="{5D0A8396-222B-47A6-BEE3-924CAACBADB3}" srcOrd="3" destOrd="0" presId="urn:microsoft.com/office/officeart/2008/layout/AscendingPictureAccentProcess"/>
    <dgm:cxn modelId="{C87D851D-0185-4F70-B8AB-52D32A4770E2}" type="presParOf" srcId="{1F455F6E-26AF-40B9-B906-32B4D1B9151E}" destId="{C44283D7-0AAB-47B1-AB90-4766A15D1A34}" srcOrd="4" destOrd="0" presId="urn:microsoft.com/office/officeart/2008/layout/AscendingPictureAccentProcess"/>
    <dgm:cxn modelId="{3734EC0F-3198-4F37-8A65-5525CCCB5BCA}" type="presParOf" srcId="{1F455F6E-26AF-40B9-B906-32B4D1B9151E}" destId="{1AE83480-69AB-44F8-880B-A9967F8726A0}" srcOrd="5" destOrd="0" presId="urn:microsoft.com/office/officeart/2008/layout/AscendingPictureAccentProcess"/>
    <dgm:cxn modelId="{79238DC9-1AC7-420E-9DEE-1BCF64DFE406}" type="presParOf" srcId="{1F455F6E-26AF-40B9-B906-32B4D1B9151E}" destId="{18947049-4D58-4D79-8772-987633153896}" srcOrd="6" destOrd="0" presId="urn:microsoft.com/office/officeart/2008/layout/AscendingPictureAccentProcess"/>
    <dgm:cxn modelId="{2279F88D-3C6A-4E82-93A5-19AA94FBFA46}" type="presParOf" srcId="{1F455F6E-26AF-40B9-B906-32B4D1B9151E}" destId="{E9A0F315-8D58-4303-A82C-157572CBE5D1}" srcOrd="7" destOrd="0" presId="urn:microsoft.com/office/officeart/2008/layout/AscendingPictureAccentProcess"/>
    <dgm:cxn modelId="{1FD73EC7-B167-4BC5-A671-34A406F28CDD}" type="presParOf" srcId="{1F455F6E-26AF-40B9-B906-32B4D1B9151E}" destId="{7592853A-0653-4FD6-80EB-3D5A511D4DC6}" srcOrd="8" destOrd="0" presId="urn:microsoft.com/office/officeart/2008/layout/AscendingPictureAccentProcess"/>
    <dgm:cxn modelId="{9367C4DC-A1F1-4748-BAC2-61102ED3D74D}" type="presParOf" srcId="{1F455F6E-26AF-40B9-B906-32B4D1B9151E}" destId="{3A971A9B-143D-4A4F-AE6C-91CBE96B7EDF}" srcOrd="9" destOrd="0" presId="urn:microsoft.com/office/officeart/2008/layout/AscendingPictureAccentProcess"/>
    <dgm:cxn modelId="{D7A04268-9096-4CCF-9BCD-81CE37A18899}" type="presParOf" srcId="{1F455F6E-26AF-40B9-B906-32B4D1B9151E}" destId="{F1B936ED-4DB6-4195-A911-E9574A83C7A0}" srcOrd="10" destOrd="0" presId="urn:microsoft.com/office/officeart/2008/layout/AscendingPictureAccentProcess"/>
    <dgm:cxn modelId="{7A20D19A-2128-4E20-9FDA-038B38E6AC9C}" type="presParOf" srcId="{1F455F6E-26AF-40B9-B906-32B4D1B9151E}" destId="{B17D93BD-D9E4-48A3-8F1F-1F56250C7FCE}" srcOrd="11" destOrd="0" presId="urn:microsoft.com/office/officeart/2008/layout/AscendingPictureAccentProcess"/>
    <dgm:cxn modelId="{EDB0A849-6188-4E5E-AE08-6AEE4FD9B52C}" type="presParOf" srcId="{1F455F6E-26AF-40B9-B906-32B4D1B9151E}" destId="{4FBB6A37-F34C-40F5-8D11-04061B28BCE0}" srcOrd="12" destOrd="0" presId="urn:microsoft.com/office/officeart/2008/layout/AscendingPictureAccentProcess"/>
    <dgm:cxn modelId="{0E0BB65C-E574-49B4-AB89-0C6985273644}" type="presParOf" srcId="{1F455F6E-26AF-40B9-B906-32B4D1B9151E}" destId="{361547C6-0B20-4741-AD59-5BCF1553D3B5}" srcOrd="13" destOrd="0" presId="urn:microsoft.com/office/officeart/2008/layout/AscendingPictureAccentProcess"/>
    <dgm:cxn modelId="{A7AE8577-3161-4EAE-A738-D5B4A6196FB3}" type="presParOf" srcId="{361547C6-0B20-4741-AD59-5BCF1553D3B5}" destId="{2D52DD9B-FA7B-44FE-93A6-785FDE335116}" srcOrd="0" destOrd="0" presId="urn:microsoft.com/office/officeart/2008/layout/AscendingPictureAccentProcess"/>
    <dgm:cxn modelId="{0CBA9D9A-E0E4-4D8E-A915-71DB676D6A70}" type="presParOf" srcId="{1F455F6E-26AF-40B9-B906-32B4D1B9151E}" destId="{A75D1318-6F65-4684-90E8-6298DA9BC364}" srcOrd="14" destOrd="0" presId="urn:microsoft.com/office/officeart/2008/layout/AscendingPictureAccentProcess"/>
    <dgm:cxn modelId="{516D6896-3A45-4612-BFB9-2371CBA1B180}" type="presParOf" srcId="{1F455F6E-26AF-40B9-B906-32B4D1B9151E}" destId="{B050A8D9-CBF8-4C37-B476-49844D99B9EA}" srcOrd="15" destOrd="0" presId="urn:microsoft.com/office/officeart/2008/layout/AscendingPictureAccentProcess"/>
    <dgm:cxn modelId="{D6118644-2130-4253-B55E-10D06C92A164}" type="presParOf" srcId="{B050A8D9-CBF8-4C37-B476-49844D99B9EA}" destId="{5F483F32-0AFF-4331-9C98-1F7E3E3D5DA3}" srcOrd="0" destOrd="0" presId="urn:microsoft.com/office/officeart/2008/layout/AscendingPictureAccentProcess"/>
    <dgm:cxn modelId="{9094B0D3-277E-47BE-B2A6-E81987EE65E2}" type="presParOf" srcId="{1F455F6E-26AF-40B9-B906-32B4D1B9151E}" destId="{E55E34B6-FBE2-4A21-9CB6-D8F6A1DC8485}" srcOrd="16" destOrd="0" presId="urn:microsoft.com/office/officeart/2008/layout/AscendingPictureAccentProcess"/>
    <dgm:cxn modelId="{D1C8C7BA-6012-40BB-A360-F6E7768A2B4C}" type="presParOf" srcId="{1F455F6E-26AF-40B9-B906-32B4D1B9151E}" destId="{391DCAB8-6326-4664-93E5-F552CC733A97}" srcOrd="17" destOrd="0" presId="urn:microsoft.com/office/officeart/2008/layout/AscendingPictureAccentProcess"/>
    <dgm:cxn modelId="{DE0CD814-9A5D-41C5-A338-982E1DC0E93B}" type="presParOf" srcId="{391DCAB8-6326-4664-93E5-F552CC733A97}" destId="{6B15E993-2835-4EF3-AF0A-5D2776DE2542}"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30EE404-D83D-44B3-A4E0-8CB5DF89C2A4}"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ru-RU"/>
        </a:p>
      </dgm:t>
    </dgm:pt>
    <dgm:pt modelId="{5B54101C-EB75-4E94-BFA6-80A4990771F5}">
      <dgm:prSet phldrT="[Текст]"/>
      <dgm:spPr/>
      <dgm:t>
        <a:bodyPr/>
        <a:lstStyle/>
        <a:p>
          <a:r>
            <a:rPr lang="en-US" dirty="0"/>
            <a:t>AWS Elastic Beanstalk</a:t>
          </a:r>
          <a:endParaRPr lang="ru-RU" dirty="0"/>
        </a:p>
      </dgm:t>
    </dgm:pt>
    <dgm:pt modelId="{9AA01B5A-3A00-42F8-A525-A21EF41250CD}" type="parTrans" cxnId="{2035CA4D-2321-4F43-95DF-AC156093C82A}">
      <dgm:prSet/>
      <dgm:spPr/>
      <dgm:t>
        <a:bodyPr/>
        <a:lstStyle/>
        <a:p>
          <a:endParaRPr lang="ru-RU"/>
        </a:p>
      </dgm:t>
    </dgm:pt>
    <dgm:pt modelId="{EFD28060-6679-4773-967A-79DE6276C016}" type="sibTrans" cxnId="{2035CA4D-2321-4F43-95DF-AC156093C82A}">
      <dgm:prSet/>
      <dgm:spPr/>
      <dgm:t>
        <a:bodyPr/>
        <a:lstStyle/>
        <a:p>
          <a:endParaRPr lang="ru-RU"/>
        </a:p>
      </dgm:t>
    </dgm:pt>
    <dgm:pt modelId="{2270EE63-A62E-41E2-9BF4-E598DB2C86AE}">
      <dgm:prSet phldrT="[Текст]"/>
      <dgm:spPr/>
      <dgm:t>
        <a:bodyPr/>
        <a:lstStyle/>
        <a:p>
          <a:r>
            <a:rPr lang="en-US" dirty="0" err="1"/>
            <a:t>Heroku</a:t>
          </a:r>
          <a:endParaRPr lang="ru-RU" dirty="0"/>
        </a:p>
      </dgm:t>
    </dgm:pt>
    <dgm:pt modelId="{D2ACBBF5-9158-4134-8DAE-4D89AFEE7B6F}" type="parTrans" cxnId="{78C84426-C207-4C80-BFD4-24F85206D24D}">
      <dgm:prSet/>
      <dgm:spPr/>
      <dgm:t>
        <a:bodyPr/>
        <a:lstStyle/>
        <a:p>
          <a:endParaRPr lang="ru-RU"/>
        </a:p>
      </dgm:t>
    </dgm:pt>
    <dgm:pt modelId="{A512CCE3-7E17-47FD-8EBE-25FCED89A7A9}" type="sibTrans" cxnId="{78C84426-C207-4C80-BFD4-24F85206D24D}">
      <dgm:prSet/>
      <dgm:spPr/>
      <dgm:t>
        <a:bodyPr/>
        <a:lstStyle/>
        <a:p>
          <a:endParaRPr lang="ru-RU"/>
        </a:p>
      </dgm:t>
    </dgm:pt>
    <dgm:pt modelId="{76DE417C-D290-435B-8CFB-DAA7616BB00E}">
      <dgm:prSet/>
      <dgm:spPr/>
      <dgm:t>
        <a:bodyPr/>
        <a:lstStyle/>
        <a:p>
          <a:r>
            <a:rPr lang="en-US" dirty="0"/>
            <a:t>Google App Engine</a:t>
          </a:r>
        </a:p>
      </dgm:t>
    </dgm:pt>
    <dgm:pt modelId="{9F60B69F-C6B5-4535-8132-111116DE5E3F}" type="parTrans" cxnId="{E8ECFBE0-8667-481B-B0B0-B66D9BC2FCFC}">
      <dgm:prSet/>
      <dgm:spPr/>
      <dgm:t>
        <a:bodyPr/>
        <a:lstStyle/>
        <a:p>
          <a:endParaRPr lang="ru-RU"/>
        </a:p>
      </dgm:t>
    </dgm:pt>
    <dgm:pt modelId="{BF3EC23B-970F-471C-B639-E702FE86184D}" type="sibTrans" cxnId="{E8ECFBE0-8667-481B-B0B0-B66D9BC2FCFC}">
      <dgm:prSet/>
      <dgm:spPr/>
      <dgm:t>
        <a:bodyPr/>
        <a:lstStyle/>
        <a:p>
          <a:endParaRPr lang="ru-RU"/>
        </a:p>
      </dgm:t>
    </dgm:pt>
    <dgm:pt modelId="{FE9735E4-E5AA-4F5D-9521-F4B8ADC20845}" type="pres">
      <dgm:prSet presAssocID="{A30EE404-D83D-44B3-A4E0-8CB5DF89C2A4}" presName="Name0" presStyleCnt="0">
        <dgm:presLayoutVars>
          <dgm:dir/>
          <dgm:resizeHandles val="exact"/>
        </dgm:presLayoutVars>
      </dgm:prSet>
      <dgm:spPr/>
      <dgm:t>
        <a:bodyPr/>
        <a:lstStyle/>
        <a:p>
          <a:endParaRPr lang="en-US"/>
        </a:p>
      </dgm:t>
    </dgm:pt>
    <dgm:pt modelId="{7F8B5414-898B-48E2-AAE6-53A62B16995D}" type="pres">
      <dgm:prSet presAssocID="{5B54101C-EB75-4E94-BFA6-80A4990771F5}" presName="Name5" presStyleLbl="vennNode1" presStyleIdx="0" presStyleCnt="3">
        <dgm:presLayoutVars>
          <dgm:bulletEnabled val="1"/>
        </dgm:presLayoutVars>
      </dgm:prSet>
      <dgm:spPr/>
      <dgm:t>
        <a:bodyPr/>
        <a:lstStyle/>
        <a:p>
          <a:endParaRPr lang="en-US"/>
        </a:p>
      </dgm:t>
    </dgm:pt>
    <dgm:pt modelId="{9D2633BD-23DB-4CC4-BBBC-7023C805FEDB}" type="pres">
      <dgm:prSet presAssocID="{EFD28060-6679-4773-967A-79DE6276C016}" presName="space" presStyleCnt="0"/>
      <dgm:spPr/>
    </dgm:pt>
    <dgm:pt modelId="{9A9E3FA6-AF37-4761-9B87-26990B8DE111}" type="pres">
      <dgm:prSet presAssocID="{2270EE63-A62E-41E2-9BF4-E598DB2C86AE}" presName="Name5" presStyleLbl="vennNode1" presStyleIdx="1" presStyleCnt="3">
        <dgm:presLayoutVars>
          <dgm:bulletEnabled val="1"/>
        </dgm:presLayoutVars>
      </dgm:prSet>
      <dgm:spPr/>
      <dgm:t>
        <a:bodyPr/>
        <a:lstStyle/>
        <a:p>
          <a:endParaRPr lang="en-US"/>
        </a:p>
      </dgm:t>
    </dgm:pt>
    <dgm:pt modelId="{4B8611D3-BD29-4D54-A296-36C551867090}" type="pres">
      <dgm:prSet presAssocID="{A512CCE3-7E17-47FD-8EBE-25FCED89A7A9}" presName="space" presStyleCnt="0"/>
      <dgm:spPr/>
    </dgm:pt>
    <dgm:pt modelId="{4134A095-E106-4B73-93DF-531CB791094E}" type="pres">
      <dgm:prSet presAssocID="{76DE417C-D290-435B-8CFB-DAA7616BB00E}" presName="Name5" presStyleLbl="vennNode1" presStyleIdx="2" presStyleCnt="3">
        <dgm:presLayoutVars>
          <dgm:bulletEnabled val="1"/>
        </dgm:presLayoutVars>
      </dgm:prSet>
      <dgm:spPr/>
      <dgm:t>
        <a:bodyPr/>
        <a:lstStyle/>
        <a:p>
          <a:endParaRPr lang="en-US"/>
        </a:p>
      </dgm:t>
    </dgm:pt>
  </dgm:ptLst>
  <dgm:cxnLst>
    <dgm:cxn modelId="{1360E225-0899-4921-B3AB-5B573F05038F}" type="presOf" srcId="{A30EE404-D83D-44B3-A4E0-8CB5DF89C2A4}" destId="{FE9735E4-E5AA-4F5D-9521-F4B8ADC20845}" srcOrd="0" destOrd="0" presId="urn:microsoft.com/office/officeart/2005/8/layout/venn3"/>
    <dgm:cxn modelId="{864A3AEA-B707-4298-9ED0-CAF6EEDE7220}" type="presOf" srcId="{76DE417C-D290-435B-8CFB-DAA7616BB00E}" destId="{4134A095-E106-4B73-93DF-531CB791094E}" srcOrd="0" destOrd="0" presId="urn:microsoft.com/office/officeart/2005/8/layout/venn3"/>
    <dgm:cxn modelId="{84B84533-0F3C-40EA-A937-6EB421BD5F72}" type="presOf" srcId="{5B54101C-EB75-4E94-BFA6-80A4990771F5}" destId="{7F8B5414-898B-48E2-AAE6-53A62B16995D}" srcOrd="0" destOrd="0" presId="urn:microsoft.com/office/officeart/2005/8/layout/venn3"/>
    <dgm:cxn modelId="{2035CA4D-2321-4F43-95DF-AC156093C82A}" srcId="{A30EE404-D83D-44B3-A4E0-8CB5DF89C2A4}" destId="{5B54101C-EB75-4E94-BFA6-80A4990771F5}" srcOrd="0" destOrd="0" parTransId="{9AA01B5A-3A00-42F8-A525-A21EF41250CD}" sibTransId="{EFD28060-6679-4773-967A-79DE6276C016}"/>
    <dgm:cxn modelId="{22CF4758-D18F-4052-B2E3-D3E14A6C990B}" type="presOf" srcId="{2270EE63-A62E-41E2-9BF4-E598DB2C86AE}" destId="{9A9E3FA6-AF37-4761-9B87-26990B8DE111}" srcOrd="0" destOrd="0" presId="urn:microsoft.com/office/officeart/2005/8/layout/venn3"/>
    <dgm:cxn modelId="{78C84426-C207-4C80-BFD4-24F85206D24D}" srcId="{A30EE404-D83D-44B3-A4E0-8CB5DF89C2A4}" destId="{2270EE63-A62E-41E2-9BF4-E598DB2C86AE}" srcOrd="1" destOrd="0" parTransId="{D2ACBBF5-9158-4134-8DAE-4D89AFEE7B6F}" sibTransId="{A512CCE3-7E17-47FD-8EBE-25FCED89A7A9}"/>
    <dgm:cxn modelId="{E8ECFBE0-8667-481B-B0B0-B66D9BC2FCFC}" srcId="{A30EE404-D83D-44B3-A4E0-8CB5DF89C2A4}" destId="{76DE417C-D290-435B-8CFB-DAA7616BB00E}" srcOrd="2" destOrd="0" parTransId="{9F60B69F-C6B5-4535-8132-111116DE5E3F}" sibTransId="{BF3EC23B-970F-471C-B639-E702FE86184D}"/>
    <dgm:cxn modelId="{6558D2C4-31C7-4B3B-B35D-57DF2E1FB3AC}" type="presParOf" srcId="{FE9735E4-E5AA-4F5D-9521-F4B8ADC20845}" destId="{7F8B5414-898B-48E2-AAE6-53A62B16995D}" srcOrd="0" destOrd="0" presId="urn:microsoft.com/office/officeart/2005/8/layout/venn3"/>
    <dgm:cxn modelId="{790B3D12-3576-42DF-BE14-238CCADA467B}" type="presParOf" srcId="{FE9735E4-E5AA-4F5D-9521-F4B8ADC20845}" destId="{9D2633BD-23DB-4CC4-BBBC-7023C805FEDB}" srcOrd="1" destOrd="0" presId="urn:microsoft.com/office/officeart/2005/8/layout/venn3"/>
    <dgm:cxn modelId="{BEB73AEC-0C8A-4723-80C9-99F338ECB1D0}" type="presParOf" srcId="{FE9735E4-E5AA-4F5D-9521-F4B8ADC20845}" destId="{9A9E3FA6-AF37-4761-9B87-26990B8DE111}" srcOrd="2" destOrd="0" presId="urn:microsoft.com/office/officeart/2005/8/layout/venn3"/>
    <dgm:cxn modelId="{8E69767B-8526-4BA3-87AE-657D79C01A4A}" type="presParOf" srcId="{FE9735E4-E5AA-4F5D-9521-F4B8ADC20845}" destId="{4B8611D3-BD29-4D54-A296-36C551867090}" srcOrd="3" destOrd="0" presId="urn:microsoft.com/office/officeart/2005/8/layout/venn3"/>
    <dgm:cxn modelId="{FD31ED2A-EA41-4C22-AFAB-66EAB1EE67F2}" type="presParOf" srcId="{FE9735E4-E5AA-4F5D-9521-F4B8ADC20845}" destId="{4134A095-E106-4B73-93DF-531CB791094E}"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8EFDF6C-1D82-4E69-BF20-D56F2E503136}"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ru-RU"/>
        </a:p>
      </dgm:t>
    </dgm:pt>
    <dgm:pt modelId="{177A1899-2738-4ECA-BB74-7182428333ED}">
      <dgm:prSet phldrT="[Текст]"/>
      <dgm:spPr/>
      <dgm:t>
        <a:bodyPr/>
        <a:lstStyle/>
        <a:p>
          <a:r>
            <a:rPr lang="en-US" dirty="0"/>
            <a:t>G-mail</a:t>
          </a:r>
          <a:endParaRPr lang="ru-RU" dirty="0"/>
        </a:p>
      </dgm:t>
    </dgm:pt>
    <dgm:pt modelId="{1149DBEC-359C-405D-91E7-C4E6F8371A3E}" type="parTrans" cxnId="{5861DEF4-ADB7-47A8-9408-D598F41F3351}">
      <dgm:prSet/>
      <dgm:spPr/>
      <dgm:t>
        <a:bodyPr/>
        <a:lstStyle/>
        <a:p>
          <a:endParaRPr lang="ru-RU"/>
        </a:p>
      </dgm:t>
    </dgm:pt>
    <dgm:pt modelId="{ABBD2A5F-2714-4953-89AD-4B256386E8A8}" type="sibTrans" cxnId="{5861DEF4-ADB7-47A8-9408-D598F41F3351}">
      <dgm:prSet/>
      <dgm:spPr/>
      <dgm:t>
        <a:bodyPr/>
        <a:lstStyle/>
        <a:p>
          <a:endParaRPr lang="ru-RU"/>
        </a:p>
      </dgm:t>
    </dgm:pt>
    <dgm:pt modelId="{3B25BD2C-14EF-46E7-AAB8-7892F3E64FA5}">
      <dgm:prSet/>
      <dgm:spPr/>
      <dgm:t>
        <a:bodyPr/>
        <a:lstStyle/>
        <a:p>
          <a:r>
            <a:rPr lang="en-US" dirty="0"/>
            <a:t>Microsoft Office 365</a:t>
          </a:r>
        </a:p>
      </dgm:t>
    </dgm:pt>
    <dgm:pt modelId="{A2A338D5-AAA9-4104-B1FF-0D9E620A9162}" type="parTrans" cxnId="{90F2BBDE-3F7E-456C-8EAB-5E7D046BCB8A}">
      <dgm:prSet/>
      <dgm:spPr/>
      <dgm:t>
        <a:bodyPr/>
        <a:lstStyle/>
        <a:p>
          <a:endParaRPr lang="ru-RU"/>
        </a:p>
      </dgm:t>
    </dgm:pt>
    <dgm:pt modelId="{9BCB4900-81EE-4437-B7E7-299AFB1B6069}" type="sibTrans" cxnId="{90F2BBDE-3F7E-456C-8EAB-5E7D046BCB8A}">
      <dgm:prSet/>
      <dgm:spPr/>
      <dgm:t>
        <a:bodyPr/>
        <a:lstStyle/>
        <a:p>
          <a:endParaRPr lang="ru-RU"/>
        </a:p>
      </dgm:t>
    </dgm:pt>
    <dgm:pt modelId="{C32EBDE1-EE76-48E9-BFD1-026154FACA2B}" type="pres">
      <dgm:prSet presAssocID="{A8EFDF6C-1D82-4E69-BF20-D56F2E503136}" presName="Name0" presStyleCnt="0">
        <dgm:presLayoutVars>
          <dgm:chMax val="7"/>
          <dgm:chPref val="7"/>
          <dgm:dir/>
          <dgm:animLvl val="lvl"/>
        </dgm:presLayoutVars>
      </dgm:prSet>
      <dgm:spPr/>
      <dgm:t>
        <a:bodyPr/>
        <a:lstStyle/>
        <a:p>
          <a:endParaRPr lang="en-US"/>
        </a:p>
      </dgm:t>
    </dgm:pt>
    <dgm:pt modelId="{3251F872-6A6A-41CF-8A24-75CC6A94F0C0}" type="pres">
      <dgm:prSet presAssocID="{177A1899-2738-4ECA-BB74-7182428333ED}" presName="Accent1" presStyleCnt="0"/>
      <dgm:spPr/>
    </dgm:pt>
    <dgm:pt modelId="{5F12A9F7-D655-490B-8F01-3B3477D5C5A1}" type="pres">
      <dgm:prSet presAssocID="{177A1899-2738-4ECA-BB74-7182428333ED}" presName="Accent" presStyleLbl="node1" presStyleIdx="0" presStyleCnt="2"/>
      <dgm:spPr/>
    </dgm:pt>
    <dgm:pt modelId="{F88679F3-B70E-4BD6-8FEA-D3A7E6EAF392}" type="pres">
      <dgm:prSet presAssocID="{177A1899-2738-4ECA-BB74-7182428333ED}" presName="Parent1" presStyleLbl="revTx" presStyleIdx="0" presStyleCnt="2">
        <dgm:presLayoutVars>
          <dgm:chMax val="1"/>
          <dgm:chPref val="1"/>
          <dgm:bulletEnabled val="1"/>
        </dgm:presLayoutVars>
      </dgm:prSet>
      <dgm:spPr/>
      <dgm:t>
        <a:bodyPr/>
        <a:lstStyle/>
        <a:p>
          <a:endParaRPr lang="en-US"/>
        </a:p>
      </dgm:t>
    </dgm:pt>
    <dgm:pt modelId="{4C662E43-F272-46C0-AD41-1548F213BD84}" type="pres">
      <dgm:prSet presAssocID="{3B25BD2C-14EF-46E7-AAB8-7892F3E64FA5}" presName="Accent2" presStyleCnt="0"/>
      <dgm:spPr/>
    </dgm:pt>
    <dgm:pt modelId="{84507C74-DB86-41CC-BA4F-E8640BE24779}" type="pres">
      <dgm:prSet presAssocID="{3B25BD2C-14EF-46E7-AAB8-7892F3E64FA5}" presName="Accent" presStyleLbl="node1" presStyleIdx="1" presStyleCnt="2"/>
      <dgm:spPr/>
    </dgm:pt>
    <dgm:pt modelId="{179A76A2-8600-461D-8AFD-8F1F774FCEC7}" type="pres">
      <dgm:prSet presAssocID="{3B25BD2C-14EF-46E7-AAB8-7892F3E64FA5}" presName="Parent2" presStyleLbl="revTx" presStyleIdx="1" presStyleCnt="2">
        <dgm:presLayoutVars>
          <dgm:chMax val="1"/>
          <dgm:chPref val="1"/>
          <dgm:bulletEnabled val="1"/>
        </dgm:presLayoutVars>
      </dgm:prSet>
      <dgm:spPr/>
      <dgm:t>
        <a:bodyPr/>
        <a:lstStyle/>
        <a:p>
          <a:endParaRPr lang="en-US"/>
        </a:p>
      </dgm:t>
    </dgm:pt>
  </dgm:ptLst>
  <dgm:cxnLst>
    <dgm:cxn modelId="{7B7674E0-A800-4EB1-9EB0-B995E91AC441}" type="presOf" srcId="{177A1899-2738-4ECA-BB74-7182428333ED}" destId="{F88679F3-B70E-4BD6-8FEA-D3A7E6EAF392}" srcOrd="0" destOrd="0" presId="urn:microsoft.com/office/officeart/2009/layout/CircleArrowProcess"/>
    <dgm:cxn modelId="{90F2BBDE-3F7E-456C-8EAB-5E7D046BCB8A}" srcId="{A8EFDF6C-1D82-4E69-BF20-D56F2E503136}" destId="{3B25BD2C-14EF-46E7-AAB8-7892F3E64FA5}" srcOrd="1" destOrd="0" parTransId="{A2A338D5-AAA9-4104-B1FF-0D9E620A9162}" sibTransId="{9BCB4900-81EE-4437-B7E7-299AFB1B6069}"/>
    <dgm:cxn modelId="{5861DEF4-ADB7-47A8-9408-D598F41F3351}" srcId="{A8EFDF6C-1D82-4E69-BF20-D56F2E503136}" destId="{177A1899-2738-4ECA-BB74-7182428333ED}" srcOrd="0" destOrd="0" parTransId="{1149DBEC-359C-405D-91E7-C4E6F8371A3E}" sibTransId="{ABBD2A5F-2714-4953-89AD-4B256386E8A8}"/>
    <dgm:cxn modelId="{2BAD6316-0D97-4E22-9954-B2A93DF436F4}" type="presOf" srcId="{A8EFDF6C-1D82-4E69-BF20-D56F2E503136}" destId="{C32EBDE1-EE76-48E9-BFD1-026154FACA2B}" srcOrd="0" destOrd="0" presId="urn:microsoft.com/office/officeart/2009/layout/CircleArrowProcess"/>
    <dgm:cxn modelId="{3B6D72BF-EBEF-42A7-ACCF-F88D61CD6B9F}" type="presOf" srcId="{3B25BD2C-14EF-46E7-AAB8-7892F3E64FA5}" destId="{179A76A2-8600-461D-8AFD-8F1F774FCEC7}" srcOrd="0" destOrd="0" presId="urn:microsoft.com/office/officeart/2009/layout/CircleArrowProcess"/>
    <dgm:cxn modelId="{2D254DAF-A325-4E2B-B9F6-7DAA5F43F88C}" type="presParOf" srcId="{C32EBDE1-EE76-48E9-BFD1-026154FACA2B}" destId="{3251F872-6A6A-41CF-8A24-75CC6A94F0C0}" srcOrd="0" destOrd="0" presId="urn:microsoft.com/office/officeart/2009/layout/CircleArrowProcess"/>
    <dgm:cxn modelId="{7A8DEFDD-9838-4828-87E3-209A0E0463A9}" type="presParOf" srcId="{3251F872-6A6A-41CF-8A24-75CC6A94F0C0}" destId="{5F12A9F7-D655-490B-8F01-3B3477D5C5A1}" srcOrd="0" destOrd="0" presId="urn:microsoft.com/office/officeart/2009/layout/CircleArrowProcess"/>
    <dgm:cxn modelId="{0E2C55FE-A897-4E2C-B535-F96BBCAC45C5}" type="presParOf" srcId="{C32EBDE1-EE76-48E9-BFD1-026154FACA2B}" destId="{F88679F3-B70E-4BD6-8FEA-D3A7E6EAF392}" srcOrd="1" destOrd="0" presId="urn:microsoft.com/office/officeart/2009/layout/CircleArrowProcess"/>
    <dgm:cxn modelId="{D288DC4B-5DF4-4D54-9401-BC090CC2A6CB}" type="presParOf" srcId="{C32EBDE1-EE76-48E9-BFD1-026154FACA2B}" destId="{4C662E43-F272-46C0-AD41-1548F213BD84}" srcOrd="2" destOrd="0" presId="urn:microsoft.com/office/officeart/2009/layout/CircleArrowProcess"/>
    <dgm:cxn modelId="{4CA9D292-7823-4D29-B1C0-52D901B14785}" type="presParOf" srcId="{4C662E43-F272-46C0-AD41-1548F213BD84}" destId="{84507C74-DB86-41CC-BA4F-E8640BE24779}" srcOrd="0" destOrd="0" presId="urn:microsoft.com/office/officeart/2009/layout/CircleArrowProcess"/>
    <dgm:cxn modelId="{20EFDBB6-19B4-4418-8534-408836478182}" type="presParOf" srcId="{C32EBDE1-EE76-48E9-BFD1-026154FACA2B}" destId="{179A76A2-8600-461D-8AFD-8F1F774FCEC7}"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1C85B52-ACC5-4C51-8402-B99C3E149370}" type="doc">
      <dgm:prSet loTypeId="urn:microsoft.com/office/officeart/2005/8/layout/gear1" loCatId="cycle" qsTypeId="urn:microsoft.com/office/officeart/2005/8/quickstyle/simple1" qsCatId="simple" csTypeId="urn:microsoft.com/office/officeart/2005/8/colors/colorful1" csCatId="colorful" phldr="1"/>
      <dgm:spPr/>
    </dgm:pt>
    <dgm:pt modelId="{43FA9795-C7D7-4DCF-BA4C-E11347B249B3}">
      <dgm:prSet phldrT="[Текст]" custT="1"/>
      <dgm:spPr/>
      <dgm:t>
        <a:bodyPr/>
        <a:lstStyle/>
        <a:p>
          <a:r>
            <a:rPr lang="en-US" sz="1800" b="1" dirty="0">
              <a:solidFill>
                <a:schemeClr val="tx1"/>
              </a:solidFill>
            </a:rPr>
            <a:t>Google Cloud Platform</a:t>
          </a:r>
          <a:endParaRPr lang="ru-RU" sz="1800" b="1" dirty="0">
            <a:solidFill>
              <a:schemeClr val="tx1"/>
            </a:solidFill>
          </a:endParaRPr>
        </a:p>
      </dgm:t>
    </dgm:pt>
    <dgm:pt modelId="{30893716-CAED-45E8-9379-8C04569CEDE0}" type="parTrans" cxnId="{D1179A5A-4959-4592-9853-0A61765F6CC2}">
      <dgm:prSet/>
      <dgm:spPr/>
      <dgm:t>
        <a:bodyPr/>
        <a:lstStyle/>
        <a:p>
          <a:endParaRPr lang="ru-RU" sz="1800" b="1">
            <a:solidFill>
              <a:schemeClr val="tx1"/>
            </a:solidFill>
          </a:endParaRPr>
        </a:p>
      </dgm:t>
    </dgm:pt>
    <dgm:pt modelId="{F8239018-A927-4810-B18F-DDF25FF470C9}" type="sibTrans" cxnId="{D1179A5A-4959-4592-9853-0A61765F6CC2}">
      <dgm:prSet/>
      <dgm:spPr/>
      <dgm:t>
        <a:bodyPr/>
        <a:lstStyle/>
        <a:p>
          <a:endParaRPr lang="ru-RU" sz="1800" b="1">
            <a:solidFill>
              <a:schemeClr val="tx1"/>
            </a:solidFill>
          </a:endParaRPr>
        </a:p>
      </dgm:t>
    </dgm:pt>
    <dgm:pt modelId="{3BDCC12A-9F77-4B45-8306-5BE6D2C7CC22}">
      <dgm:prSet custT="1"/>
      <dgm:spPr/>
      <dgm:t>
        <a:bodyPr/>
        <a:lstStyle/>
        <a:p>
          <a:r>
            <a:rPr lang="en-US" sz="1800" b="1" dirty="0">
              <a:solidFill>
                <a:schemeClr val="tx1"/>
              </a:solidFill>
            </a:rPr>
            <a:t>Microsoft Azure</a:t>
          </a:r>
        </a:p>
      </dgm:t>
    </dgm:pt>
    <dgm:pt modelId="{BEFCE1A2-BF32-48DF-8D72-593665923176}" type="parTrans" cxnId="{A09A3698-C07B-47C1-BC90-5211BD037D81}">
      <dgm:prSet/>
      <dgm:spPr/>
      <dgm:t>
        <a:bodyPr/>
        <a:lstStyle/>
        <a:p>
          <a:endParaRPr lang="ru-RU" sz="1800" b="1">
            <a:solidFill>
              <a:schemeClr val="tx1"/>
            </a:solidFill>
          </a:endParaRPr>
        </a:p>
      </dgm:t>
    </dgm:pt>
    <dgm:pt modelId="{CCBDAEA6-C7DB-4759-9B9E-EFA0A38596B8}" type="sibTrans" cxnId="{A09A3698-C07B-47C1-BC90-5211BD037D81}">
      <dgm:prSet/>
      <dgm:spPr/>
      <dgm:t>
        <a:bodyPr/>
        <a:lstStyle/>
        <a:p>
          <a:endParaRPr lang="ru-RU" sz="1800" b="1">
            <a:solidFill>
              <a:schemeClr val="tx1"/>
            </a:solidFill>
          </a:endParaRPr>
        </a:p>
      </dgm:t>
    </dgm:pt>
    <dgm:pt modelId="{4C7FCE68-3311-4E7B-8A32-4131BE021E5F}">
      <dgm:prSet custT="1"/>
      <dgm:spPr/>
      <dgm:t>
        <a:bodyPr/>
        <a:lstStyle/>
        <a:p>
          <a:r>
            <a:rPr lang="en-US" sz="1800" b="1" dirty="0">
              <a:solidFill>
                <a:schemeClr val="tx1"/>
              </a:solidFill>
            </a:rPr>
            <a:t>Amazon Web Services</a:t>
          </a:r>
        </a:p>
      </dgm:t>
    </dgm:pt>
    <dgm:pt modelId="{AE4B25CF-04CD-4A22-9A26-E951A65EB7D7}" type="parTrans" cxnId="{3976C553-527D-4CD9-A9AE-604CD44EF6A2}">
      <dgm:prSet/>
      <dgm:spPr/>
      <dgm:t>
        <a:bodyPr/>
        <a:lstStyle/>
        <a:p>
          <a:endParaRPr lang="ru-RU" sz="1800" b="1">
            <a:solidFill>
              <a:schemeClr val="tx1"/>
            </a:solidFill>
          </a:endParaRPr>
        </a:p>
      </dgm:t>
    </dgm:pt>
    <dgm:pt modelId="{31A87691-61C4-4750-B651-2BC85EBD19F7}" type="sibTrans" cxnId="{3976C553-527D-4CD9-A9AE-604CD44EF6A2}">
      <dgm:prSet/>
      <dgm:spPr/>
      <dgm:t>
        <a:bodyPr/>
        <a:lstStyle/>
        <a:p>
          <a:endParaRPr lang="ru-RU" sz="1800" b="1">
            <a:solidFill>
              <a:schemeClr val="tx1"/>
            </a:solidFill>
          </a:endParaRPr>
        </a:p>
      </dgm:t>
    </dgm:pt>
    <dgm:pt modelId="{61F89F2D-3BEA-4A10-804D-08251E2AB7C7}" type="pres">
      <dgm:prSet presAssocID="{E1C85B52-ACC5-4C51-8402-B99C3E149370}" presName="composite" presStyleCnt="0">
        <dgm:presLayoutVars>
          <dgm:chMax val="3"/>
          <dgm:animLvl val="lvl"/>
          <dgm:resizeHandles val="exact"/>
        </dgm:presLayoutVars>
      </dgm:prSet>
      <dgm:spPr/>
    </dgm:pt>
    <dgm:pt modelId="{40D66CBA-FD52-4060-8530-F7ACE6A8CEE8}" type="pres">
      <dgm:prSet presAssocID="{43FA9795-C7D7-4DCF-BA4C-E11347B249B3}" presName="gear1" presStyleLbl="node1" presStyleIdx="0" presStyleCnt="3">
        <dgm:presLayoutVars>
          <dgm:chMax val="1"/>
          <dgm:bulletEnabled val="1"/>
        </dgm:presLayoutVars>
      </dgm:prSet>
      <dgm:spPr/>
      <dgm:t>
        <a:bodyPr/>
        <a:lstStyle/>
        <a:p>
          <a:endParaRPr lang="en-US"/>
        </a:p>
      </dgm:t>
    </dgm:pt>
    <dgm:pt modelId="{92358403-6D92-4CB6-92E4-CA87B0FC9066}" type="pres">
      <dgm:prSet presAssocID="{43FA9795-C7D7-4DCF-BA4C-E11347B249B3}" presName="gear1srcNode" presStyleLbl="node1" presStyleIdx="0" presStyleCnt="3"/>
      <dgm:spPr/>
      <dgm:t>
        <a:bodyPr/>
        <a:lstStyle/>
        <a:p>
          <a:endParaRPr lang="en-US"/>
        </a:p>
      </dgm:t>
    </dgm:pt>
    <dgm:pt modelId="{E72ADDEC-C482-4E6E-8354-1D8EF0F222CE}" type="pres">
      <dgm:prSet presAssocID="{43FA9795-C7D7-4DCF-BA4C-E11347B249B3}" presName="gear1dstNode" presStyleLbl="node1" presStyleIdx="0" presStyleCnt="3"/>
      <dgm:spPr/>
      <dgm:t>
        <a:bodyPr/>
        <a:lstStyle/>
        <a:p>
          <a:endParaRPr lang="en-US"/>
        </a:p>
      </dgm:t>
    </dgm:pt>
    <dgm:pt modelId="{8F4F3BE9-7A7C-491C-9FF1-C3B0F3A7DDAB}" type="pres">
      <dgm:prSet presAssocID="{3BDCC12A-9F77-4B45-8306-5BE6D2C7CC22}" presName="gear2" presStyleLbl="node1" presStyleIdx="1" presStyleCnt="3">
        <dgm:presLayoutVars>
          <dgm:chMax val="1"/>
          <dgm:bulletEnabled val="1"/>
        </dgm:presLayoutVars>
      </dgm:prSet>
      <dgm:spPr/>
      <dgm:t>
        <a:bodyPr/>
        <a:lstStyle/>
        <a:p>
          <a:endParaRPr lang="en-US"/>
        </a:p>
      </dgm:t>
    </dgm:pt>
    <dgm:pt modelId="{E6A95DD3-F7C1-45FA-8FD2-43C0D2624E85}" type="pres">
      <dgm:prSet presAssocID="{3BDCC12A-9F77-4B45-8306-5BE6D2C7CC22}" presName="gear2srcNode" presStyleLbl="node1" presStyleIdx="1" presStyleCnt="3"/>
      <dgm:spPr/>
      <dgm:t>
        <a:bodyPr/>
        <a:lstStyle/>
        <a:p>
          <a:endParaRPr lang="en-US"/>
        </a:p>
      </dgm:t>
    </dgm:pt>
    <dgm:pt modelId="{6F9842C8-3336-4704-8CE7-E668CF4046B4}" type="pres">
      <dgm:prSet presAssocID="{3BDCC12A-9F77-4B45-8306-5BE6D2C7CC22}" presName="gear2dstNode" presStyleLbl="node1" presStyleIdx="1" presStyleCnt="3"/>
      <dgm:spPr/>
      <dgm:t>
        <a:bodyPr/>
        <a:lstStyle/>
        <a:p>
          <a:endParaRPr lang="en-US"/>
        </a:p>
      </dgm:t>
    </dgm:pt>
    <dgm:pt modelId="{38D07DBF-3D39-4583-A893-4AF7B2D769F0}" type="pres">
      <dgm:prSet presAssocID="{4C7FCE68-3311-4E7B-8A32-4131BE021E5F}" presName="gear3" presStyleLbl="node1" presStyleIdx="2" presStyleCnt="3"/>
      <dgm:spPr/>
      <dgm:t>
        <a:bodyPr/>
        <a:lstStyle/>
        <a:p>
          <a:endParaRPr lang="en-US"/>
        </a:p>
      </dgm:t>
    </dgm:pt>
    <dgm:pt modelId="{B5681297-75B0-4474-8D99-1B893CD7DEAB}" type="pres">
      <dgm:prSet presAssocID="{4C7FCE68-3311-4E7B-8A32-4131BE021E5F}" presName="gear3tx" presStyleLbl="node1" presStyleIdx="2" presStyleCnt="3">
        <dgm:presLayoutVars>
          <dgm:chMax val="1"/>
          <dgm:bulletEnabled val="1"/>
        </dgm:presLayoutVars>
      </dgm:prSet>
      <dgm:spPr/>
      <dgm:t>
        <a:bodyPr/>
        <a:lstStyle/>
        <a:p>
          <a:endParaRPr lang="en-US"/>
        </a:p>
      </dgm:t>
    </dgm:pt>
    <dgm:pt modelId="{E9B7AD1B-4FE0-4199-BEDB-4750E27BBEFF}" type="pres">
      <dgm:prSet presAssocID="{4C7FCE68-3311-4E7B-8A32-4131BE021E5F}" presName="gear3srcNode" presStyleLbl="node1" presStyleIdx="2" presStyleCnt="3"/>
      <dgm:spPr/>
      <dgm:t>
        <a:bodyPr/>
        <a:lstStyle/>
        <a:p>
          <a:endParaRPr lang="en-US"/>
        </a:p>
      </dgm:t>
    </dgm:pt>
    <dgm:pt modelId="{F742E4D9-AE95-454F-854F-EC76694D809A}" type="pres">
      <dgm:prSet presAssocID="{4C7FCE68-3311-4E7B-8A32-4131BE021E5F}" presName="gear3dstNode" presStyleLbl="node1" presStyleIdx="2" presStyleCnt="3"/>
      <dgm:spPr/>
      <dgm:t>
        <a:bodyPr/>
        <a:lstStyle/>
        <a:p>
          <a:endParaRPr lang="en-US"/>
        </a:p>
      </dgm:t>
    </dgm:pt>
    <dgm:pt modelId="{9D46A1E7-2C1C-4B73-A82C-3975941454A9}" type="pres">
      <dgm:prSet presAssocID="{F8239018-A927-4810-B18F-DDF25FF470C9}" presName="connector1" presStyleLbl="sibTrans2D1" presStyleIdx="0" presStyleCnt="3" custAng="18471713" custLinFactNeighborX="18447" custLinFactNeighborY="-10474"/>
      <dgm:spPr/>
      <dgm:t>
        <a:bodyPr/>
        <a:lstStyle/>
        <a:p>
          <a:endParaRPr lang="en-US"/>
        </a:p>
      </dgm:t>
    </dgm:pt>
    <dgm:pt modelId="{A930E22B-2344-435C-8688-ED6EC5E7A4EE}" type="pres">
      <dgm:prSet presAssocID="{CCBDAEA6-C7DB-4759-9B9E-EFA0A38596B8}" presName="connector2" presStyleLbl="sibTrans2D1" presStyleIdx="1" presStyleCnt="3" custAng="4188340" custLinFactNeighborX="-72186" custLinFactNeighborY="28874"/>
      <dgm:spPr/>
      <dgm:t>
        <a:bodyPr/>
        <a:lstStyle/>
        <a:p>
          <a:endParaRPr lang="en-US"/>
        </a:p>
      </dgm:t>
    </dgm:pt>
    <dgm:pt modelId="{C40F64CA-CFA1-4D16-AE14-7E790A9538C9}" type="pres">
      <dgm:prSet presAssocID="{31A87691-61C4-4750-B651-2BC85EBD19F7}" presName="connector3" presStyleLbl="sibTrans2D1" presStyleIdx="2" presStyleCnt="3" custAng="4624968" custLinFactNeighborX="57557" custLinFactNeighborY="12735"/>
      <dgm:spPr/>
      <dgm:t>
        <a:bodyPr/>
        <a:lstStyle/>
        <a:p>
          <a:endParaRPr lang="en-US"/>
        </a:p>
      </dgm:t>
    </dgm:pt>
  </dgm:ptLst>
  <dgm:cxnLst>
    <dgm:cxn modelId="{80721913-A868-4859-B51F-D27FAB9924F8}" type="presOf" srcId="{4C7FCE68-3311-4E7B-8A32-4131BE021E5F}" destId="{B5681297-75B0-4474-8D99-1B893CD7DEAB}" srcOrd="1" destOrd="0" presId="urn:microsoft.com/office/officeart/2005/8/layout/gear1"/>
    <dgm:cxn modelId="{CCE9071F-3984-4A99-BE6D-DF1EEC3F8C70}" type="presOf" srcId="{E1C85B52-ACC5-4C51-8402-B99C3E149370}" destId="{61F89F2D-3BEA-4A10-804D-08251E2AB7C7}" srcOrd="0" destOrd="0" presId="urn:microsoft.com/office/officeart/2005/8/layout/gear1"/>
    <dgm:cxn modelId="{3976C553-527D-4CD9-A9AE-604CD44EF6A2}" srcId="{E1C85B52-ACC5-4C51-8402-B99C3E149370}" destId="{4C7FCE68-3311-4E7B-8A32-4131BE021E5F}" srcOrd="2" destOrd="0" parTransId="{AE4B25CF-04CD-4A22-9A26-E951A65EB7D7}" sibTransId="{31A87691-61C4-4750-B651-2BC85EBD19F7}"/>
    <dgm:cxn modelId="{BADA655F-EB99-4D22-B3D6-A1C8C1689314}" type="presOf" srcId="{4C7FCE68-3311-4E7B-8A32-4131BE021E5F}" destId="{F742E4D9-AE95-454F-854F-EC76694D809A}" srcOrd="3" destOrd="0" presId="urn:microsoft.com/office/officeart/2005/8/layout/gear1"/>
    <dgm:cxn modelId="{D1179A5A-4959-4592-9853-0A61765F6CC2}" srcId="{E1C85B52-ACC5-4C51-8402-B99C3E149370}" destId="{43FA9795-C7D7-4DCF-BA4C-E11347B249B3}" srcOrd="0" destOrd="0" parTransId="{30893716-CAED-45E8-9379-8C04569CEDE0}" sibTransId="{F8239018-A927-4810-B18F-DDF25FF470C9}"/>
    <dgm:cxn modelId="{7143763F-79F7-42D4-9065-7952F97CE57F}" type="presOf" srcId="{31A87691-61C4-4750-B651-2BC85EBD19F7}" destId="{C40F64CA-CFA1-4D16-AE14-7E790A9538C9}" srcOrd="0" destOrd="0" presId="urn:microsoft.com/office/officeart/2005/8/layout/gear1"/>
    <dgm:cxn modelId="{260697FC-E995-4631-A1E2-D95118981764}" type="presOf" srcId="{43FA9795-C7D7-4DCF-BA4C-E11347B249B3}" destId="{E72ADDEC-C482-4E6E-8354-1D8EF0F222CE}" srcOrd="2" destOrd="0" presId="urn:microsoft.com/office/officeart/2005/8/layout/gear1"/>
    <dgm:cxn modelId="{AFAFC222-AB21-4C83-885E-415BBC5061EA}" type="presOf" srcId="{3BDCC12A-9F77-4B45-8306-5BE6D2C7CC22}" destId="{8F4F3BE9-7A7C-491C-9FF1-C3B0F3A7DDAB}" srcOrd="0" destOrd="0" presId="urn:microsoft.com/office/officeart/2005/8/layout/gear1"/>
    <dgm:cxn modelId="{46CB0D61-5256-4FE4-8292-09A845FFC568}" type="presOf" srcId="{43FA9795-C7D7-4DCF-BA4C-E11347B249B3}" destId="{92358403-6D92-4CB6-92E4-CA87B0FC9066}" srcOrd="1" destOrd="0" presId="urn:microsoft.com/office/officeart/2005/8/layout/gear1"/>
    <dgm:cxn modelId="{AF50638B-D3EA-4CFE-8637-E00FC9FD4B84}" type="presOf" srcId="{43FA9795-C7D7-4DCF-BA4C-E11347B249B3}" destId="{40D66CBA-FD52-4060-8530-F7ACE6A8CEE8}" srcOrd="0" destOrd="0" presId="urn:microsoft.com/office/officeart/2005/8/layout/gear1"/>
    <dgm:cxn modelId="{A09A3698-C07B-47C1-BC90-5211BD037D81}" srcId="{E1C85B52-ACC5-4C51-8402-B99C3E149370}" destId="{3BDCC12A-9F77-4B45-8306-5BE6D2C7CC22}" srcOrd="1" destOrd="0" parTransId="{BEFCE1A2-BF32-48DF-8D72-593665923176}" sibTransId="{CCBDAEA6-C7DB-4759-9B9E-EFA0A38596B8}"/>
    <dgm:cxn modelId="{BC662EE7-AD19-413D-AD95-BF02DAB0BA12}" type="presOf" srcId="{4C7FCE68-3311-4E7B-8A32-4131BE021E5F}" destId="{38D07DBF-3D39-4583-A893-4AF7B2D769F0}" srcOrd="0" destOrd="0" presId="urn:microsoft.com/office/officeart/2005/8/layout/gear1"/>
    <dgm:cxn modelId="{6F545976-B9EB-426D-8CCA-70F119CB94FE}" type="presOf" srcId="{CCBDAEA6-C7DB-4759-9B9E-EFA0A38596B8}" destId="{A930E22B-2344-435C-8688-ED6EC5E7A4EE}" srcOrd="0" destOrd="0" presId="urn:microsoft.com/office/officeart/2005/8/layout/gear1"/>
    <dgm:cxn modelId="{BCFC76CE-4C3C-47F1-A467-C5CB6AE64884}" type="presOf" srcId="{4C7FCE68-3311-4E7B-8A32-4131BE021E5F}" destId="{E9B7AD1B-4FE0-4199-BEDB-4750E27BBEFF}" srcOrd="2" destOrd="0" presId="urn:microsoft.com/office/officeart/2005/8/layout/gear1"/>
    <dgm:cxn modelId="{26F2E95E-6D11-44E9-A92E-DAABB0D95FE2}" type="presOf" srcId="{3BDCC12A-9F77-4B45-8306-5BE6D2C7CC22}" destId="{6F9842C8-3336-4704-8CE7-E668CF4046B4}" srcOrd="2" destOrd="0" presId="urn:microsoft.com/office/officeart/2005/8/layout/gear1"/>
    <dgm:cxn modelId="{30B8673F-B95D-43FF-ACE8-75E0DBDD58B5}" type="presOf" srcId="{3BDCC12A-9F77-4B45-8306-5BE6D2C7CC22}" destId="{E6A95DD3-F7C1-45FA-8FD2-43C0D2624E85}" srcOrd="1" destOrd="0" presId="urn:microsoft.com/office/officeart/2005/8/layout/gear1"/>
    <dgm:cxn modelId="{DA09BEBF-F8D5-469F-A7AB-B16DB1C13DBA}" type="presOf" srcId="{F8239018-A927-4810-B18F-DDF25FF470C9}" destId="{9D46A1E7-2C1C-4B73-A82C-3975941454A9}" srcOrd="0" destOrd="0" presId="urn:microsoft.com/office/officeart/2005/8/layout/gear1"/>
    <dgm:cxn modelId="{E996EA0F-9ECB-4B92-9607-AECB912B7C00}" type="presParOf" srcId="{61F89F2D-3BEA-4A10-804D-08251E2AB7C7}" destId="{40D66CBA-FD52-4060-8530-F7ACE6A8CEE8}" srcOrd="0" destOrd="0" presId="urn:microsoft.com/office/officeart/2005/8/layout/gear1"/>
    <dgm:cxn modelId="{725376E4-58A2-4628-AD0C-05729CCA0E84}" type="presParOf" srcId="{61F89F2D-3BEA-4A10-804D-08251E2AB7C7}" destId="{92358403-6D92-4CB6-92E4-CA87B0FC9066}" srcOrd="1" destOrd="0" presId="urn:microsoft.com/office/officeart/2005/8/layout/gear1"/>
    <dgm:cxn modelId="{456D43F9-BD14-4573-8848-5C13A63CA5F9}" type="presParOf" srcId="{61F89F2D-3BEA-4A10-804D-08251E2AB7C7}" destId="{E72ADDEC-C482-4E6E-8354-1D8EF0F222CE}" srcOrd="2" destOrd="0" presId="urn:microsoft.com/office/officeart/2005/8/layout/gear1"/>
    <dgm:cxn modelId="{9492F3A6-7A05-4FCE-BD2D-465C4106C7EF}" type="presParOf" srcId="{61F89F2D-3BEA-4A10-804D-08251E2AB7C7}" destId="{8F4F3BE9-7A7C-491C-9FF1-C3B0F3A7DDAB}" srcOrd="3" destOrd="0" presId="urn:microsoft.com/office/officeart/2005/8/layout/gear1"/>
    <dgm:cxn modelId="{7EBF015D-5E17-4D0A-ACEC-5CBE555A916B}" type="presParOf" srcId="{61F89F2D-3BEA-4A10-804D-08251E2AB7C7}" destId="{E6A95DD3-F7C1-45FA-8FD2-43C0D2624E85}" srcOrd="4" destOrd="0" presId="urn:microsoft.com/office/officeart/2005/8/layout/gear1"/>
    <dgm:cxn modelId="{35F13371-1648-437D-9485-EAC319E7B532}" type="presParOf" srcId="{61F89F2D-3BEA-4A10-804D-08251E2AB7C7}" destId="{6F9842C8-3336-4704-8CE7-E668CF4046B4}" srcOrd="5" destOrd="0" presId="urn:microsoft.com/office/officeart/2005/8/layout/gear1"/>
    <dgm:cxn modelId="{B98CEEDB-9D40-4006-B573-8D41F6D62C5F}" type="presParOf" srcId="{61F89F2D-3BEA-4A10-804D-08251E2AB7C7}" destId="{38D07DBF-3D39-4583-A893-4AF7B2D769F0}" srcOrd="6" destOrd="0" presId="urn:microsoft.com/office/officeart/2005/8/layout/gear1"/>
    <dgm:cxn modelId="{40ED6E14-E473-42A4-A0D4-455FFE58F3D5}" type="presParOf" srcId="{61F89F2D-3BEA-4A10-804D-08251E2AB7C7}" destId="{B5681297-75B0-4474-8D99-1B893CD7DEAB}" srcOrd="7" destOrd="0" presId="urn:microsoft.com/office/officeart/2005/8/layout/gear1"/>
    <dgm:cxn modelId="{61046F84-8E04-49FB-B7A1-8DDB010842F3}" type="presParOf" srcId="{61F89F2D-3BEA-4A10-804D-08251E2AB7C7}" destId="{E9B7AD1B-4FE0-4199-BEDB-4750E27BBEFF}" srcOrd="8" destOrd="0" presId="urn:microsoft.com/office/officeart/2005/8/layout/gear1"/>
    <dgm:cxn modelId="{3DCAED00-AB91-40AA-80A2-CD4197310082}" type="presParOf" srcId="{61F89F2D-3BEA-4A10-804D-08251E2AB7C7}" destId="{F742E4D9-AE95-454F-854F-EC76694D809A}" srcOrd="9" destOrd="0" presId="urn:microsoft.com/office/officeart/2005/8/layout/gear1"/>
    <dgm:cxn modelId="{BAE87090-9657-43F4-A792-D43EFE7E827D}" type="presParOf" srcId="{61F89F2D-3BEA-4A10-804D-08251E2AB7C7}" destId="{9D46A1E7-2C1C-4B73-A82C-3975941454A9}" srcOrd="10" destOrd="0" presId="urn:microsoft.com/office/officeart/2005/8/layout/gear1"/>
    <dgm:cxn modelId="{C942A215-916D-49B2-AADE-4CDE03F7B614}" type="presParOf" srcId="{61F89F2D-3BEA-4A10-804D-08251E2AB7C7}" destId="{A930E22B-2344-435C-8688-ED6EC5E7A4EE}" srcOrd="11" destOrd="0" presId="urn:microsoft.com/office/officeart/2005/8/layout/gear1"/>
    <dgm:cxn modelId="{09C115ED-8235-47F4-91A4-0B25F344A05B}" type="presParOf" srcId="{61F89F2D-3BEA-4A10-804D-08251E2AB7C7}" destId="{C40F64CA-CFA1-4D16-AE14-7E790A9538C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B47F9B-5E65-4A95-ADC3-C0F51AC81DB6}"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ru-RU"/>
        </a:p>
      </dgm:t>
    </dgm:pt>
    <dgm:pt modelId="{871F97B3-E8EE-440A-B715-B260B84504C6}">
      <dgm:prSet phldrT="[Текст]"/>
      <dgm:spPr/>
      <dgm:t>
        <a:bodyPr/>
        <a:lstStyle/>
        <a:p>
          <a:r>
            <a:rPr lang="en-US" dirty="0">
              <a:solidFill>
                <a:schemeClr val="tx1"/>
              </a:solidFill>
            </a:rPr>
            <a:t>Under a DevOps model, development and operations teams are no longer “</a:t>
          </a:r>
          <a:r>
            <a:rPr lang="en-US" dirty="0" err="1">
              <a:solidFill>
                <a:schemeClr val="tx1"/>
              </a:solidFill>
            </a:rPr>
            <a:t>siloed</a:t>
          </a:r>
          <a:r>
            <a:rPr lang="en-US" dirty="0">
              <a:solidFill>
                <a:schemeClr val="tx1"/>
              </a:solidFill>
            </a:rPr>
            <a:t>.” </a:t>
          </a:r>
          <a:endParaRPr lang="ru-RU" dirty="0">
            <a:solidFill>
              <a:schemeClr val="tx1"/>
            </a:solidFill>
          </a:endParaRPr>
        </a:p>
      </dgm:t>
    </dgm:pt>
    <dgm:pt modelId="{BF57B92A-B997-4A32-925E-251D8D67235F}" type="parTrans" cxnId="{8A66D32F-C733-4A6A-8B9E-634E009FCEE3}">
      <dgm:prSet/>
      <dgm:spPr/>
      <dgm:t>
        <a:bodyPr/>
        <a:lstStyle/>
        <a:p>
          <a:endParaRPr lang="ru-RU">
            <a:solidFill>
              <a:schemeClr val="tx1"/>
            </a:solidFill>
          </a:endParaRPr>
        </a:p>
      </dgm:t>
    </dgm:pt>
    <dgm:pt modelId="{9D627154-4654-4B2C-AF65-369281B92280}" type="sibTrans" cxnId="{8A66D32F-C733-4A6A-8B9E-634E009FCEE3}">
      <dgm:prSet/>
      <dgm:spPr/>
      <dgm:t>
        <a:bodyPr/>
        <a:lstStyle/>
        <a:p>
          <a:endParaRPr lang="ru-RU">
            <a:solidFill>
              <a:schemeClr val="tx1"/>
            </a:solidFill>
          </a:endParaRPr>
        </a:p>
      </dgm:t>
    </dgm:pt>
    <dgm:pt modelId="{8D4315E0-7A75-43FA-A94C-4C4BA5ABD11B}">
      <dgm:prSet phldrT="[Текст]"/>
      <dgm:spPr/>
      <dgm:t>
        <a:bodyPr/>
        <a:lstStyle/>
        <a:p>
          <a:r>
            <a:rPr lang="en-US" dirty="0">
              <a:solidFill>
                <a:schemeClr val="tx1"/>
              </a:solidFill>
            </a:rPr>
            <a:t>Sometimes, these two teams are merged into a single team where the engineers work across the entire application lifecycle, from development and test to deployment to operations, and develop a range of skills not limited to a single function.</a:t>
          </a:r>
          <a:endParaRPr lang="ru-RU" dirty="0">
            <a:solidFill>
              <a:schemeClr val="tx1"/>
            </a:solidFill>
          </a:endParaRPr>
        </a:p>
      </dgm:t>
    </dgm:pt>
    <dgm:pt modelId="{54A6616D-98A0-41B5-996C-F18D71BDD2AA}" type="parTrans" cxnId="{2AD175FE-B8A6-4D65-BEF0-E94E0FD834B5}">
      <dgm:prSet/>
      <dgm:spPr/>
      <dgm:t>
        <a:bodyPr/>
        <a:lstStyle/>
        <a:p>
          <a:endParaRPr lang="ru-RU">
            <a:solidFill>
              <a:schemeClr val="tx1"/>
            </a:solidFill>
          </a:endParaRPr>
        </a:p>
      </dgm:t>
    </dgm:pt>
    <dgm:pt modelId="{63AAE323-2BFD-4B6B-BBD9-D52A75D6E148}" type="sibTrans" cxnId="{2AD175FE-B8A6-4D65-BEF0-E94E0FD834B5}">
      <dgm:prSet/>
      <dgm:spPr/>
      <dgm:t>
        <a:bodyPr/>
        <a:lstStyle/>
        <a:p>
          <a:endParaRPr lang="ru-RU">
            <a:solidFill>
              <a:schemeClr val="tx1"/>
            </a:solidFill>
          </a:endParaRPr>
        </a:p>
      </dgm:t>
    </dgm:pt>
    <dgm:pt modelId="{33868A00-0598-4808-9824-0E0B29B1BC6A}">
      <dgm:prSet phldrT="[Текст]"/>
      <dgm:spPr/>
      <dgm:t>
        <a:bodyPr/>
        <a:lstStyle/>
        <a:p>
          <a:r>
            <a:rPr lang="en-US" dirty="0">
              <a:solidFill>
                <a:schemeClr val="tx1"/>
              </a:solidFill>
            </a:rPr>
            <a:t>In some DevOps models, quality assurance and security teams may also become more tightly integrated with development and operations and throughout the application lifecycle. When security is the focus of everyone on a DevOps team, this is sometimes referred to as </a:t>
          </a:r>
          <a:r>
            <a:rPr lang="en-US" dirty="0" err="1">
              <a:solidFill>
                <a:schemeClr val="tx1"/>
              </a:solidFill>
            </a:rPr>
            <a:t>DevSecOps</a:t>
          </a:r>
          <a:r>
            <a:rPr lang="en-US" dirty="0">
              <a:solidFill>
                <a:schemeClr val="tx1"/>
              </a:solidFill>
            </a:rPr>
            <a:t>.</a:t>
          </a:r>
          <a:endParaRPr lang="ru-RU" dirty="0">
            <a:solidFill>
              <a:schemeClr val="tx1"/>
            </a:solidFill>
          </a:endParaRPr>
        </a:p>
      </dgm:t>
    </dgm:pt>
    <dgm:pt modelId="{46FB8C74-866B-472B-80C1-649D3A74DACD}" type="parTrans" cxnId="{8062428D-16D4-4F68-9FB7-86A3FB0C9BF9}">
      <dgm:prSet/>
      <dgm:spPr/>
      <dgm:t>
        <a:bodyPr/>
        <a:lstStyle/>
        <a:p>
          <a:endParaRPr lang="ru-RU">
            <a:solidFill>
              <a:schemeClr val="tx1"/>
            </a:solidFill>
          </a:endParaRPr>
        </a:p>
      </dgm:t>
    </dgm:pt>
    <dgm:pt modelId="{1EADE6E2-EED0-4B8A-A7EA-6A4BD84DA1DD}" type="sibTrans" cxnId="{8062428D-16D4-4F68-9FB7-86A3FB0C9BF9}">
      <dgm:prSet/>
      <dgm:spPr/>
      <dgm:t>
        <a:bodyPr/>
        <a:lstStyle/>
        <a:p>
          <a:endParaRPr lang="ru-RU">
            <a:solidFill>
              <a:schemeClr val="tx1"/>
            </a:solidFill>
          </a:endParaRPr>
        </a:p>
      </dgm:t>
    </dgm:pt>
    <dgm:pt modelId="{95C4F9F5-19C4-48B8-A467-14323E0853C3}" type="pres">
      <dgm:prSet presAssocID="{A6B47F9B-5E65-4A95-ADC3-C0F51AC81DB6}" presName="linear" presStyleCnt="0">
        <dgm:presLayoutVars>
          <dgm:dir/>
          <dgm:resizeHandles val="exact"/>
        </dgm:presLayoutVars>
      </dgm:prSet>
      <dgm:spPr/>
      <dgm:t>
        <a:bodyPr/>
        <a:lstStyle/>
        <a:p>
          <a:endParaRPr lang="en-US"/>
        </a:p>
      </dgm:t>
    </dgm:pt>
    <dgm:pt modelId="{23DC6B34-B03B-43C9-A418-BCE95A529F20}" type="pres">
      <dgm:prSet presAssocID="{871F97B3-E8EE-440A-B715-B260B84504C6}" presName="comp" presStyleCnt="0"/>
      <dgm:spPr/>
    </dgm:pt>
    <dgm:pt modelId="{238F8126-08D4-4CAA-A330-C1B87CF46D51}" type="pres">
      <dgm:prSet presAssocID="{871F97B3-E8EE-440A-B715-B260B84504C6}" presName="box" presStyleLbl="node1" presStyleIdx="0" presStyleCnt="3" custLinFactNeighborY="-7320"/>
      <dgm:spPr/>
      <dgm:t>
        <a:bodyPr/>
        <a:lstStyle/>
        <a:p>
          <a:endParaRPr lang="en-US"/>
        </a:p>
      </dgm:t>
    </dgm:pt>
    <dgm:pt modelId="{4690317A-36CB-4137-9C87-ADB4BB55D0CA}" type="pres">
      <dgm:prSet presAssocID="{871F97B3-E8EE-440A-B715-B260B84504C6}" presName="img" presStyleLbl="fgImgPlace1" presStyleIdx="0" presStyleCnt="3" custScaleX="72061"/>
      <dgm:spPr/>
    </dgm:pt>
    <dgm:pt modelId="{F77DFF2C-8A07-41E6-BC79-FD60578E132E}" type="pres">
      <dgm:prSet presAssocID="{871F97B3-E8EE-440A-B715-B260B84504C6}" presName="text" presStyleLbl="node1" presStyleIdx="0" presStyleCnt="3">
        <dgm:presLayoutVars>
          <dgm:bulletEnabled val="1"/>
        </dgm:presLayoutVars>
      </dgm:prSet>
      <dgm:spPr/>
      <dgm:t>
        <a:bodyPr/>
        <a:lstStyle/>
        <a:p>
          <a:endParaRPr lang="en-US"/>
        </a:p>
      </dgm:t>
    </dgm:pt>
    <dgm:pt modelId="{21F249B8-3426-4ABB-A45A-7C80823BE230}" type="pres">
      <dgm:prSet presAssocID="{9D627154-4654-4B2C-AF65-369281B92280}" presName="spacer" presStyleCnt="0"/>
      <dgm:spPr/>
    </dgm:pt>
    <dgm:pt modelId="{EAE18C10-3BB9-4AFD-B50F-832FF968043B}" type="pres">
      <dgm:prSet presAssocID="{8D4315E0-7A75-43FA-A94C-4C4BA5ABD11B}" presName="comp" presStyleCnt="0"/>
      <dgm:spPr/>
    </dgm:pt>
    <dgm:pt modelId="{335B299B-BCC1-41E7-A76F-C0FF5351563B}" type="pres">
      <dgm:prSet presAssocID="{8D4315E0-7A75-43FA-A94C-4C4BA5ABD11B}" presName="box" presStyleLbl="node1" presStyleIdx="1" presStyleCnt="3"/>
      <dgm:spPr/>
      <dgm:t>
        <a:bodyPr/>
        <a:lstStyle/>
        <a:p>
          <a:endParaRPr lang="en-US"/>
        </a:p>
      </dgm:t>
    </dgm:pt>
    <dgm:pt modelId="{497EF7A3-C0F9-4525-90BF-04D27FA46B01}" type="pres">
      <dgm:prSet presAssocID="{8D4315E0-7A75-43FA-A94C-4C4BA5ABD11B}" presName="img" presStyleLbl="fgImgPlace1" presStyleIdx="1" presStyleCnt="3" custScaleX="72061"/>
      <dgm:spPr/>
    </dgm:pt>
    <dgm:pt modelId="{9D24BCB5-C155-4A9E-ABD0-D9DBF436370E}" type="pres">
      <dgm:prSet presAssocID="{8D4315E0-7A75-43FA-A94C-4C4BA5ABD11B}" presName="text" presStyleLbl="node1" presStyleIdx="1" presStyleCnt="3">
        <dgm:presLayoutVars>
          <dgm:bulletEnabled val="1"/>
        </dgm:presLayoutVars>
      </dgm:prSet>
      <dgm:spPr/>
      <dgm:t>
        <a:bodyPr/>
        <a:lstStyle/>
        <a:p>
          <a:endParaRPr lang="en-US"/>
        </a:p>
      </dgm:t>
    </dgm:pt>
    <dgm:pt modelId="{453217CB-95F5-4B9E-92BA-4091A9A87A17}" type="pres">
      <dgm:prSet presAssocID="{63AAE323-2BFD-4B6B-BBD9-D52A75D6E148}" presName="spacer" presStyleCnt="0"/>
      <dgm:spPr/>
    </dgm:pt>
    <dgm:pt modelId="{3D4F5247-2E56-46E8-9741-4F5D886F6845}" type="pres">
      <dgm:prSet presAssocID="{33868A00-0598-4808-9824-0E0B29B1BC6A}" presName="comp" presStyleCnt="0"/>
      <dgm:spPr/>
    </dgm:pt>
    <dgm:pt modelId="{4107FE03-7EA7-4A25-A094-5CB8C8467B79}" type="pres">
      <dgm:prSet presAssocID="{33868A00-0598-4808-9824-0E0B29B1BC6A}" presName="box" presStyleLbl="node1" presStyleIdx="2" presStyleCnt="3"/>
      <dgm:spPr/>
      <dgm:t>
        <a:bodyPr/>
        <a:lstStyle/>
        <a:p>
          <a:endParaRPr lang="en-US"/>
        </a:p>
      </dgm:t>
    </dgm:pt>
    <dgm:pt modelId="{77B458F5-E9D1-4FFC-9A98-15A0E791E42F}" type="pres">
      <dgm:prSet presAssocID="{33868A00-0598-4808-9824-0E0B29B1BC6A}" presName="img" presStyleLbl="fgImgPlace1" presStyleIdx="2" presStyleCnt="3" custScaleX="72061"/>
      <dgm:spPr/>
    </dgm:pt>
    <dgm:pt modelId="{D628B7BC-66FB-4207-971A-88A0B65F189A}" type="pres">
      <dgm:prSet presAssocID="{33868A00-0598-4808-9824-0E0B29B1BC6A}" presName="text" presStyleLbl="node1" presStyleIdx="2" presStyleCnt="3">
        <dgm:presLayoutVars>
          <dgm:bulletEnabled val="1"/>
        </dgm:presLayoutVars>
      </dgm:prSet>
      <dgm:spPr/>
      <dgm:t>
        <a:bodyPr/>
        <a:lstStyle/>
        <a:p>
          <a:endParaRPr lang="en-US"/>
        </a:p>
      </dgm:t>
    </dgm:pt>
  </dgm:ptLst>
  <dgm:cxnLst>
    <dgm:cxn modelId="{F9312DD1-3D1F-4338-8AA7-D0765A1D1685}" type="presOf" srcId="{871F97B3-E8EE-440A-B715-B260B84504C6}" destId="{238F8126-08D4-4CAA-A330-C1B87CF46D51}" srcOrd="0" destOrd="0" presId="urn:microsoft.com/office/officeart/2005/8/layout/vList4"/>
    <dgm:cxn modelId="{2AD175FE-B8A6-4D65-BEF0-E94E0FD834B5}" srcId="{A6B47F9B-5E65-4A95-ADC3-C0F51AC81DB6}" destId="{8D4315E0-7A75-43FA-A94C-4C4BA5ABD11B}" srcOrd="1" destOrd="0" parTransId="{54A6616D-98A0-41B5-996C-F18D71BDD2AA}" sibTransId="{63AAE323-2BFD-4B6B-BBD9-D52A75D6E148}"/>
    <dgm:cxn modelId="{8A66D32F-C733-4A6A-8B9E-634E009FCEE3}" srcId="{A6B47F9B-5E65-4A95-ADC3-C0F51AC81DB6}" destId="{871F97B3-E8EE-440A-B715-B260B84504C6}" srcOrd="0" destOrd="0" parTransId="{BF57B92A-B997-4A32-925E-251D8D67235F}" sibTransId="{9D627154-4654-4B2C-AF65-369281B92280}"/>
    <dgm:cxn modelId="{A59A6331-98C4-4DDF-9D24-689093E86C05}" type="presOf" srcId="{33868A00-0598-4808-9824-0E0B29B1BC6A}" destId="{D628B7BC-66FB-4207-971A-88A0B65F189A}" srcOrd="1" destOrd="0" presId="urn:microsoft.com/office/officeart/2005/8/layout/vList4"/>
    <dgm:cxn modelId="{12B22C00-9508-41BC-997A-D2B20454C676}" type="presOf" srcId="{8D4315E0-7A75-43FA-A94C-4C4BA5ABD11B}" destId="{9D24BCB5-C155-4A9E-ABD0-D9DBF436370E}" srcOrd="1" destOrd="0" presId="urn:microsoft.com/office/officeart/2005/8/layout/vList4"/>
    <dgm:cxn modelId="{AD26A10F-25AA-4D55-A90B-FE1789B724C0}" type="presOf" srcId="{A6B47F9B-5E65-4A95-ADC3-C0F51AC81DB6}" destId="{95C4F9F5-19C4-48B8-A467-14323E0853C3}" srcOrd="0" destOrd="0" presId="urn:microsoft.com/office/officeart/2005/8/layout/vList4"/>
    <dgm:cxn modelId="{400222C8-451A-4336-95F6-1EC7862DA4FC}" type="presOf" srcId="{8D4315E0-7A75-43FA-A94C-4C4BA5ABD11B}" destId="{335B299B-BCC1-41E7-A76F-C0FF5351563B}" srcOrd="0" destOrd="0" presId="urn:microsoft.com/office/officeart/2005/8/layout/vList4"/>
    <dgm:cxn modelId="{597ED969-F064-482E-9376-A756E4F29DDF}" type="presOf" srcId="{871F97B3-E8EE-440A-B715-B260B84504C6}" destId="{F77DFF2C-8A07-41E6-BC79-FD60578E132E}" srcOrd="1" destOrd="0" presId="urn:microsoft.com/office/officeart/2005/8/layout/vList4"/>
    <dgm:cxn modelId="{8062428D-16D4-4F68-9FB7-86A3FB0C9BF9}" srcId="{A6B47F9B-5E65-4A95-ADC3-C0F51AC81DB6}" destId="{33868A00-0598-4808-9824-0E0B29B1BC6A}" srcOrd="2" destOrd="0" parTransId="{46FB8C74-866B-472B-80C1-649D3A74DACD}" sibTransId="{1EADE6E2-EED0-4B8A-A7EA-6A4BD84DA1DD}"/>
    <dgm:cxn modelId="{7A638867-AF05-44E3-8E10-5042BFBC8F6E}" type="presOf" srcId="{33868A00-0598-4808-9824-0E0B29B1BC6A}" destId="{4107FE03-7EA7-4A25-A094-5CB8C8467B79}" srcOrd="0" destOrd="0" presId="urn:microsoft.com/office/officeart/2005/8/layout/vList4"/>
    <dgm:cxn modelId="{150FBCC9-BAE5-400D-83D1-50EE4079F240}" type="presParOf" srcId="{95C4F9F5-19C4-48B8-A467-14323E0853C3}" destId="{23DC6B34-B03B-43C9-A418-BCE95A529F20}" srcOrd="0" destOrd="0" presId="urn:microsoft.com/office/officeart/2005/8/layout/vList4"/>
    <dgm:cxn modelId="{85C1166F-27D9-46FA-AC26-C2EF9CAD97BD}" type="presParOf" srcId="{23DC6B34-B03B-43C9-A418-BCE95A529F20}" destId="{238F8126-08D4-4CAA-A330-C1B87CF46D51}" srcOrd="0" destOrd="0" presId="urn:microsoft.com/office/officeart/2005/8/layout/vList4"/>
    <dgm:cxn modelId="{053C83B7-8352-4C61-8CE3-763EB01BFEF0}" type="presParOf" srcId="{23DC6B34-B03B-43C9-A418-BCE95A529F20}" destId="{4690317A-36CB-4137-9C87-ADB4BB55D0CA}" srcOrd="1" destOrd="0" presId="urn:microsoft.com/office/officeart/2005/8/layout/vList4"/>
    <dgm:cxn modelId="{C794717E-2865-4AE7-B2EF-2F8E233A8887}" type="presParOf" srcId="{23DC6B34-B03B-43C9-A418-BCE95A529F20}" destId="{F77DFF2C-8A07-41E6-BC79-FD60578E132E}" srcOrd="2" destOrd="0" presId="urn:microsoft.com/office/officeart/2005/8/layout/vList4"/>
    <dgm:cxn modelId="{E1044B2F-8035-478A-AA98-1FE05BAE5703}" type="presParOf" srcId="{95C4F9F5-19C4-48B8-A467-14323E0853C3}" destId="{21F249B8-3426-4ABB-A45A-7C80823BE230}" srcOrd="1" destOrd="0" presId="urn:microsoft.com/office/officeart/2005/8/layout/vList4"/>
    <dgm:cxn modelId="{79E0E712-305D-450B-B65C-E6F2AA244F96}" type="presParOf" srcId="{95C4F9F5-19C4-48B8-A467-14323E0853C3}" destId="{EAE18C10-3BB9-4AFD-B50F-832FF968043B}" srcOrd="2" destOrd="0" presId="urn:microsoft.com/office/officeart/2005/8/layout/vList4"/>
    <dgm:cxn modelId="{A4C17B3B-98B5-4FA8-A95C-47BE7648FA9F}" type="presParOf" srcId="{EAE18C10-3BB9-4AFD-B50F-832FF968043B}" destId="{335B299B-BCC1-41E7-A76F-C0FF5351563B}" srcOrd="0" destOrd="0" presId="urn:microsoft.com/office/officeart/2005/8/layout/vList4"/>
    <dgm:cxn modelId="{01FAE9D4-020D-4668-A833-3E2BB583155F}" type="presParOf" srcId="{EAE18C10-3BB9-4AFD-B50F-832FF968043B}" destId="{497EF7A3-C0F9-4525-90BF-04D27FA46B01}" srcOrd="1" destOrd="0" presId="urn:microsoft.com/office/officeart/2005/8/layout/vList4"/>
    <dgm:cxn modelId="{E49AC620-7631-4586-8A82-2C49EA238C0D}" type="presParOf" srcId="{EAE18C10-3BB9-4AFD-B50F-832FF968043B}" destId="{9D24BCB5-C155-4A9E-ABD0-D9DBF436370E}" srcOrd="2" destOrd="0" presId="urn:microsoft.com/office/officeart/2005/8/layout/vList4"/>
    <dgm:cxn modelId="{228C1F17-E7D1-4E56-963D-81CD50F068D3}" type="presParOf" srcId="{95C4F9F5-19C4-48B8-A467-14323E0853C3}" destId="{453217CB-95F5-4B9E-92BA-4091A9A87A17}" srcOrd="3" destOrd="0" presId="urn:microsoft.com/office/officeart/2005/8/layout/vList4"/>
    <dgm:cxn modelId="{6E1E0886-3D2A-430A-A1D3-B7A6FBCD9F12}" type="presParOf" srcId="{95C4F9F5-19C4-48B8-A467-14323E0853C3}" destId="{3D4F5247-2E56-46E8-9741-4F5D886F6845}" srcOrd="4" destOrd="0" presId="urn:microsoft.com/office/officeart/2005/8/layout/vList4"/>
    <dgm:cxn modelId="{4BE65322-FB92-41FA-BA9B-3F19DECB4903}" type="presParOf" srcId="{3D4F5247-2E56-46E8-9741-4F5D886F6845}" destId="{4107FE03-7EA7-4A25-A094-5CB8C8467B79}" srcOrd="0" destOrd="0" presId="urn:microsoft.com/office/officeart/2005/8/layout/vList4"/>
    <dgm:cxn modelId="{40883213-CFD6-4D5E-8866-9E01ADAF8245}" type="presParOf" srcId="{3D4F5247-2E56-46E8-9741-4F5D886F6845}" destId="{77B458F5-E9D1-4FFC-9A98-15A0E791E42F}" srcOrd="1" destOrd="0" presId="urn:microsoft.com/office/officeart/2005/8/layout/vList4"/>
    <dgm:cxn modelId="{387A35D9-CB2E-487B-AF05-B77A5A26313B}" type="presParOf" srcId="{3D4F5247-2E56-46E8-9741-4F5D886F6845}" destId="{D628B7BC-66FB-4207-971A-88A0B65F189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7650E2-16D7-45B1-8F8B-99C3262A8C03}"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ru-RU"/>
        </a:p>
      </dgm:t>
    </dgm:pt>
    <dgm:pt modelId="{C9892236-67BC-4293-B4DD-FA4E854486FA}">
      <dgm:prSet phldrT="[Текст]" custT="1"/>
      <dgm:spPr/>
      <dgm:t>
        <a:bodyPr/>
        <a:lstStyle/>
        <a:p>
          <a:r>
            <a:rPr lang="en-US" sz="2400" dirty="0">
              <a:solidFill>
                <a:schemeClr val="tx1"/>
              </a:solidFill>
            </a:rPr>
            <a:t>Move at high velocity so you can innovate for customers faster, adapt to changing markets better, and grow more efficient at driving business results. </a:t>
          </a:r>
          <a:endParaRPr lang="ru-RU" sz="2400" dirty="0">
            <a:solidFill>
              <a:schemeClr val="tx1"/>
            </a:solidFill>
          </a:endParaRPr>
        </a:p>
      </dgm:t>
    </dgm:pt>
    <dgm:pt modelId="{CB57FE21-BADB-40C9-95E0-E0AEF10B578C}" type="parTrans" cxnId="{2423E2BA-46A4-4869-8175-357AC670805C}">
      <dgm:prSet/>
      <dgm:spPr/>
      <dgm:t>
        <a:bodyPr/>
        <a:lstStyle/>
        <a:p>
          <a:endParaRPr lang="ru-RU" sz="2800">
            <a:solidFill>
              <a:schemeClr val="tx1"/>
            </a:solidFill>
          </a:endParaRPr>
        </a:p>
      </dgm:t>
    </dgm:pt>
    <dgm:pt modelId="{254ADFEA-B35E-478B-8339-2D6BAE2C8AE4}" type="sibTrans" cxnId="{2423E2BA-46A4-4869-8175-357AC670805C}">
      <dgm:prSet custT="1"/>
      <dgm:spPr/>
      <dgm:t>
        <a:bodyPr/>
        <a:lstStyle/>
        <a:p>
          <a:endParaRPr lang="ru-RU" sz="4800">
            <a:solidFill>
              <a:schemeClr val="tx1"/>
            </a:solidFill>
          </a:endParaRPr>
        </a:p>
      </dgm:t>
    </dgm:pt>
    <dgm:pt modelId="{FEBADBB2-4284-4E0E-88A8-5CF68BB3D1A0}">
      <dgm:prSet phldrT="[Текст]" custT="1"/>
      <dgm:spPr/>
      <dgm:t>
        <a:bodyPr/>
        <a:lstStyle/>
        <a:p>
          <a:r>
            <a:rPr lang="en-US" sz="2000" dirty="0">
              <a:solidFill>
                <a:schemeClr val="tx1"/>
              </a:solidFill>
            </a:rPr>
            <a:t>The DevOps model enables your developers and operations teams to achieve these </a:t>
          </a:r>
          <a:r>
            <a:rPr lang="en-US" sz="2000">
              <a:solidFill>
                <a:schemeClr val="tx1"/>
              </a:solidFill>
            </a:rPr>
            <a:t>results.</a:t>
          </a:r>
          <a:endParaRPr lang="ru-RU" sz="2000" dirty="0">
            <a:solidFill>
              <a:schemeClr val="tx1"/>
            </a:solidFill>
          </a:endParaRPr>
        </a:p>
      </dgm:t>
    </dgm:pt>
    <dgm:pt modelId="{BC7A90EC-A455-4C6F-8993-AD1CB90AC0E2}" type="parTrans" cxnId="{918A877E-6AD2-4925-94A0-8CA2AE47F31C}">
      <dgm:prSet/>
      <dgm:spPr/>
      <dgm:t>
        <a:bodyPr/>
        <a:lstStyle/>
        <a:p>
          <a:endParaRPr lang="ru-RU" sz="2800">
            <a:solidFill>
              <a:schemeClr val="tx1"/>
            </a:solidFill>
          </a:endParaRPr>
        </a:p>
      </dgm:t>
    </dgm:pt>
    <dgm:pt modelId="{D74BD622-CCEE-41DF-84C9-A4E52B5D47EC}" type="sibTrans" cxnId="{918A877E-6AD2-4925-94A0-8CA2AE47F31C}">
      <dgm:prSet custT="1"/>
      <dgm:spPr/>
      <dgm:t>
        <a:bodyPr/>
        <a:lstStyle/>
        <a:p>
          <a:endParaRPr lang="ru-RU" sz="4800">
            <a:solidFill>
              <a:schemeClr val="tx1"/>
            </a:solidFill>
          </a:endParaRPr>
        </a:p>
      </dgm:t>
    </dgm:pt>
    <dgm:pt modelId="{1A708DDD-E6A5-4E35-AF02-1345D4FA0BBB}" type="pres">
      <dgm:prSet presAssocID="{F27650E2-16D7-45B1-8F8B-99C3262A8C03}" presName="Name0" presStyleCnt="0">
        <dgm:presLayoutVars>
          <dgm:chMax/>
          <dgm:chPref/>
          <dgm:dir/>
          <dgm:animLvl val="lvl"/>
        </dgm:presLayoutVars>
      </dgm:prSet>
      <dgm:spPr/>
      <dgm:t>
        <a:bodyPr/>
        <a:lstStyle/>
        <a:p>
          <a:endParaRPr lang="en-US"/>
        </a:p>
      </dgm:t>
    </dgm:pt>
    <dgm:pt modelId="{C8D20E0C-520E-43B6-8FE3-85EB1C5897F7}" type="pres">
      <dgm:prSet presAssocID="{C9892236-67BC-4293-B4DD-FA4E854486FA}" presName="composite" presStyleCnt="0"/>
      <dgm:spPr/>
    </dgm:pt>
    <dgm:pt modelId="{C684D793-5A8B-422A-AA6B-19C51747235F}" type="pres">
      <dgm:prSet presAssocID="{C9892236-67BC-4293-B4DD-FA4E854486FA}" presName="Parent1" presStyleLbl="node1" presStyleIdx="0" presStyleCnt="4" custScaleX="289954" custLinFactNeighborX="47343" custLinFactNeighborY="2269">
        <dgm:presLayoutVars>
          <dgm:chMax val="1"/>
          <dgm:chPref val="1"/>
          <dgm:bulletEnabled val="1"/>
        </dgm:presLayoutVars>
      </dgm:prSet>
      <dgm:spPr/>
      <dgm:t>
        <a:bodyPr/>
        <a:lstStyle/>
        <a:p>
          <a:endParaRPr lang="en-US"/>
        </a:p>
      </dgm:t>
    </dgm:pt>
    <dgm:pt modelId="{E1961533-4D8C-4790-BA9B-6DECDFF7DC84}" type="pres">
      <dgm:prSet presAssocID="{C9892236-67BC-4293-B4DD-FA4E854486FA}" presName="Childtext1" presStyleLbl="revTx" presStyleIdx="0" presStyleCnt="2">
        <dgm:presLayoutVars>
          <dgm:chMax val="0"/>
          <dgm:chPref val="0"/>
          <dgm:bulletEnabled val="1"/>
        </dgm:presLayoutVars>
      </dgm:prSet>
      <dgm:spPr/>
    </dgm:pt>
    <dgm:pt modelId="{258C65FD-D292-4BA6-AD73-E6C0C93547A3}" type="pres">
      <dgm:prSet presAssocID="{C9892236-67BC-4293-B4DD-FA4E854486FA}" presName="BalanceSpacing" presStyleCnt="0"/>
      <dgm:spPr/>
    </dgm:pt>
    <dgm:pt modelId="{5617B5AC-A32A-46A9-BF6C-56E2DB4F6696}" type="pres">
      <dgm:prSet presAssocID="{C9892236-67BC-4293-B4DD-FA4E854486FA}" presName="BalanceSpacing1" presStyleCnt="0"/>
      <dgm:spPr/>
    </dgm:pt>
    <dgm:pt modelId="{649A60E2-3E27-413F-8859-6B08895C63A1}" type="pres">
      <dgm:prSet presAssocID="{254ADFEA-B35E-478B-8339-2D6BAE2C8AE4}" presName="Accent1Text" presStyleLbl="node1" presStyleIdx="1" presStyleCnt="4" custScaleY="42904" custLinFactNeighborX="-44898" custLinFactNeighborY="29632"/>
      <dgm:spPr/>
      <dgm:t>
        <a:bodyPr/>
        <a:lstStyle/>
        <a:p>
          <a:endParaRPr lang="en-US"/>
        </a:p>
      </dgm:t>
    </dgm:pt>
    <dgm:pt modelId="{5D5328CB-0656-4B92-89A0-AA85EAF83633}" type="pres">
      <dgm:prSet presAssocID="{254ADFEA-B35E-478B-8339-2D6BAE2C8AE4}" presName="spaceBetweenRectangles" presStyleCnt="0"/>
      <dgm:spPr/>
    </dgm:pt>
    <dgm:pt modelId="{1C73E5DB-5C6F-412D-8A59-A2E0A8059F7B}" type="pres">
      <dgm:prSet presAssocID="{FEBADBB2-4284-4E0E-88A8-5CF68BB3D1A0}" presName="composite" presStyleCnt="0"/>
      <dgm:spPr/>
    </dgm:pt>
    <dgm:pt modelId="{85F49769-D3B5-4BF1-B9C0-FF86E05364EE}" type="pres">
      <dgm:prSet presAssocID="{FEBADBB2-4284-4E0E-88A8-5CF68BB3D1A0}" presName="Parent1" presStyleLbl="node1" presStyleIdx="2" presStyleCnt="4" custScaleX="166932">
        <dgm:presLayoutVars>
          <dgm:chMax val="1"/>
          <dgm:chPref val="1"/>
          <dgm:bulletEnabled val="1"/>
        </dgm:presLayoutVars>
      </dgm:prSet>
      <dgm:spPr/>
      <dgm:t>
        <a:bodyPr/>
        <a:lstStyle/>
        <a:p>
          <a:endParaRPr lang="en-US"/>
        </a:p>
      </dgm:t>
    </dgm:pt>
    <dgm:pt modelId="{72CA9243-DAA8-4337-BC51-B5D2F37FD05D}" type="pres">
      <dgm:prSet presAssocID="{FEBADBB2-4284-4E0E-88A8-5CF68BB3D1A0}" presName="Childtext1" presStyleLbl="revTx" presStyleIdx="1" presStyleCnt="2">
        <dgm:presLayoutVars>
          <dgm:chMax val="0"/>
          <dgm:chPref val="0"/>
          <dgm:bulletEnabled val="1"/>
        </dgm:presLayoutVars>
      </dgm:prSet>
      <dgm:spPr/>
    </dgm:pt>
    <dgm:pt modelId="{16A30204-D1BB-4954-891D-98E535D677BB}" type="pres">
      <dgm:prSet presAssocID="{FEBADBB2-4284-4E0E-88A8-5CF68BB3D1A0}" presName="BalanceSpacing" presStyleCnt="0"/>
      <dgm:spPr/>
    </dgm:pt>
    <dgm:pt modelId="{E2E3B7F3-1E12-49D2-98C3-9544E1FC3D95}" type="pres">
      <dgm:prSet presAssocID="{FEBADBB2-4284-4E0E-88A8-5CF68BB3D1A0}" presName="BalanceSpacing1" presStyleCnt="0"/>
      <dgm:spPr/>
    </dgm:pt>
    <dgm:pt modelId="{AFA7D536-DD12-4171-9EFB-00AE52F57E53}" type="pres">
      <dgm:prSet presAssocID="{D74BD622-CCEE-41DF-84C9-A4E52B5D47EC}" presName="Accent1Text" presStyleLbl="node1" presStyleIdx="3" presStyleCnt="4" custScaleX="127725" custScaleY="67225" custLinFactNeighborX="47469" custLinFactNeighborY="-2497"/>
      <dgm:spPr/>
      <dgm:t>
        <a:bodyPr/>
        <a:lstStyle/>
        <a:p>
          <a:endParaRPr lang="en-US"/>
        </a:p>
      </dgm:t>
    </dgm:pt>
  </dgm:ptLst>
  <dgm:cxnLst>
    <dgm:cxn modelId="{CA822AEA-FAED-411E-843D-85A7F3BCEAAF}" type="presOf" srcId="{D74BD622-CCEE-41DF-84C9-A4E52B5D47EC}" destId="{AFA7D536-DD12-4171-9EFB-00AE52F57E53}" srcOrd="0" destOrd="0" presId="urn:microsoft.com/office/officeart/2008/layout/AlternatingHexagons"/>
    <dgm:cxn modelId="{CEAC6C40-BAC9-4656-A140-646FB92E5C14}" type="presOf" srcId="{254ADFEA-B35E-478B-8339-2D6BAE2C8AE4}" destId="{649A60E2-3E27-413F-8859-6B08895C63A1}" srcOrd="0" destOrd="0" presId="urn:microsoft.com/office/officeart/2008/layout/AlternatingHexagons"/>
    <dgm:cxn modelId="{2423E2BA-46A4-4869-8175-357AC670805C}" srcId="{F27650E2-16D7-45B1-8F8B-99C3262A8C03}" destId="{C9892236-67BC-4293-B4DD-FA4E854486FA}" srcOrd="0" destOrd="0" parTransId="{CB57FE21-BADB-40C9-95E0-E0AEF10B578C}" sibTransId="{254ADFEA-B35E-478B-8339-2D6BAE2C8AE4}"/>
    <dgm:cxn modelId="{BE785544-FE66-46FC-90B2-FB270309DC9E}" type="presOf" srcId="{FEBADBB2-4284-4E0E-88A8-5CF68BB3D1A0}" destId="{85F49769-D3B5-4BF1-B9C0-FF86E05364EE}" srcOrd="0" destOrd="0" presId="urn:microsoft.com/office/officeart/2008/layout/AlternatingHexagons"/>
    <dgm:cxn modelId="{F8A77ED4-2075-4039-ABC7-70ED8E6520E8}" type="presOf" srcId="{F27650E2-16D7-45B1-8F8B-99C3262A8C03}" destId="{1A708DDD-E6A5-4E35-AF02-1345D4FA0BBB}" srcOrd="0" destOrd="0" presId="urn:microsoft.com/office/officeart/2008/layout/AlternatingHexagons"/>
    <dgm:cxn modelId="{918A877E-6AD2-4925-94A0-8CA2AE47F31C}" srcId="{F27650E2-16D7-45B1-8F8B-99C3262A8C03}" destId="{FEBADBB2-4284-4E0E-88A8-5CF68BB3D1A0}" srcOrd="1" destOrd="0" parTransId="{BC7A90EC-A455-4C6F-8993-AD1CB90AC0E2}" sibTransId="{D74BD622-CCEE-41DF-84C9-A4E52B5D47EC}"/>
    <dgm:cxn modelId="{69E2E1EE-F764-4542-A37D-F26B0DA72E15}" type="presOf" srcId="{C9892236-67BC-4293-B4DD-FA4E854486FA}" destId="{C684D793-5A8B-422A-AA6B-19C51747235F}" srcOrd="0" destOrd="0" presId="urn:microsoft.com/office/officeart/2008/layout/AlternatingHexagons"/>
    <dgm:cxn modelId="{14810A79-A3A8-47D4-83E2-8A263418FCC8}" type="presParOf" srcId="{1A708DDD-E6A5-4E35-AF02-1345D4FA0BBB}" destId="{C8D20E0C-520E-43B6-8FE3-85EB1C5897F7}" srcOrd="0" destOrd="0" presId="urn:microsoft.com/office/officeart/2008/layout/AlternatingHexagons"/>
    <dgm:cxn modelId="{1B9CCF07-9CC4-457C-99ED-89CB3E231C49}" type="presParOf" srcId="{C8D20E0C-520E-43B6-8FE3-85EB1C5897F7}" destId="{C684D793-5A8B-422A-AA6B-19C51747235F}" srcOrd="0" destOrd="0" presId="urn:microsoft.com/office/officeart/2008/layout/AlternatingHexagons"/>
    <dgm:cxn modelId="{0488755E-8F45-43A2-A851-ACFAA583A171}" type="presParOf" srcId="{C8D20E0C-520E-43B6-8FE3-85EB1C5897F7}" destId="{E1961533-4D8C-4790-BA9B-6DECDFF7DC84}" srcOrd="1" destOrd="0" presId="urn:microsoft.com/office/officeart/2008/layout/AlternatingHexagons"/>
    <dgm:cxn modelId="{BBB632A0-A181-4C9C-91BD-2036BDFD4A5E}" type="presParOf" srcId="{C8D20E0C-520E-43B6-8FE3-85EB1C5897F7}" destId="{258C65FD-D292-4BA6-AD73-E6C0C93547A3}" srcOrd="2" destOrd="0" presId="urn:microsoft.com/office/officeart/2008/layout/AlternatingHexagons"/>
    <dgm:cxn modelId="{A81F9268-C4FE-413A-AF27-5260E43A6766}" type="presParOf" srcId="{C8D20E0C-520E-43B6-8FE3-85EB1C5897F7}" destId="{5617B5AC-A32A-46A9-BF6C-56E2DB4F6696}" srcOrd="3" destOrd="0" presId="urn:microsoft.com/office/officeart/2008/layout/AlternatingHexagons"/>
    <dgm:cxn modelId="{153EF10B-EDD1-4DF7-8EE6-66924DEBD5E8}" type="presParOf" srcId="{C8D20E0C-520E-43B6-8FE3-85EB1C5897F7}" destId="{649A60E2-3E27-413F-8859-6B08895C63A1}" srcOrd="4" destOrd="0" presId="urn:microsoft.com/office/officeart/2008/layout/AlternatingHexagons"/>
    <dgm:cxn modelId="{43C1866A-0515-42FB-899E-25390334B2AD}" type="presParOf" srcId="{1A708DDD-E6A5-4E35-AF02-1345D4FA0BBB}" destId="{5D5328CB-0656-4B92-89A0-AA85EAF83633}" srcOrd="1" destOrd="0" presId="urn:microsoft.com/office/officeart/2008/layout/AlternatingHexagons"/>
    <dgm:cxn modelId="{31AEC19D-7983-4CAA-9B78-8EB6965CF2C7}" type="presParOf" srcId="{1A708DDD-E6A5-4E35-AF02-1345D4FA0BBB}" destId="{1C73E5DB-5C6F-412D-8A59-A2E0A8059F7B}" srcOrd="2" destOrd="0" presId="urn:microsoft.com/office/officeart/2008/layout/AlternatingHexagons"/>
    <dgm:cxn modelId="{BEF523FF-0937-458E-A7DD-0BC2645CB219}" type="presParOf" srcId="{1C73E5DB-5C6F-412D-8A59-A2E0A8059F7B}" destId="{85F49769-D3B5-4BF1-B9C0-FF86E05364EE}" srcOrd="0" destOrd="0" presId="urn:microsoft.com/office/officeart/2008/layout/AlternatingHexagons"/>
    <dgm:cxn modelId="{9D12756E-F236-4715-9A6A-C5D574A62353}" type="presParOf" srcId="{1C73E5DB-5C6F-412D-8A59-A2E0A8059F7B}" destId="{72CA9243-DAA8-4337-BC51-B5D2F37FD05D}" srcOrd="1" destOrd="0" presId="urn:microsoft.com/office/officeart/2008/layout/AlternatingHexagons"/>
    <dgm:cxn modelId="{6195A642-C340-49C1-895C-B800A31A1D8D}" type="presParOf" srcId="{1C73E5DB-5C6F-412D-8A59-A2E0A8059F7B}" destId="{16A30204-D1BB-4954-891D-98E535D677BB}" srcOrd="2" destOrd="0" presId="urn:microsoft.com/office/officeart/2008/layout/AlternatingHexagons"/>
    <dgm:cxn modelId="{7D732509-C7F0-44A6-9BAB-C490BE5D84F3}" type="presParOf" srcId="{1C73E5DB-5C6F-412D-8A59-A2E0A8059F7B}" destId="{E2E3B7F3-1E12-49D2-98C3-9544E1FC3D95}" srcOrd="3" destOrd="0" presId="urn:microsoft.com/office/officeart/2008/layout/AlternatingHexagons"/>
    <dgm:cxn modelId="{C66412EF-CD21-4C7C-9C7D-E6DAEBF56F04}" type="presParOf" srcId="{1C73E5DB-5C6F-412D-8A59-A2E0A8059F7B}" destId="{AFA7D536-DD12-4171-9EFB-00AE52F57E5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C75C2-4D08-4F06-A3BF-AC2C8AEC670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ru-RU"/>
        </a:p>
      </dgm:t>
    </dgm:pt>
    <dgm:pt modelId="{CCEF0253-AF5C-4326-883A-BE9372C2926E}">
      <dgm:prSet phldrT="[Текст]" custT="1"/>
      <dgm:spPr/>
      <dgm:t>
        <a:bodyPr/>
        <a:lstStyle/>
        <a:p>
          <a:r>
            <a:rPr lang="en-US" sz="2400" dirty="0"/>
            <a:t>Increase the frequency and pace of releases so you can innovate and improve your product faster. </a:t>
          </a:r>
          <a:endParaRPr lang="ru-RU" sz="2400" dirty="0"/>
        </a:p>
      </dgm:t>
    </dgm:pt>
    <dgm:pt modelId="{DF7D9C8E-6865-4CD7-8D11-4453D5CED4AA}" type="parTrans" cxnId="{A81D483D-6D66-40D6-B069-B335DF44810D}">
      <dgm:prSet/>
      <dgm:spPr/>
      <dgm:t>
        <a:bodyPr/>
        <a:lstStyle/>
        <a:p>
          <a:endParaRPr lang="ru-RU" sz="2000"/>
        </a:p>
      </dgm:t>
    </dgm:pt>
    <dgm:pt modelId="{2B81BC10-D9F6-435C-B1F9-8ACAC8347017}" type="sibTrans" cxnId="{A81D483D-6D66-40D6-B069-B335DF44810D}">
      <dgm:prSet/>
      <dgm:spPr/>
      <dgm:t>
        <a:bodyPr/>
        <a:lstStyle/>
        <a:p>
          <a:endParaRPr lang="ru-RU" sz="2000"/>
        </a:p>
      </dgm:t>
    </dgm:pt>
    <dgm:pt modelId="{3167270D-4840-4ACF-88B0-2996C8437F9B}">
      <dgm:prSet phldrT="[Текст]" custT="1"/>
      <dgm:spPr/>
      <dgm:t>
        <a:bodyPr/>
        <a:lstStyle/>
        <a:p>
          <a:r>
            <a:rPr lang="en-US" sz="2400" dirty="0"/>
            <a:t>The quicker you can release new features and fix bugs, the faster you can respond to your customers’ needs and build competitive advantage</a:t>
          </a:r>
          <a:r>
            <a:rPr lang="en-US" sz="2400"/>
            <a:t>.</a:t>
          </a:r>
          <a:r>
            <a:rPr lang="uk-UA" sz="2400"/>
            <a:t> </a:t>
          </a:r>
          <a:endParaRPr lang="ru-RU" sz="2400" dirty="0"/>
        </a:p>
      </dgm:t>
    </dgm:pt>
    <dgm:pt modelId="{8985BB4F-4452-43E0-8C26-5933F1B21368}" type="parTrans" cxnId="{A40634D8-2E69-4AAE-B714-953FD8FAA58E}">
      <dgm:prSet/>
      <dgm:spPr/>
      <dgm:t>
        <a:bodyPr/>
        <a:lstStyle/>
        <a:p>
          <a:endParaRPr lang="ru-RU" sz="2000"/>
        </a:p>
      </dgm:t>
    </dgm:pt>
    <dgm:pt modelId="{24B31793-7FC0-4E4B-98C2-A76CB8778FB7}" type="sibTrans" cxnId="{A40634D8-2E69-4AAE-B714-953FD8FAA58E}">
      <dgm:prSet/>
      <dgm:spPr/>
      <dgm:t>
        <a:bodyPr/>
        <a:lstStyle/>
        <a:p>
          <a:endParaRPr lang="ru-RU" sz="2000"/>
        </a:p>
      </dgm:t>
    </dgm:pt>
    <dgm:pt modelId="{E3600835-4011-4858-B79A-4D876B009514}">
      <dgm:prSet phldrT="[Текст]" custT="1"/>
      <dgm:spPr/>
      <dgm:t>
        <a:bodyPr/>
        <a:lstStyle/>
        <a:p>
          <a:r>
            <a:rPr lang="en-US" sz="2400" dirty="0"/>
            <a:t>Continuous integration and continuous delivery are practices that automate the software release process, from build to deploy.</a:t>
          </a:r>
          <a:endParaRPr lang="ru-RU" sz="2400" dirty="0"/>
        </a:p>
      </dgm:t>
    </dgm:pt>
    <dgm:pt modelId="{05465703-AAC4-444B-A958-6A803BDB0BA6}" type="parTrans" cxnId="{EB83E5A0-1D96-4E1E-A63D-F6F6EF05F1A7}">
      <dgm:prSet/>
      <dgm:spPr/>
      <dgm:t>
        <a:bodyPr/>
        <a:lstStyle/>
        <a:p>
          <a:endParaRPr lang="ru-RU" sz="2000"/>
        </a:p>
      </dgm:t>
    </dgm:pt>
    <dgm:pt modelId="{1629053D-A247-4D2C-9E70-36064182EF46}" type="sibTrans" cxnId="{EB83E5A0-1D96-4E1E-A63D-F6F6EF05F1A7}">
      <dgm:prSet/>
      <dgm:spPr/>
      <dgm:t>
        <a:bodyPr/>
        <a:lstStyle/>
        <a:p>
          <a:endParaRPr lang="ru-RU" sz="2000"/>
        </a:p>
      </dgm:t>
    </dgm:pt>
    <dgm:pt modelId="{626ABC5E-97B6-497A-A7D8-A65F28E2759F}" type="pres">
      <dgm:prSet presAssocID="{3E9C75C2-4D08-4F06-A3BF-AC2C8AEC6708}" presName="Name0" presStyleCnt="0">
        <dgm:presLayoutVars>
          <dgm:chMax val="7"/>
          <dgm:chPref val="7"/>
          <dgm:dir/>
        </dgm:presLayoutVars>
      </dgm:prSet>
      <dgm:spPr/>
      <dgm:t>
        <a:bodyPr/>
        <a:lstStyle/>
        <a:p>
          <a:endParaRPr lang="en-US"/>
        </a:p>
      </dgm:t>
    </dgm:pt>
    <dgm:pt modelId="{B9835ADD-569D-499C-8329-D694250ECFDD}" type="pres">
      <dgm:prSet presAssocID="{3E9C75C2-4D08-4F06-A3BF-AC2C8AEC6708}" presName="Name1" presStyleCnt="0"/>
      <dgm:spPr/>
    </dgm:pt>
    <dgm:pt modelId="{B0BA612E-1EFC-45C4-BDE4-7597BF3EEA99}" type="pres">
      <dgm:prSet presAssocID="{3E9C75C2-4D08-4F06-A3BF-AC2C8AEC6708}" presName="cycle" presStyleCnt="0"/>
      <dgm:spPr/>
    </dgm:pt>
    <dgm:pt modelId="{43C4DF17-ACC0-4CB0-8909-0BEC36E47DD5}" type="pres">
      <dgm:prSet presAssocID="{3E9C75C2-4D08-4F06-A3BF-AC2C8AEC6708}" presName="srcNode" presStyleLbl="node1" presStyleIdx="0" presStyleCnt="3"/>
      <dgm:spPr/>
    </dgm:pt>
    <dgm:pt modelId="{72901A3B-23C2-4726-B7A2-660780BAAE25}" type="pres">
      <dgm:prSet presAssocID="{3E9C75C2-4D08-4F06-A3BF-AC2C8AEC6708}" presName="conn" presStyleLbl="parChTrans1D2" presStyleIdx="0" presStyleCnt="1"/>
      <dgm:spPr/>
      <dgm:t>
        <a:bodyPr/>
        <a:lstStyle/>
        <a:p>
          <a:endParaRPr lang="en-US"/>
        </a:p>
      </dgm:t>
    </dgm:pt>
    <dgm:pt modelId="{65FC30F6-1D5E-48F8-9CB1-B71A3D1B6058}" type="pres">
      <dgm:prSet presAssocID="{3E9C75C2-4D08-4F06-A3BF-AC2C8AEC6708}" presName="extraNode" presStyleLbl="node1" presStyleIdx="0" presStyleCnt="3"/>
      <dgm:spPr/>
    </dgm:pt>
    <dgm:pt modelId="{48DBECE7-FAA7-44B8-B05A-298F1E61FC5A}" type="pres">
      <dgm:prSet presAssocID="{3E9C75C2-4D08-4F06-A3BF-AC2C8AEC6708}" presName="dstNode" presStyleLbl="node1" presStyleIdx="0" presStyleCnt="3"/>
      <dgm:spPr/>
    </dgm:pt>
    <dgm:pt modelId="{2DEFD42C-1DB7-4169-B9FF-1F6E76C9F123}" type="pres">
      <dgm:prSet presAssocID="{CCEF0253-AF5C-4326-883A-BE9372C2926E}" presName="text_1" presStyleLbl="node1" presStyleIdx="0" presStyleCnt="3">
        <dgm:presLayoutVars>
          <dgm:bulletEnabled val="1"/>
        </dgm:presLayoutVars>
      </dgm:prSet>
      <dgm:spPr/>
      <dgm:t>
        <a:bodyPr/>
        <a:lstStyle/>
        <a:p>
          <a:endParaRPr lang="en-US"/>
        </a:p>
      </dgm:t>
    </dgm:pt>
    <dgm:pt modelId="{293FD804-F3EA-4B4D-A95D-B43EBC720DE9}" type="pres">
      <dgm:prSet presAssocID="{CCEF0253-AF5C-4326-883A-BE9372C2926E}" presName="accent_1" presStyleCnt="0"/>
      <dgm:spPr/>
    </dgm:pt>
    <dgm:pt modelId="{885B344F-85B7-4A91-86EA-43B5A1F057D8}" type="pres">
      <dgm:prSet presAssocID="{CCEF0253-AF5C-4326-883A-BE9372C2926E}" presName="accentRepeatNode" presStyleLbl="solidFgAcc1" presStyleIdx="0" presStyleCnt="3"/>
      <dgm:spPr/>
    </dgm:pt>
    <dgm:pt modelId="{AB0C87C5-4F07-4FB4-8AD3-18D19B693CF0}" type="pres">
      <dgm:prSet presAssocID="{3167270D-4840-4ACF-88B0-2996C8437F9B}" presName="text_2" presStyleLbl="node1" presStyleIdx="1" presStyleCnt="3">
        <dgm:presLayoutVars>
          <dgm:bulletEnabled val="1"/>
        </dgm:presLayoutVars>
      </dgm:prSet>
      <dgm:spPr/>
      <dgm:t>
        <a:bodyPr/>
        <a:lstStyle/>
        <a:p>
          <a:endParaRPr lang="en-US"/>
        </a:p>
      </dgm:t>
    </dgm:pt>
    <dgm:pt modelId="{41079DB5-9281-4F51-B89D-369294620E8B}" type="pres">
      <dgm:prSet presAssocID="{3167270D-4840-4ACF-88B0-2996C8437F9B}" presName="accent_2" presStyleCnt="0"/>
      <dgm:spPr/>
    </dgm:pt>
    <dgm:pt modelId="{C912DECA-D86A-42F7-B7A8-6CB01165ABF5}" type="pres">
      <dgm:prSet presAssocID="{3167270D-4840-4ACF-88B0-2996C8437F9B}" presName="accentRepeatNode" presStyleLbl="solidFgAcc1" presStyleIdx="1" presStyleCnt="3"/>
      <dgm:spPr/>
    </dgm:pt>
    <dgm:pt modelId="{70732CE8-2BBE-46CD-8E2B-7629C44D5E9F}" type="pres">
      <dgm:prSet presAssocID="{E3600835-4011-4858-B79A-4D876B009514}" presName="text_3" presStyleLbl="node1" presStyleIdx="2" presStyleCnt="3">
        <dgm:presLayoutVars>
          <dgm:bulletEnabled val="1"/>
        </dgm:presLayoutVars>
      </dgm:prSet>
      <dgm:spPr/>
      <dgm:t>
        <a:bodyPr/>
        <a:lstStyle/>
        <a:p>
          <a:endParaRPr lang="en-US"/>
        </a:p>
      </dgm:t>
    </dgm:pt>
    <dgm:pt modelId="{E07A3B91-098F-43D7-B03B-03B17972EB32}" type="pres">
      <dgm:prSet presAssocID="{E3600835-4011-4858-B79A-4D876B009514}" presName="accent_3" presStyleCnt="0"/>
      <dgm:spPr/>
    </dgm:pt>
    <dgm:pt modelId="{FAB45F03-D669-4909-98AD-22DF9CD874DE}" type="pres">
      <dgm:prSet presAssocID="{E3600835-4011-4858-B79A-4D876B009514}" presName="accentRepeatNode" presStyleLbl="solidFgAcc1" presStyleIdx="2" presStyleCnt="3"/>
      <dgm:spPr/>
    </dgm:pt>
  </dgm:ptLst>
  <dgm:cxnLst>
    <dgm:cxn modelId="{02F382A4-30B0-4DB8-8382-A6F053EB82D4}" type="presOf" srcId="{E3600835-4011-4858-B79A-4D876B009514}" destId="{70732CE8-2BBE-46CD-8E2B-7629C44D5E9F}" srcOrd="0" destOrd="0" presId="urn:microsoft.com/office/officeart/2008/layout/VerticalCurvedList"/>
    <dgm:cxn modelId="{245C54AE-9DC5-4712-B51C-D5CBFCC70543}" type="presOf" srcId="{3E9C75C2-4D08-4F06-A3BF-AC2C8AEC6708}" destId="{626ABC5E-97B6-497A-A7D8-A65F28E2759F}" srcOrd="0" destOrd="0" presId="urn:microsoft.com/office/officeart/2008/layout/VerticalCurvedList"/>
    <dgm:cxn modelId="{22BFE2DC-2D9A-4BB7-B6D6-8D8D90DC72B1}" type="presOf" srcId="{CCEF0253-AF5C-4326-883A-BE9372C2926E}" destId="{2DEFD42C-1DB7-4169-B9FF-1F6E76C9F123}" srcOrd="0" destOrd="0" presId="urn:microsoft.com/office/officeart/2008/layout/VerticalCurvedList"/>
    <dgm:cxn modelId="{A81D483D-6D66-40D6-B069-B335DF44810D}" srcId="{3E9C75C2-4D08-4F06-A3BF-AC2C8AEC6708}" destId="{CCEF0253-AF5C-4326-883A-BE9372C2926E}" srcOrd="0" destOrd="0" parTransId="{DF7D9C8E-6865-4CD7-8D11-4453D5CED4AA}" sibTransId="{2B81BC10-D9F6-435C-B1F9-8ACAC8347017}"/>
    <dgm:cxn modelId="{EB83E5A0-1D96-4E1E-A63D-F6F6EF05F1A7}" srcId="{3E9C75C2-4D08-4F06-A3BF-AC2C8AEC6708}" destId="{E3600835-4011-4858-B79A-4D876B009514}" srcOrd="2" destOrd="0" parTransId="{05465703-AAC4-444B-A958-6A803BDB0BA6}" sibTransId="{1629053D-A247-4D2C-9E70-36064182EF46}"/>
    <dgm:cxn modelId="{3C107620-1DAA-40A7-9A71-C6179905BEA5}" type="presOf" srcId="{3167270D-4840-4ACF-88B0-2996C8437F9B}" destId="{AB0C87C5-4F07-4FB4-8AD3-18D19B693CF0}" srcOrd="0" destOrd="0" presId="urn:microsoft.com/office/officeart/2008/layout/VerticalCurvedList"/>
    <dgm:cxn modelId="{A40634D8-2E69-4AAE-B714-953FD8FAA58E}" srcId="{3E9C75C2-4D08-4F06-A3BF-AC2C8AEC6708}" destId="{3167270D-4840-4ACF-88B0-2996C8437F9B}" srcOrd="1" destOrd="0" parTransId="{8985BB4F-4452-43E0-8C26-5933F1B21368}" sibTransId="{24B31793-7FC0-4E4B-98C2-A76CB8778FB7}"/>
    <dgm:cxn modelId="{2ACFEDE2-5F3E-4DEC-AF19-95C0403BC531}" type="presOf" srcId="{2B81BC10-D9F6-435C-B1F9-8ACAC8347017}" destId="{72901A3B-23C2-4726-B7A2-660780BAAE25}" srcOrd="0" destOrd="0" presId="urn:microsoft.com/office/officeart/2008/layout/VerticalCurvedList"/>
    <dgm:cxn modelId="{48AF6C6C-AE45-42FB-8C96-BF4FB584F1A5}" type="presParOf" srcId="{626ABC5E-97B6-497A-A7D8-A65F28E2759F}" destId="{B9835ADD-569D-499C-8329-D694250ECFDD}" srcOrd="0" destOrd="0" presId="urn:microsoft.com/office/officeart/2008/layout/VerticalCurvedList"/>
    <dgm:cxn modelId="{29C6FB74-4250-4E98-94B2-8DB89CF98FFB}" type="presParOf" srcId="{B9835ADD-569D-499C-8329-D694250ECFDD}" destId="{B0BA612E-1EFC-45C4-BDE4-7597BF3EEA99}" srcOrd="0" destOrd="0" presId="urn:microsoft.com/office/officeart/2008/layout/VerticalCurvedList"/>
    <dgm:cxn modelId="{A3EF7488-4A96-4D55-B263-0D2A6916C803}" type="presParOf" srcId="{B0BA612E-1EFC-45C4-BDE4-7597BF3EEA99}" destId="{43C4DF17-ACC0-4CB0-8909-0BEC36E47DD5}" srcOrd="0" destOrd="0" presId="urn:microsoft.com/office/officeart/2008/layout/VerticalCurvedList"/>
    <dgm:cxn modelId="{A590AC7F-C94C-4557-8DF6-5612A2680DEF}" type="presParOf" srcId="{B0BA612E-1EFC-45C4-BDE4-7597BF3EEA99}" destId="{72901A3B-23C2-4726-B7A2-660780BAAE25}" srcOrd="1" destOrd="0" presId="urn:microsoft.com/office/officeart/2008/layout/VerticalCurvedList"/>
    <dgm:cxn modelId="{8F015243-AC99-4113-8124-4D79B6E6A162}" type="presParOf" srcId="{B0BA612E-1EFC-45C4-BDE4-7597BF3EEA99}" destId="{65FC30F6-1D5E-48F8-9CB1-B71A3D1B6058}" srcOrd="2" destOrd="0" presId="urn:microsoft.com/office/officeart/2008/layout/VerticalCurvedList"/>
    <dgm:cxn modelId="{21BE7243-0BE3-487A-82DB-B4D888D01ED9}" type="presParOf" srcId="{B0BA612E-1EFC-45C4-BDE4-7597BF3EEA99}" destId="{48DBECE7-FAA7-44B8-B05A-298F1E61FC5A}" srcOrd="3" destOrd="0" presId="urn:microsoft.com/office/officeart/2008/layout/VerticalCurvedList"/>
    <dgm:cxn modelId="{15F73182-26D0-44EF-9D83-2B60324E1B42}" type="presParOf" srcId="{B9835ADD-569D-499C-8329-D694250ECFDD}" destId="{2DEFD42C-1DB7-4169-B9FF-1F6E76C9F123}" srcOrd="1" destOrd="0" presId="urn:microsoft.com/office/officeart/2008/layout/VerticalCurvedList"/>
    <dgm:cxn modelId="{E8EC3025-0B4E-439D-939F-50669732AB55}" type="presParOf" srcId="{B9835ADD-569D-499C-8329-D694250ECFDD}" destId="{293FD804-F3EA-4B4D-A95D-B43EBC720DE9}" srcOrd="2" destOrd="0" presId="urn:microsoft.com/office/officeart/2008/layout/VerticalCurvedList"/>
    <dgm:cxn modelId="{6864B18E-0A10-4B40-B27C-81FC133F58C2}" type="presParOf" srcId="{293FD804-F3EA-4B4D-A95D-B43EBC720DE9}" destId="{885B344F-85B7-4A91-86EA-43B5A1F057D8}" srcOrd="0" destOrd="0" presId="urn:microsoft.com/office/officeart/2008/layout/VerticalCurvedList"/>
    <dgm:cxn modelId="{787C38D4-8C4A-4F45-9C99-01B4F531C735}" type="presParOf" srcId="{B9835ADD-569D-499C-8329-D694250ECFDD}" destId="{AB0C87C5-4F07-4FB4-8AD3-18D19B693CF0}" srcOrd="3" destOrd="0" presId="urn:microsoft.com/office/officeart/2008/layout/VerticalCurvedList"/>
    <dgm:cxn modelId="{6A514E93-CC3C-400D-80EA-4A1236BEA7FF}" type="presParOf" srcId="{B9835ADD-569D-499C-8329-D694250ECFDD}" destId="{41079DB5-9281-4F51-B89D-369294620E8B}" srcOrd="4" destOrd="0" presId="urn:microsoft.com/office/officeart/2008/layout/VerticalCurvedList"/>
    <dgm:cxn modelId="{45AF3322-3658-41D7-8491-6086BDF7A916}" type="presParOf" srcId="{41079DB5-9281-4F51-B89D-369294620E8B}" destId="{C912DECA-D86A-42F7-B7A8-6CB01165ABF5}" srcOrd="0" destOrd="0" presId="urn:microsoft.com/office/officeart/2008/layout/VerticalCurvedList"/>
    <dgm:cxn modelId="{1BD0099C-C65C-4B88-B82A-3BE9D3516897}" type="presParOf" srcId="{B9835ADD-569D-499C-8329-D694250ECFDD}" destId="{70732CE8-2BBE-46CD-8E2B-7629C44D5E9F}" srcOrd="5" destOrd="0" presId="urn:microsoft.com/office/officeart/2008/layout/VerticalCurvedList"/>
    <dgm:cxn modelId="{02722B70-254E-46BF-93D8-47E047DF3996}" type="presParOf" srcId="{B9835ADD-569D-499C-8329-D694250ECFDD}" destId="{E07A3B91-098F-43D7-B03B-03B17972EB32}" srcOrd="6" destOrd="0" presId="urn:microsoft.com/office/officeart/2008/layout/VerticalCurvedList"/>
    <dgm:cxn modelId="{A84C607D-6744-4466-9854-61C2AB2B607B}" type="presParOf" srcId="{E07A3B91-098F-43D7-B03B-03B17972EB32}" destId="{FAB45F03-D669-4909-98AD-22DF9CD874D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E9A8BE-D057-493C-9EE7-73115FF68B87}" type="doc">
      <dgm:prSet loTypeId="urn:microsoft.com/office/officeart/2005/8/layout/gear1" loCatId="cycle" qsTypeId="urn:microsoft.com/office/officeart/2005/8/quickstyle/simple1" qsCatId="simple" csTypeId="urn:microsoft.com/office/officeart/2005/8/colors/colorful1" csCatId="colorful" phldr="1"/>
      <dgm:spPr/>
    </dgm:pt>
    <dgm:pt modelId="{ABE85E38-D444-48E3-9DF3-AFF63999F72F}">
      <dgm:prSet phldrT="[Текст]" custT="1"/>
      <dgm:spPr/>
      <dgm:t>
        <a:bodyPr/>
        <a:lstStyle/>
        <a:p>
          <a:r>
            <a:rPr lang="de-DE" sz="3200" dirty="0" err="1">
              <a:solidFill>
                <a:schemeClr val="tx1"/>
              </a:solidFill>
            </a:rPr>
            <a:t>Waterfall</a:t>
          </a:r>
          <a:r>
            <a:rPr lang="de-DE" sz="3200" dirty="0">
              <a:solidFill>
                <a:schemeClr val="tx1"/>
              </a:solidFill>
            </a:rPr>
            <a:t> </a:t>
          </a:r>
          <a:r>
            <a:rPr lang="de-DE" sz="3200" dirty="0" err="1">
              <a:solidFill>
                <a:schemeClr val="tx1"/>
              </a:solidFill>
            </a:rPr>
            <a:t>model</a:t>
          </a:r>
          <a:r>
            <a:rPr lang="en-US" sz="3200" dirty="0">
              <a:solidFill>
                <a:schemeClr val="tx1"/>
              </a:solidFill>
            </a:rPr>
            <a:t> </a:t>
          </a:r>
          <a:endParaRPr lang="ru-RU" sz="3200" dirty="0">
            <a:solidFill>
              <a:schemeClr val="tx1"/>
            </a:solidFill>
          </a:endParaRPr>
        </a:p>
      </dgm:t>
    </dgm:pt>
    <dgm:pt modelId="{74D993CC-5C7A-4D05-98ED-7328ED87711B}" type="parTrans" cxnId="{0FB89382-9EBB-43F7-92C8-AF521A0CA505}">
      <dgm:prSet/>
      <dgm:spPr/>
      <dgm:t>
        <a:bodyPr/>
        <a:lstStyle/>
        <a:p>
          <a:endParaRPr lang="ru-RU" sz="3600">
            <a:solidFill>
              <a:schemeClr val="tx1"/>
            </a:solidFill>
          </a:endParaRPr>
        </a:p>
      </dgm:t>
    </dgm:pt>
    <dgm:pt modelId="{6FB41944-C1DD-440F-AE89-750E9B95E64A}" type="sibTrans" cxnId="{0FB89382-9EBB-43F7-92C8-AF521A0CA505}">
      <dgm:prSet/>
      <dgm:spPr/>
      <dgm:t>
        <a:bodyPr/>
        <a:lstStyle/>
        <a:p>
          <a:endParaRPr lang="ru-RU" sz="3600">
            <a:solidFill>
              <a:schemeClr val="tx1"/>
            </a:solidFill>
          </a:endParaRPr>
        </a:p>
      </dgm:t>
    </dgm:pt>
    <dgm:pt modelId="{9200D0DB-751E-4158-B599-92ABD077E5C0}">
      <dgm:prSet phldrT="[Текст]" custT="1"/>
      <dgm:spPr/>
      <dgm:t>
        <a:bodyPr/>
        <a:lstStyle/>
        <a:p>
          <a:r>
            <a:rPr lang="de-DE" sz="3200" dirty="0">
              <a:solidFill>
                <a:schemeClr val="tx1"/>
              </a:solidFill>
            </a:rPr>
            <a:t>Agile </a:t>
          </a:r>
          <a:r>
            <a:rPr lang="de-DE" sz="3200" dirty="0" err="1">
              <a:solidFill>
                <a:schemeClr val="tx1"/>
              </a:solidFill>
            </a:rPr>
            <a:t>model</a:t>
          </a:r>
          <a:endParaRPr lang="ru-RU" sz="3200" dirty="0">
            <a:solidFill>
              <a:schemeClr val="tx1"/>
            </a:solidFill>
          </a:endParaRPr>
        </a:p>
      </dgm:t>
    </dgm:pt>
    <dgm:pt modelId="{A79D4339-91E6-4754-A719-7E7E536C79DE}" type="parTrans" cxnId="{70CE6D46-8966-4815-AC2F-AEEF09043051}">
      <dgm:prSet/>
      <dgm:spPr/>
      <dgm:t>
        <a:bodyPr/>
        <a:lstStyle/>
        <a:p>
          <a:endParaRPr lang="ru-RU" sz="3600">
            <a:solidFill>
              <a:schemeClr val="tx1"/>
            </a:solidFill>
          </a:endParaRPr>
        </a:p>
      </dgm:t>
    </dgm:pt>
    <dgm:pt modelId="{F9795B16-2029-414D-B0FB-2705102C2E14}" type="sibTrans" cxnId="{70CE6D46-8966-4815-AC2F-AEEF09043051}">
      <dgm:prSet/>
      <dgm:spPr/>
      <dgm:t>
        <a:bodyPr/>
        <a:lstStyle/>
        <a:p>
          <a:endParaRPr lang="ru-RU" sz="3600">
            <a:solidFill>
              <a:schemeClr val="tx1"/>
            </a:solidFill>
          </a:endParaRPr>
        </a:p>
      </dgm:t>
    </dgm:pt>
    <dgm:pt modelId="{FB52D638-86C4-4369-82AA-C51A7FDA7E51}">
      <dgm:prSet phldrT="[Текст]" custT="1"/>
      <dgm:spPr/>
      <dgm:t>
        <a:bodyPr/>
        <a:lstStyle/>
        <a:p>
          <a:r>
            <a:rPr lang="de-DE" sz="3200" dirty="0" err="1">
              <a:solidFill>
                <a:schemeClr val="tx1"/>
              </a:solidFill>
            </a:rPr>
            <a:t>Continuous</a:t>
          </a:r>
          <a:r>
            <a:rPr lang="de-DE" sz="3200" dirty="0">
              <a:solidFill>
                <a:schemeClr val="tx1"/>
              </a:solidFill>
            </a:rPr>
            <a:t> </a:t>
          </a:r>
          <a:r>
            <a:rPr lang="de-DE" sz="3200" dirty="0" err="1">
              <a:solidFill>
                <a:schemeClr val="tx1"/>
              </a:solidFill>
            </a:rPr>
            <a:t>model</a:t>
          </a:r>
          <a:endParaRPr lang="ru-RU" sz="3200" dirty="0">
            <a:solidFill>
              <a:schemeClr val="tx1"/>
            </a:solidFill>
          </a:endParaRPr>
        </a:p>
      </dgm:t>
    </dgm:pt>
    <dgm:pt modelId="{8915AC6F-A160-4A04-B62D-E1F3881C00F4}" type="parTrans" cxnId="{1DEE65B1-CEB1-4E1F-81B1-AB83866AC74A}">
      <dgm:prSet/>
      <dgm:spPr/>
      <dgm:t>
        <a:bodyPr/>
        <a:lstStyle/>
        <a:p>
          <a:endParaRPr lang="ru-RU" sz="3600">
            <a:solidFill>
              <a:schemeClr val="tx1"/>
            </a:solidFill>
          </a:endParaRPr>
        </a:p>
      </dgm:t>
    </dgm:pt>
    <dgm:pt modelId="{F11A8EE8-7F33-4DE3-B95D-52D8EDBA976C}" type="sibTrans" cxnId="{1DEE65B1-CEB1-4E1F-81B1-AB83866AC74A}">
      <dgm:prSet/>
      <dgm:spPr/>
      <dgm:t>
        <a:bodyPr/>
        <a:lstStyle/>
        <a:p>
          <a:endParaRPr lang="ru-RU" sz="3600">
            <a:solidFill>
              <a:schemeClr val="tx1"/>
            </a:solidFill>
          </a:endParaRPr>
        </a:p>
      </dgm:t>
    </dgm:pt>
    <dgm:pt modelId="{53A815B7-AB3F-4AC1-8203-2B305EE1437A}" type="pres">
      <dgm:prSet presAssocID="{5DE9A8BE-D057-493C-9EE7-73115FF68B87}" presName="composite" presStyleCnt="0">
        <dgm:presLayoutVars>
          <dgm:chMax val="3"/>
          <dgm:animLvl val="lvl"/>
          <dgm:resizeHandles val="exact"/>
        </dgm:presLayoutVars>
      </dgm:prSet>
      <dgm:spPr/>
    </dgm:pt>
    <dgm:pt modelId="{97448CF9-0148-4269-A6B8-DB6A7286F543}" type="pres">
      <dgm:prSet presAssocID="{ABE85E38-D444-48E3-9DF3-AFF63999F72F}" presName="gear1" presStyleLbl="node1" presStyleIdx="0" presStyleCnt="3" custScaleX="112636" custScaleY="116296" custLinFactX="4262" custLinFactNeighborX="100000" custLinFactNeighborY="-8117">
        <dgm:presLayoutVars>
          <dgm:chMax val="1"/>
          <dgm:bulletEnabled val="1"/>
        </dgm:presLayoutVars>
      </dgm:prSet>
      <dgm:spPr/>
      <dgm:t>
        <a:bodyPr/>
        <a:lstStyle/>
        <a:p>
          <a:endParaRPr lang="en-US"/>
        </a:p>
      </dgm:t>
    </dgm:pt>
    <dgm:pt modelId="{40274CF8-FBEF-4BA1-910D-13D617196C7C}" type="pres">
      <dgm:prSet presAssocID="{ABE85E38-D444-48E3-9DF3-AFF63999F72F}" presName="gear1srcNode" presStyleLbl="node1" presStyleIdx="0" presStyleCnt="3"/>
      <dgm:spPr/>
      <dgm:t>
        <a:bodyPr/>
        <a:lstStyle/>
        <a:p>
          <a:endParaRPr lang="en-US"/>
        </a:p>
      </dgm:t>
    </dgm:pt>
    <dgm:pt modelId="{EBBE6FF9-7F52-446D-83FB-8D58FE535EC2}" type="pres">
      <dgm:prSet presAssocID="{ABE85E38-D444-48E3-9DF3-AFF63999F72F}" presName="gear1dstNode" presStyleLbl="node1" presStyleIdx="0" presStyleCnt="3"/>
      <dgm:spPr/>
      <dgm:t>
        <a:bodyPr/>
        <a:lstStyle/>
        <a:p>
          <a:endParaRPr lang="en-US"/>
        </a:p>
      </dgm:t>
    </dgm:pt>
    <dgm:pt modelId="{9F49535A-77B3-4FBF-836D-B29840350BF2}" type="pres">
      <dgm:prSet presAssocID="{9200D0DB-751E-4158-B599-92ABD077E5C0}" presName="gear2" presStyleLbl="node1" presStyleIdx="1" presStyleCnt="3" custScaleX="135221" custScaleY="126083" custLinFactX="-49370" custLinFactNeighborX="-100000" custLinFactNeighborY="5150">
        <dgm:presLayoutVars>
          <dgm:chMax val="1"/>
          <dgm:bulletEnabled val="1"/>
        </dgm:presLayoutVars>
      </dgm:prSet>
      <dgm:spPr/>
      <dgm:t>
        <a:bodyPr/>
        <a:lstStyle/>
        <a:p>
          <a:endParaRPr lang="en-US"/>
        </a:p>
      </dgm:t>
    </dgm:pt>
    <dgm:pt modelId="{C6F24A90-E904-4D00-A80D-6F8690B5079E}" type="pres">
      <dgm:prSet presAssocID="{9200D0DB-751E-4158-B599-92ABD077E5C0}" presName="gear2srcNode" presStyleLbl="node1" presStyleIdx="1" presStyleCnt="3"/>
      <dgm:spPr/>
      <dgm:t>
        <a:bodyPr/>
        <a:lstStyle/>
        <a:p>
          <a:endParaRPr lang="en-US"/>
        </a:p>
      </dgm:t>
    </dgm:pt>
    <dgm:pt modelId="{84AEAD28-CAF2-45B3-9CB7-2794A4BF2B81}" type="pres">
      <dgm:prSet presAssocID="{9200D0DB-751E-4158-B599-92ABD077E5C0}" presName="gear2dstNode" presStyleLbl="node1" presStyleIdx="1" presStyleCnt="3"/>
      <dgm:spPr/>
      <dgm:t>
        <a:bodyPr/>
        <a:lstStyle/>
        <a:p>
          <a:endParaRPr lang="en-US"/>
        </a:p>
      </dgm:t>
    </dgm:pt>
    <dgm:pt modelId="{235D8B08-49B1-49F5-A834-1B22D0132625}" type="pres">
      <dgm:prSet presAssocID="{FB52D638-86C4-4369-82AA-C51A7FDA7E51}" presName="gear3" presStyleLbl="node1" presStyleIdx="2" presStyleCnt="3" custScaleX="229640" custScaleY="208333" custLinFactNeighborX="8584" custLinFactNeighborY="15298"/>
      <dgm:spPr/>
      <dgm:t>
        <a:bodyPr/>
        <a:lstStyle/>
        <a:p>
          <a:endParaRPr lang="en-US"/>
        </a:p>
      </dgm:t>
    </dgm:pt>
    <dgm:pt modelId="{4E9D3307-68DF-437F-AEDE-C17B03C048B1}" type="pres">
      <dgm:prSet presAssocID="{FB52D638-86C4-4369-82AA-C51A7FDA7E51}" presName="gear3tx" presStyleLbl="node1" presStyleIdx="2" presStyleCnt="3">
        <dgm:presLayoutVars>
          <dgm:chMax val="1"/>
          <dgm:bulletEnabled val="1"/>
        </dgm:presLayoutVars>
      </dgm:prSet>
      <dgm:spPr/>
      <dgm:t>
        <a:bodyPr/>
        <a:lstStyle/>
        <a:p>
          <a:endParaRPr lang="en-US"/>
        </a:p>
      </dgm:t>
    </dgm:pt>
    <dgm:pt modelId="{396266FA-51C0-4F75-BC8F-0B9ACFC165CE}" type="pres">
      <dgm:prSet presAssocID="{FB52D638-86C4-4369-82AA-C51A7FDA7E51}" presName="gear3srcNode" presStyleLbl="node1" presStyleIdx="2" presStyleCnt="3"/>
      <dgm:spPr/>
      <dgm:t>
        <a:bodyPr/>
        <a:lstStyle/>
        <a:p>
          <a:endParaRPr lang="en-US"/>
        </a:p>
      </dgm:t>
    </dgm:pt>
    <dgm:pt modelId="{BB8A1258-B145-4082-9FF4-9484431C0FA1}" type="pres">
      <dgm:prSet presAssocID="{FB52D638-86C4-4369-82AA-C51A7FDA7E51}" presName="gear3dstNode" presStyleLbl="node1" presStyleIdx="2" presStyleCnt="3"/>
      <dgm:spPr/>
      <dgm:t>
        <a:bodyPr/>
        <a:lstStyle/>
        <a:p>
          <a:endParaRPr lang="en-US"/>
        </a:p>
      </dgm:t>
    </dgm:pt>
    <dgm:pt modelId="{F6EA5092-A4CA-4639-B559-19A22AD50ADB}" type="pres">
      <dgm:prSet presAssocID="{6FB41944-C1DD-440F-AE89-750E9B95E64A}" presName="connector1" presStyleLbl="sibTrans2D1" presStyleIdx="0" presStyleCnt="3" custLinFactNeighborX="94137" custLinFactNeighborY="-15121"/>
      <dgm:spPr/>
      <dgm:t>
        <a:bodyPr/>
        <a:lstStyle/>
        <a:p>
          <a:endParaRPr lang="en-US"/>
        </a:p>
      </dgm:t>
    </dgm:pt>
    <dgm:pt modelId="{B020D65A-0ABD-489E-9EFD-96B7CF37B9D1}" type="pres">
      <dgm:prSet presAssocID="{F9795B16-2029-414D-B0FB-2705102C2E14}" presName="connector2" presStyleLbl="sibTrans2D1" presStyleIdx="1" presStyleCnt="3" custLinFactX="-42989" custLinFactNeighborX="-100000" custLinFactNeighborY="-1343"/>
      <dgm:spPr/>
      <dgm:t>
        <a:bodyPr/>
        <a:lstStyle/>
        <a:p>
          <a:endParaRPr lang="en-US"/>
        </a:p>
      </dgm:t>
    </dgm:pt>
    <dgm:pt modelId="{13B73E1F-49D0-4A70-BBE1-5270B8A4CCFB}" type="pres">
      <dgm:prSet presAssocID="{F11A8EE8-7F33-4DE3-B95D-52D8EDBA976C}" presName="connector3" presStyleLbl="sibTrans2D1" presStyleIdx="2" presStyleCnt="3" custAng="2120374" custScaleX="124175" custScaleY="124398" custLinFactNeighborX="-35490" custLinFactNeighborY="9339"/>
      <dgm:spPr/>
      <dgm:t>
        <a:bodyPr/>
        <a:lstStyle/>
        <a:p>
          <a:endParaRPr lang="en-US"/>
        </a:p>
      </dgm:t>
    </dgm:pt>
  </dgm:ptLst>
  <dgm:cxnLst>
    <dgm:cxn modelId="{EAA90F43-67B7-43F4-83E9-5F846A4F7C5D}" type="presOf" srcId="{ABE85E38-D444-48E3-9DF3-AFF63999F72F}" destId="{40274CF8-FBEF-4BA1-910D-13D617196C7C}" srcOrd="1" destOrd="0" presId="urn:microsoft.com/office/officeart/2005/8/layout/gear1"/>
    <dgm:cxn modelId="{897F233B-D86A-49E9-B9E7-3DE8A966094A}" type="presOf" srcId="{F11A8EE8-7F33-4DE3-B95D-52D8EDBA976C}" destId="{13B73E1F-49D0-4A70-BBE1-5270B8A4CCFB}" srcOrd="0" destOrd="0" presId="urn:microsoft.com/office/officeart/2005/8/layout/gear1"/>
    <dgm:cxn modelId="{953516FD-B117-4317-9593-B96C1A3097CA}" type="presOf" srcId="{FB52D638-86C4-4369-82AA-C51A7FDA7E51}" destId="{BB8A1258-B145-4082-9FF4-9484431C0FA1}" srcOrd="3" destOrd="0" presId="urn:microsoft.com/office/officeart/2005/8/layout/gear1"/>
    <dgm:cxn modelId="{966CB76A-214C-4FB2-AAF1-A6EFA3C664A4}" type="presOf" srcId="{9200D0DB-751E-4158-B599-92ABD077E5C0}" destId="{84AEAD28-CAF2-45B3-9CB7-2794A4BF2B81}" srcOrd="2" destOrd="0" presId="urn:microsoft.com/office/officeart/2005/8/layout/gear1"/>
    <dgm:cxn modelId="{1DEE65B1-CEB1-4E1F-81B1-AB83866AC74A}" srcId="{5DE9A8BE-D057-493C-9EE7-73115FF68B87}" destId="{FB52D638-86C4-4369-82AA-C51A7FDA7E51}" srcOrd="2" destOrd="0" parTransId="{8915AC6F-A160-4A04-B62D-E1F3881C00F4}" sibTransId="{F11A8EE8-7F33-4DE3-B95D-52D8EDBA976C}"/>
    <dgm:cxn modelId="{966FCF3F-5E01-451B-B48B-690440690219}" type="presOf" srcId="{ABE85E38-D444-48E3-9DF3-AFF63999F72F}" destId="{EBBE6FF9-7F52-446D-83FB-8D58FE535EC2}" srcOrd="2" destOrd="0" presId="urn:microsoft.com/office/officeart/2005/8/layout/gear1"/>
    <dgm:cxn modelId="{EE996F71-933A-4AF1-8B41-185CD7B9C953}" type="presOf" srcId="{6FB41944-C1DD-440F-AE89-750E9B95E64A}" destId="{F6EA5092-A4CA-4639-B559-19A22AD50ADB}" srcOrd="0" destOrd="0" presId="urn:microsoft.com/office/officeart/2005/8/layout/gear1"/>
    <dgm:cxn modelId="{A969B79B-1082-4EB9-9DE1-78A77CA184D6}" type="presOf" srcId="{FB52D638-86C4-4369-82AA-C51A7FDA7E51}" destId="{235D8B08-49B1-49F5-A834-1B22D0132625}" srcOrd="0" destOrd="0" presId="urn:microsoft.com/office/officeart/2005/8/layout/gear1"/>
    <dgm:cxn modelId="{EC01E7D8-3EA7-4723-974E-37A303C5BB41}" type="presOf" srcId="{ABE85E38-D444-48E3-9DF3-AFF63999F72F}" destId="{97448CF9-0148-4269-A6B8-DB6A7286F543}" srcOrd="0" destOrd="0" presId="urn:microsoft.com/office/officeart/2005/8/layout/gear1"/>
    <dgm:cxn modelId="{0FB89382-9EBB-43F7-92C8-AF521A0CA505}" srcId="{5DE9A8BE-D057-493C-9EE7-73115FF68B87}" destId="{ABE85E38-D444-48E3-9DF3-AFF63999F72F}" srcOrd="0" destOrd="0" parTransId="{74D993CC-5C7A-4D05-98ED-7328ED87711B}" sibTransId="{6FB41944-C1DD-440F-AE89-750E9B95E64A}"/>
    <dgm:cxn modelId="{6D5AEF19-E6A4-4F84-B201-DBB529A1DBE3}" type="presOf" srcId="{FB52D638-86C4-4369-82AA-C51A7FDA7E51}" destId="{4E9D3307-68DF-437F-AEDE-C17B03C048B1}" srcOrd="1" destOrd="0" presId="urn:microsoft.com/office/officeart/2005/8/layout/gear1"/>
    <dgm:cxn modelId="{2C5E1B0F-ED53-46ED-AE1E-E0036A188A4E}" type="presOf" srcId="{F9795B16-2029-414D-B0FB-2705102C2E14}" destId="{B020D65A-0ABD-489E-9EFD-96B7CF37B9D1}" srcOrd="0" destOrd="0" presId="urn:microsoft.com/office/officeart/2005/8/layout/gear1"/>
    <dgm:cxn modelId="{F5D8FDD8-B63A-4471-8C1E-2630D01D69A1}" type="presOf" srcId="{FB52D638-86C4-4369-82AA-C51A7FDA7E51}" destId="{396266FA-51C0-4F75-BC8F-0B9ACFC165CE}" srcOrd="2" destOrd="0" presId="urn:microsoft.com/office/officeart/2005/8/layout/gear1"/>
    <dgm:cxn modelId="{79CE2E0D-5908-4C33-BDE6-7F4C9E57803C}" type="presOf" srcId="{5DE9A8BE-D057-493C-9EE7-73115FF68B87}" destId="{53A815B7-AB3F-4AC1-8203-2B305EE1437A}" srcOrd="0" destOrd="0" presId="urn:microsoft.com/office/officeart/2005/8/layout/gear1"/>
    <dgm:cxn modelId="{70CE6D46-8966-4815-AC2F-AEEF09043051}" srcId="{5DE9A8BE-D057-493C-9EE7-73115FF68B87}" destId="{9200D0DB-751E-4158-B599-92ABD077E5C0}" srcOrd="1" destOrd="0" parTransId="{A79D4339-91E6-4754-A719-7E7E536C79DE}" sibTransId="{F9795B16-2029-414D-B0FB-2705102C2E14}"/>
    <dgm:cxn modelId="{304A0305-B382-4BC4-86EF-B48E36361C1F}" type="presOf" srcId="{9200D0DB-751E-4158-B599-92ABD077E5C0}" destId="{9F49535A-77B3-4FBF-836D-B29840350BF2}" srcOrd="0" destOrd="0" presId="urn:microsoft.com/office/officeart/2005/8/layout/gear1"/>
    <dgm:cxn modelId="{8FD7E58B-2A09-47A8-B1AA-DE6F95995982}" type="presOf" srcId="{9200D0DB-751E-4158-B599-92ABD077E5C0}" destId="{C6F24A90-E904-4D00-A80D-6F8690B5079E}" srcOrd="1" destOrd="0" presId="urn:microsoft.com/office/officeart/2005/8/layout/gear1"/>
    <dgm:cxn modelId="{71C83A31-77E0-42AC-A670-505DF29F65FC}" type="presParOf" srcId="{53A815B7-AB3F-4AC1-8203-2B305EE1437A}" destId="{97448CF9-0148-4269-A6B8-DB6A7286F543}" srcOrd="0" destOrd="0" presId="urn:microsoft.com/office/officeart/2005/8/layout/gear1"/>
    <dgm:cxn modelId="{2BB2B2F7-58EA-4D76-8E67-8F1ABB1101DC}" type="presParOf" srcId="{53A815B7-AB3F-4AC1-8203-2B305EE1437A}" destId="{40274CF8-FBEF-4BA1-910D-13D617196C7C}" srcOrd="1" destOrd="0" presId="urn:microsoft.com/office/officeart/2005/8/layout/gear1"/>
    <dgm:cxn modelId="{EB2E4AA6-9D6E-48DD-96A6-61360D5AD85F}" type="presParOf" srcId="{53A815B7-AB3F-4AC1-8203-2B305EE1437A}" destId="{EBBE6FF9-7F52-446D-83FB-8D58FE535EC2}" srcOrd="2" destOrd="0" presId="urn:microsoft.com/office/officeart/2005/8/layout/gear1"/>
    <dgm:cxn modelId="{7CA4C3D8-0210-4623-AC43-3EB0C2D5CE2C}" type="presParOf" srcId="{53A815B7-AB3F-4AC1-8203-2B305EE1437A}" destId="{9F49535A-77B3-4FBF-836D-B29840350BF2}" srcOrd="3" destOrd="0" presId="urn:microsoft.com/office/officeart/2005/8/layout/gear1"/>
    <dgm:cxn modelId="{F17B144F-8EEB-4F45-994E-B9F9EB68D148}" type="presParOf" srcId="{53A815B7-AB3F-4AC1-8203-2B305EE1437A}" destId="{C6F24A90-E904-4D00-A80D-6F8690B5079E}" srcOrd="4" destOrd="0" presId="urn:microsoft.com/office/officeart/2005/8/layout/gear1"/>
    <dgm:cxn modelId="{9BF93023-7490-4293-AF45-95828CAE3FEE}" type="presParOf" srcId="{53A815B7-AB3F-4AC1-8203-2B305EE1437A}" destId="{84AEAD28-CAF2-45B3-9CB7-2794A4BF2B81}" srcOrd="5" destOrd="0" presId="urn:microsoft.com/office/officeart/2005/8/layout/gear1"/>
    <dgm:cxn modelId="{30A11E54-1FB7-48F5-B802-B1E4453E30F1}" type="presParOf" srcId="{53A815B7-AB3F-4AC1-8203-2B305EE1437A}" destId="{235D8B08-49B1-49F5-A834-1B22D0132625}" srcOrd="6" destOrd="0" presId="urn:microsoft.com/office/officeart/2005/8/layout/gear1"/>
    <dgm:cxn modelId="{4FFA7075-9166-4B38-9C2A-56A7464B6AA9}" type="presParOf" srcId="{53A815B7-AB3F-4AC1-8203-2B305EE1437A}" destId="{4E9D3307-68DF-437F-AEDE-C17B03C048B1}" srcOrd="7" destOrd="0" presId="urn:microsoft.com/office/officeart/2005/8/layout/gear1"/>
    <dgm:cxn modelId="{1B13C8A8-3C17-4944-83F6-811C3E58671D}" type="presParOf" srcId="{53A815B7-AB3F-4AC1-8203-2B305EE1437A}" destId="{396266FA-51C0-4F75-BC8F-0B9ACFC165CE}" srcOrd="8" destOrd="0" presId="urn:microsoft.com/office/officeart/2005/8/layout/gear1"/>
    <dgm:cxn modelId="{82D96329-BD20-406B-B30F-73C17554A941}" type="presParOf" srcId="{53A815B7-AB3F-4AC1-8203-2B305EE1437A}" destId="{BB8A1258-B145-4082-9FF4-9484431C0FA1}" srcOrd="9" destOrd="0" presId="urn:microsoft.com/office/officeart/2005/8/layout/gear1"/>
    <dgm:cxn modelId="{F7519333-F1BA-48E1-A6FD-630220836681}" type="presParOf" srcId="{53A815B7-AB3F-4AC1-8203-2B305EE1437A}" destId="{F6EA5092-A4CA-4639-B559-19A22AD50ADB}" srcOrd="10" destOrd="0" presId="urn:microsoft.com/office/officeart/2005/8/layout/gear1"/>
    <dgm:cxn modelId="{2846EDF0-A358-418C-8BB8-0827D1660785}" type="presParOf" srcId="{53A815B7-AB3F-4AC1-8203-2B305EE1437A}" destId="{B020D65A-0ABD-489E-9EFD-96B7CF37B9D1}" srcOrd="11" destOrd="0" presId="urn:microsoft.com/office/officeart/2005/8/layout/gear1"/>
    <dgm:cxn modelId="{44A1465B-5A1B-43F6-AC25-3F5F2DEAE42D}" type="presParOf" srcId="{53A815B7-AB3F-4AC1-8203-2B305EE1437A}" destId="{13B73E1F-49D0-4A70-BBE1-5270B8A4CCF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F042E2-6A6D-4A93-9451-A134D3641F9B}"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ru-RU"/>
        </a:p>
      </dgm:t>
    </dgm:pt>
    <dgm:pt modelId="{BAD13B21-07A3-49E7-ADA2-A288468AFC62}">
      <dgm:prSet phldrT="[Текст]"/>
      <dgm:spPr/>
      <dgm:t>
        <a:bodyPr/>
        <a:lstStyle/>
        <a:p>
          <a:r>
            <a:rPr lang="en-US" dirty="0"/>
            <a:t>2. When clients won’t have the ability to change the scope of the project once it has begun.</a:t>
          </a:r>
          <a:endParaRPr lang="ru-RU" dirty="0"/>
        </a:p>
      </dgm:t>
    </dgm:pt>
    <dgm:pt modelId="{637E9058-36FC-4559-BB29-254D3DAA1F85}" type="parTrans" cxnId="{A14A42C1-3E32-4C9D-B6D3-326886265D63}">
      <dgm:prSet/>
      <dgm:spPr/>
      <dgm:t>
        <a:bodyPr/>
        <a:lstStyle/>
        <a:p>
          <a:endParaRPr lang="ru-RU"/>
        </a:p>
      </dgm:t>
    </dgm:pt>
    <dgm:pt modelId="{A020B15B-369F-4EAC-A073-48523C53E7BF}" type="sibTrans" cxnId="{A14A42C1-3E32-4C9D-B6D3-326886265D63}">
      <dgm:prSet/>
      <dgm:spPr/>
      <dgm:t>
        <a:bodyPr/>
        <a:lstStyle/>
        <a:p>
          <a:endParaRPr lang="ru-RU"/>
        </a:p>
      </dgm:t>
    </dgm:pt>
    <dgm:pt modelId="{ABF28359-BCB6-402D-9065-B1B780C2B205}">
      <dgm:prSet phldrT="[Текст]"/>
      <dgm:spPr/>
      <dgm:t>
        <a:bodyPr/>
        <a:lstStyle/>
        <a:p>
          <a:r>
            <a:rPr lang="uk-UA" dirty="0"/>
            <a:t>-</a:t>
          </a:r>
          <a:endParaRPr lang="ru-RU" dirty="0"/>
        </a:p>
      </dgm:t>
    </dgm:pt>
    <dgm:pt modelId="{1D31236F-F457-45BD-8B6D-E6A9FD7E256D}" type="parTrans" cxnId="{FE001723-8A2D-4529-973E-4413B76F1FBF}">
      <dgm:prSet/>
      <dgm:spPr/>
      <dgm:t>
        <a:bodyPr/>
        <a:lstStyle/>
        <a:p>
          <a:endParaRPr lang="ru-RU"/>
        </a:p>
      </dgm:t>
    </dgm:pt>
    <dgm:pt modelId="{7828E947-B475-456A-9EB1-2C508056CD1B}" type="sibTrans" cxnId="{FE001723-8A2D-4529-973E-4413B76F1FBF}">
      <dgm:prSet/>
      <dgm:spPr/>
      <dgm:t>
        <a:bodyPr/>
        <a:lstStyle/>
        <a:p>
          <a:endParaRPr lang="ru-RU"/>
        </a:p>
      </dgm:t>
    </dgm:pt>
    <dgm:pt modelId="{FB39B096-9ADD-4FD2-9C99-D7E6A18B88CA}">
      <dgm:prSet phldrT="[Текст]"/>
      <dgm:spPr/>
      <dgm:t>
        <a:bodyPr/>
        <a:lstStyle/>
        <a:p>
          <a:r>
            <a:rPr lang="en-US" dirty="0"/>
            <a:t>3. When definition, not speed, is key to success.</a:t>
          </a:r>
          <a:endParaRPr lang="ru-RU" dirty="0"/>
        </a:p>
      </dgm:t>
    </dgm:pt>
    <dgm:pt modelId="{4121A5DD-A641-4A0C-A264-17E789227FA0}" type="parTrans" cxnId="{56917064-1BDE-4020-A50A-1DA6EF082DF2}">
      <dgm:prSet/>
      <dgm:spPr/>
      <dgm:t>
        <a:bodyPr/>
        <a:lstStyle/>
        <a:p>
          <a:endParaRPr lang="ru-RU"/>
        </a:p>
      </dgm:t>
    </dgm:pt>
    <dgm:pt modelId="{441AF0D7-2793-4593-BE27-21F37EEE35FC}" type="sibTrans" cxnId="{56917064-1BDE-4020-A50A-1DA6EF082DF2}">
      <dgm:prSet/>
      <dgm:spPr/>
      <dgm:t>
        <a:bodyPr/>
        <a:lstStyle/>
        <a:p>
          <a:endParaRPr lang="ru-RU"/>
        </a:p>
      </dgm:t>
    </dgm:pt>
    <dgm:pt modelId="{20C10111-35D0-4F8E-8B6E-5E9E1132753E}">
      <dgm:prSet phldrT="[Текст]"/>
      <dgm:spPr/>
      <dgm:t>
        <a:bodyPr/>
        <a:lstStyle/>
        <a:p>
          <a:r>
            <a:rPr lang="en-US" dirty="0"/>
            <a:t>1. When there is a clear picture of what the final product should be.</a:t>
          </a:r>
          <a:endParaRPr lang="ru-RU" dirty="0"/>
        </a:p>
      </dgm:t>
    </dgm:pt>
    <dgm:pt modelId="{2A497057-7C63-4FA0-B1ED-92C058E867E1}" type="sibTrans" cxnId="{09BCDD2F-0850-4164-B336-2B5E6D69BD13}">
      <dgm:prSet/>
      <dgm:spPr/>
      <dgm:t>
        <a:bodyPr/>
        <a:lstStyle/>
        <a:p>
          <a:endParaRPr lang="ru-RU"/>
        </a:p>
      </dgm:t>
    </dgm:pt>
    <dgm:pt modelId="{3C1C92F4-945D-454E-B71F-9F81E37C785B}" type="parTrans" cxnId="{09BCDD2F-0850-4164-B336-2B5E6D69BD13}">
      <dgm:prSet/>
      <dgm:spPr/>
      <dgm:t>
        <a:bodyPr/>
        <a:lstStyle/>
        <a:p>
          <a:endParaRPr lang="ru-RU"/>
        </a:p>
      </dgm:t>
    </dgm:pt>
    <dgm:pt modelId="{A92FCB51-6144-4FFC-8EF9-B2590964CA0E}">
      <dgm:prSet phldrT="[Текст]"/>
      <dgm:spPr/>
      <dgm:t>
        <a:bodyPr/>
        <a:lstStyle/>
        <a:p>
          <a:r>
            <a:rPr lang="uk-UA" dirty="0"/>
            <a:t>-</a:t>
          </a:r>
          <a:endParaRPr lang="ru-RU" dirty="0"/>
        </a:p>
      </dgm:t>
    </dgm:pt>
    <dgm:pt modelId="{96CF4157-5898-448E-872F-A16C7A868E6E}" type="sibTrans" cxnId="{830984B0-81DA-49F6-981A-95522998C0C0}">
      <dgm:prSet/>
      <dgm:spPr/>
      <dgm:t>
        <a:bodyPr/>
        <a:lstStyle/>
        <a:p>
          <a:endParaRPr lang="ru-RU"/>
        </a:p>
      </dgm:t>
    </dgm:pt>
    <dgm:pt modelId="{0B4A762B-DD4B-482F-A539-71C8372B107D}" type="parTrans" cxnId="{830984B0-81DA-49F6-981A-95522998C0C0}">
      <dgm:prSet/>
      <dgm:spPr/>
      <dgm:t>
        <a:bodyPr/>
        <a:lstStyle/>
        <a:p>
          <a:endParaRPr lang="ru-RU"/>
        </a:p>
      </dgm:t>
    </dgm:pt>
    <dgm:pt modelId="{2B712D69-2E59-4496-9CB8-D96E3BFB330E}">
      <dgm:prSet phldrT="[Текст]"/>
      <dgm:spPr/>
      <dgm:t>
        <a:bodyPr/>
        <a:lstStyle/>
        <a:p>
          <a:r>
            <a:rPr lang="uk-UA" dirty="0"/>
            <a:t>-</a:t>
          </a:r>
          <a:endParaRPr lang="ru-RU" dirty="0"/>
        </a:p>
      </dgm:t>
    </dgm:pt>
    <dgm:pt modelId="{6AD89D2C-82D3-41B6-A8EE-C52321108A2E}" type="sibTrans" cxnId="{48979AB8-1AC2-4E99-B977-EDD764E517E9}">
      <dgm:prSet/>
      <dgm:spPr/>
      <dgm:t>
        <a:bodyPr/>
        <a:lstStyle/>
        <a:p>
          <a:endParaRPr lang="ru-RU"/>
        </a:p>
      </dgm:t>
    </dgm:pt>
    <dgm:pt modelId="{D8991631-404D-4A28-9F58-2783D684420F}" type="parTrans" cxnId="{48979AB8-1AC2-4E99-B977-EDD764E517E9}">
      <dgm:prSet/>
      <dgm:spPr/>
      <dgm:t>
        <a:bodyPr/>
        <a:lstStyle/>
        <a:p>
          <a:endParaRPr lang="ru-RU"/>
        </a:p>
      </dgm:t>
    </dgm:pt>
    <dgm:pt modelId="{0DBBFAB2-981B-4A5F-832B-143EEF24C436}" type="pres">
      <dgm:prSet presAssocID="{6DF042E2-6A6D-4A93-9451-A134D3641F9B}" presName="Name0" presStyleCnt="0">
        <dgm:presLayoutVars>
          <dgm:chMax/>
          <dgm:chPref/>
          <dgm:dir/>
        </dgm:presLayoutVars>
      </dgm:prSet>
      <dgm:spPr/>
      <dgm:t>
        <a:bodyPr/>
        <a:lstStyle/>
        <a:p>
          <a:endParaRPr lang="en-US"/>
        </a:p>
      </dgm:t>
    </dgm:pt>
    <dgm:pt modelId="{CD53EDC4-03A4-47B6-8FFC-3ECB6D38D76B}" type="pres">
      <dgm:prSet presAssocID="{2B712D69-2E59-4496-9CB8-D96E3BFB330E}" presName="parenttextcomposite" presStyleCnt="0"/>
      <dgm:spPr/>
    </dgm:pt>
    <dgm:pt modelId="{1D3C9200-1E7B-4B03-98ED-2366060D680A}" type="pres">
      <dgm:prSet presAssocID="{2B712D69-2E59-4496-9CB8-D96E3BFB330E}" presName="parenttext" presStyleLbl="revTx" presStyleIdx="0" presStyleCnt="3" custLinFactNeighborX="12725" custLinFactNeighborY="10904">
        <dgm:presLayoutVars>
          <dgm:chMax/>
          <dgm:chPref val="2"/>
          <dgm:bulletEnabled val="1"/>
        </dgm:presLayoutVars>
      </dgm:prSet>
      <dgm:spPr/>
      <dgm:t>
        <a:bodyPr/>
        <a:lstStyle/>
        <a:p>
          <a:endParaRPr lang="en-US"/>
        </a:p>
      </dgm:t>
    </dgm:pt>
    <dgm:pt modelId="{891B7EFB-C24E-439A-BFA8-9227B1AFF15C}" type="pres">
      <dgm:prSet presAssocID="{2B712D69-2E59-4496-9CB8-D96E3BFB330E}" presName="composite" presStyleCnt="0"/>
      <dgm:spPr/>
    </dgm:pt>
    <dgm:pt modelId="{C334C100-4FCE-4BCF-B0A8-880EC9088E3E}" type="pres">
      <dgm:prSet presAssocID="{2B712D69-2E59-4496-9CB8-D96E3BFB330E}" presName="chevron1" presStyleLbl="alignNode1" presStyleIdx="0" presStyleCnt="21"/>
      <dgm:spPr/>
    </dgm:pt>
    <dgm:pt modelId="{AED8285A-562A-4F37-BDC0-379D43DB30F2}" type="pres">
      <dgm:prSet presAssocID="{2B712D69-2E59-4496-9CB8-D96E3BFB330E}" presName="chevron2" presStyleLbl="alignNode1" presStyleIdx="1" presStyleCnt="21"/>
      <dgm:spPr/>
    </dgm:pt>
    <dgm:pt modelId="{11136FB6-75C1-47D7-AF54-CB5D7C32B569}" type="pres">
      <dgm:prSet presAssocID="{2B712D69-2E59-4496-9CB8-D96E3BFB330E}" presName="chevron3" presStyleLbl="alignNode1" presStyleIdx="2" presStyleCnt="21"/>
      <dgm:spPr/>
    </dgm:pt>
    <dgm:pt modelId="{A390F355-FDEB-4987-8E67-F9E8165AB9B8}" type="pres">
      <dgm:prSet presAssocID="{2B712D69-2E59-4496-9CB8-D96E3BFB330E}" presName="chevron4" presStyleLbl="alignNode1" presStyleIdx="3" presStyleCnt="21"/>
      <dgm:spPr/>
    </dgm:pt>
    <dgm:pt modelId="{D6BFD2F9-C957-4B55-BBAE-47AD94726D1F}" type="pres">
      <dgm:prSet presAssocID="{2B712D69-2E59-4496-9CB8-D96E3BFB330E}" presName="chevron5" presStyleLbl="alignNode1" presStyleIdx="4" presStyleCnt="21"/>
      <dgm:spPr/>
    </dgm:pt>
    <dgm:pt modelId="{27DD4E57-89E7-4B4E-999F-B252ADD6190E}" type="pres">
      <dgm:prSet presAssocID="{2B712D69-2E59-4496-9CB8-D96E3BFB330E}" presName="chevron6" presStyleLbl="alignNode1" presStyleIdx="5" presStyleCnt="21"/>
      <dgm:spPr/>
    </dgm:pt>
    <dgm:pt modelId="{6F0E6D4A-9B6E-472F-B8E4-7D4EF5CB2AEF}" type="pres">
      <dgm:prSet presAssocID="{2B712D69-2E59-4496-9CB8-D96E3BFB330E}" presName="chevron7" presStyleLbl="alignNode1" presStyleIdx="6" presStyleCnt="21"/>
      <dgm:spPr/>
    </dgm:pt>
    <dgm:pt modelId="{0E78D509-F17D-4732-9763-F6BED0207DF4}" type="pres">
      <dgm:prSet presAssocID="{2B712D69-2E59-4496-9CB8-D96E3BFB330E}" presName="childtext" presStyleLbl="solidFgAcc1" presStyleIdx="0" presStyleCnt="3" custScaleX="194238" custLinFactNeighborX="14211" custLinFactNeighborY="6427">
        <dgm:presLayoutVars>
          <dgm:chMax/>
          <dgm:chPref val="0"/>
          <dgm:bulletEnabled val="1"/>
        </dgm:presLayoutVars>
      </dgm:prSet>
      <dgm:spPr/>
      <dgm:t>
        <a:bodyPr/>
        <a:lstStyle/>
        <a:p>
          <a:endParaRPr lang="en-US"/>
        </a:p>
      </dgm:t>
    </dgm:pt>
    <dgm:pt modelId="{39F705BD-FED6-4CCB-8B9B-DC6CFD8DB450}" type="pres">
      <dgm:prSet presAssocID="{6AD89D2C-82D3-41B6-A8EE-C52321108A2E}" presName="sibTrans" presStyleCnt="0"/>
      <dgm:spPr/>
    </dgm:pt>
    <dgm:pt modelId="{7294BFDB-47A8-4B39-BEEF-8A2C32C0F2EC}" type="pres">
      <dgm:prSet presAssocID="{A92FCB51-6144-4FFC-8EF9-B2590964CA0E}" presName="parenttextcomposite" presStyleCnt="0"/>
      <dgm:spPr/>
    </dgm:pt>
    <dgm:pt modelId="{0DF15263-4B46-4B7A-8AEA-7FE450957BF2}" type="pres">
      <dgm:prSet presAssocID="{A92FCB51-6144-4FFC-8EF9-B2590964CA0E}" presName="parenttext" presStyleLbl="revTx" presStyleIdx="1" presStyleCnt="3" custLinFactNeighborX="12725" custLinFactNeighborY="15524">
        <dgm:presLayoutVars>
          <dgm:chMax/>
          <dgm:chPref val="2"/>
          <dgm:bulletEnabled val="1"/>
        </dgm:presLayoutVars>
      </dgm:prSet>
      <dgm:spPr/>
      <dgm:t>
        <a:bodyPr/>
        <a:lstStyle/>
        <a:p>
          <a:endParaRPr lang="en-US"/>
        </a:p>
      </dgm:t>
    </dgm:pt>
    <dgm:pt modelId="{3E4D3E7A-B391-48DE-9FCC-E15CF5EAEA23}" type="pres">
      <dgm:prSet presAssocID="{A92FCB51-6144-4FFC-8EF9-B2590964CA0E}" presName="composite" presStyleCnt="0"/>
      <dgm:spPr/>
    </dgm:pt>
    <dgm:pt modelId="{000FA46A-DEF4-4D49-AC02-431A1EA0857A}" type="pres">
      <dgm:prSet presAssocID="{A92FCB51-6144-4FFC-8EF9-B2590964CA0E}" presName="chevron1" presStyleLbl="alignNode1" presStyleIdx="7" presStyleCnt="21"/>
      <dgm:spPr/>
    </dgm:pt>
    <dgm:pt modelId="{CE62459F-BC94-4312-A971-A9CAF0506155}" type="pres">
      <dgm:prSet presAssocID="{A92FCB51-6144-4FFC-8EF9-B2590964CA0E}" presName="chevron2" presStyleLbl="alignNode1" presStyleIdx="8" presStyleCnt="21"/>
      <dgm:spPr/>
    </dgm:pt>
    <dgm:pt modelId="{92EE0C5A-B77D-451D-976B-358D4370857B}" type="pres">
      <dgm:prSet presAssocID="{A92FCB51-6144-4FFC-8EF9-B2590964CA0E}" presName="chevron3" presStyleLbl="alignNode1" presStyleIdx="9" presStyleCnt="21"/>
      <dgm:spPr/>
    </dgm:pt>
    <dgm:pt modelId="{BBE98CEE-A8D4-49C5-BF2E-DBF94DB85928}" type="pres">
      <dgm:prSet presAssocID="{A92FCB51-6144-4FFC-8EF9-B2590964CA0E}" presName="chevron4" presStyleLbl="alignNode1" presStyleIdx="10" presStyleCnt="21"/>
      <dgm:spPr/>
    </dgm:pt>
    <dgm:pt modelId="{A3140256-8119-431D-AA8D-8B6AF8CA2F2D}" type="pres">
      <dgm:prSet presAssocID="{A92FCB51-6144-4FFC-8EF9-B2590964CA0E}" presName="chevron5" presStyleLbl="alignNode1" presStyleIdx="11" presStyleCnt="21"/>
      <dgm:spPr/>
    </dgm:pt>
    <dgm:pt modelId="{7AFCBC2D-186A-4352-94FF-9DAF5DDEF082}" type="pres">
      <dgm:prSet presAssocID="{A92FCB51-6144-4FFC-8EF9-B2590964CA0E}" presName="chevron6" presStyleLbl="alignNode1" presStyleIdx="12" presStyleCnt="21"/>
      <dgm:spPr/>
    </dgm:pt>
    <dgm:pt modelId="{EDC47017-572F-48D7-8AEE-CF3DA5D988A8}" type="pres">
      <dgm:prSet presAssocID="{A92FCB51-6144-4FFC-8EF9-B2590964CA0E}" presName="chevron7" presStyleLbl="alignNode1" presStyleIdx="13" presStyleCnt="21"/>
      <dgm:spPr/>
    </dgm:pt>
    <dgm:pt modelId="{DF380501-897A-419A-86EC-E2D8873F1509}" type="pres">
      <dgm:prSet presAssocID="{A92FCB51-6144-4FFC-8EF9-B2590964CA0E}" presName="childtext" presStyleLbl="solidFgAcc1" presStyleIdx="1" presStyleCnt="3" custScaleX="194238" custLinFactNeighborX="14211" custLinFactNeighborY="6427">
        <dgm:presLayoutVars>
          <dgm:chMax/>
          <dgm:chPref val="0"/>
          <dgm:bulletEnabled val="1"/>
        </dgm:presLayoutVars>
      </dgm:prSet>
      <dgm:spPr/>
      <dgm:t>
        <a:bodyPr/>
        <a:lstStyle/>
        <a:p>
          <a:endParaRPr lang="en-US"/>
        </a:p>
      </dgm:t>
    </dgm:pt>
    <dgm:pt modelId="{C3F7442B-FDA2-4D4C-8D1B-4652966AF239}" type="pres">
      <dgm:prSet presAssocID="{96CF4157-5898-448E-872F-A16C7A868E6E}" presName="sibTrans" presStyleCnt="0"/>
      <dgm:spPr/>
    </dgm:pt>
    <dgm:pt modelId="{4A35D830-DB91-4EA0-AF18-7AB79945EFA8}" type="pres">
      <dgm:prSet presAssocID="{ABF28359-BCB6-402D-9065-B1B780C2B205}" presName="parenttextcomposite" presStyleCnt="0"/>
      <dgm:spPr/>
    </dgm:pt>
    <dgm:pt modelId="{0CEEE363-D418-4FD6-9190-6C717D3FFA86}" type="pres">
      <dgm:prSet presAssocID="{ABF28359-BCB6-402D-9065-B1B780C2B205}" presName="parenttext" presStyleLbl="revTx" presStyleIdx="2" presStyleCnt="3" custLinFactNeighborX="12725" custLinFactNeighborY="12419">
        <dgm:presLayoutVars>
          <dgm:chMax/>
          <dgm:chPref val="2"/>
          <dgm:bulletEnabled val="1"/>
        </dgm:presLayoutVars>
      </dgm:prSet>
      <dgm:spPr/>
      <dgm:t>
        <a:bodyPr/>
        <a:lstStyle/>
        <a:p>
          <a:endParaRPr lang="en-US"/>
        </a:p>
      </dgm:t>
    </dgm:pt>
    <dgm:pt modelId="{5E8BF4C8-5C80-4215-B590-C126EE69EEC6}" type="pres">
      <dgm:prSet presAssocID="{ABF28359-BCB6-402D-9065-B1B780C2B205}" presName="composite" presStyleCnt="0"/>
      <dgm:spPr/>
    </dgm:pt>
    <dgm:pt modelId="{7DB5B079-AB1B-4676-9F75-C997611962CC}" type="pres">
      <dgm:prSet presAssocID="{ABF28359-BCB6-402D-9065-B1B780C2B205}" presName="chevron1" presStyleLbl="alignNode1" presStyleIdx="14" presStyleCnt="21"/>
      <dgm:spPr/>
    </dgm:pt>
    <dgm:pt modelId="{A0EDA5DA-D3C4-46CF-997B-D996393CFCC1}" type="pres">
      <dgm:prSet presAssocID="{ABF28359-BCB6-402D-9065-B1B780C2B205}" presName="chevron2" presStyleLbl="alignNode1" presStyleIdx="15" presStyleCnt="21"/>
      <dgm:spPr/>
    </dgm:pt>
    <dgm:pt modelId="{F7588FD1-DCA9-4AD6-ADDA-4382BF3F14ED}" type="pres">
      <dgm:prSet presAssocID="{ABF28359-BCB6-402D-9065-B1B780C2B205}" presName="chevron3" presStyleLbl="alignNode1" presStyleIdx="16" presStyleCnt="21"/>
      <dgm:spPr/>
    </dgm:pt>
    <dgm:pt modelId="{4EA649F9-E786-476D-9696-AA4B52F7774B}" type="pres">
      <dgm:prSet presAssocID="{ABF28359-BCB6-402D-9065-B1B780C2B205}" presName="chevron4" presStyleLbl="alignNode1" presStyleIdx="17" presStyleCnt="21"/>
      <dgm:spPr/>
    </dgm:pt>
    <dgm:pt modelId="{C03629C1-4BF6-4168-BE6F-C8CF3B0D69C1}" type="pres">
      <dgm:prSet presAssocID="{ABF28359-BCB6-402D-9065-B1B780C2B205}" presName="chevron5" presStyleLbl="alignNode1" presStyleIdx="18" presStyleCnt="21"/>
      <dgm:spPr/>
    </dgm:pt>
    <dgm:pt modelId="{3C2F7D89-B582-4246-BD24-3CC10DBDFF47}" type="pres">
      <dgm:prSet presAssocID="{ABF28359-BCB6-402D-9065-B1B780C2B205}" presName="chevron6" presStyleLbl="alignNode1" presStyleIdx="19" presStyleCnt="21"/>
      <dgm:spPr/>
    </dgm:pt>
    <dgm:pt modelId="{48D9FBFB-8370-4C6A-8324-9AFE404934CD}" type="pres">
      <dgm:prSet presAssocID="{ABF28359-BCB6-402D-9065-B1B780C2B205}" presName="chevron7" presStyleLbl="alignNode1" presStyleIdx="20" presStyleCnt="21"/>
      <dgm:spPr/>
    </dgm:pt>
    <dgm:pt modelId="{8385A4DD-0BD0-47B0-A28D-46A45DB64509}" type="pres">
      <dgm:prSet presAssocID="{ABF28359-BCB6-402D-9065-B1B780C2B205}" presName="childtext" presStyleLbl="solidFgAcc1" presStyleIdx="2" presStyleCnt="3" custScaleX="194238" custLinFactNeighborX="14211" custLinFactNeighborY="6427">
        <dgm:presLayoutVars>
          <dgm:chMax/>
          <dgm:chPref val="0"/>
          <dgm:bulletEnabled val="1"/>
        </dgm:presLayoutVars>
      </dgm:prSet>
      <dgm:spPr/>
      <dgm:t>
        <a:bodyPr/>
        <a:lstStyle/>
        <a:p>
          <a:endParaRPr lang="en-US"/>
        </a:p>
      </dgm:t>
    </dgm:pt>
  </dgm:ptLst>
  <dgm:cxnLst>
    <dgm:cxn modelId="{83CBD213-D5FE-47CC-A933-E22045E97026}" type="presOf" srcId="{FB39B096-9ADD-4FD2-9C99-D7E6A18B88CA}" destId="{8385A4DD-0BD0-47B0-A28D-46A45DB64509}" srcOrd="0" destOrd="0" presId="urn:microsoft.com/office/officeart/2008/layout/VerticalAccentList"/>
    <dgm:cxn modelId="{48979AB8-1AC2-4E99-B977-EDD764E517E9}" srcId="{6DF042E2-6A6D-4A93-9451-A134D3641F9B}" destId="{2B712D69-2E59-4496-9CB8-D96E3BFB330E}" srcOrd="0" destOrd="0" parTransId="{D8991631-404D-4A28-9F58-2783D684420F}" sibTransId="{6AD89D2C-82D3-41B6-A8EE-C52321108A2E}"/>
    <dgm:cxn modelId="{618C9469-4C28-404B-9500-2C842B091DC6}" type="presOf" srcId="{ABF28359-BCB6-402D-9065-B1B780C2B205}" destId="{0CEEE363-D418-4FD6-9190-6C717D3FFA86}" srcOrd="0" destOrd="0" presId="urn:microsoft.com/office/officeart/2008/layout/VerticalAccentList"/>
    <dgm:cxn modelId="{A14A42C1-3E32-4C9D-B6D3-326886265D63}" srcId="{A92FCB51-6144-4FFC-8EF9-B2590964CA0E}" destId="{BAD13B21-07A3-49E7-ADA2-A288468AFC62}" srcOrd="0" destOrd="0" parTransId="{637E9058-36FC-4559-BB29-254D3DAA1F85}" sibTransId="{A020B15B-369F-4EAC-A073-48523C53E7BF}"/>
    <dgm:cxn modelId="{F25F321A-9432-475C-A1D8-9AEADC5F3603}" type="presOf" srcId="{BAD13B21-07A3-49E7-ADA2-A288468AFC62}" destId="{DF380501-897A-419A-86EC-E2D8873F1509}" srcOrd="0" destOrd="0" presId="urn:microsoft.com/office/officeart/2008/layout/VerticalAccentList"/>
    <dgm:cxn modelId="{3ECD06F2-FEFA-4729-982E-0A714959061E}" type="presOf" srcId="{6DF042E2-6A6D-4A93-9451-A134D3641F9B}" destId="{0DBBFAB2-981B-4A5F-832B-143EEF24C436}" srcOrd="0" destOrd="0" presId="urn:microsoft.com/office/officeart/2008/layout/VerticalAccentList"/>
    <dgm:cxn modelId="{F1A145D0-A928-425A-A57D-4E199895ED9F}" type="presOf" srcId="{2B712D69-2E59-4496-9CB8-D96E3BFB330E}" destId="{1D3C9200-1E7B-4B03-98ED-2366060D680A}" srcOrd="0" destOrd="0" presId="urn:microsoft.com/office/officeart/2008/layout/VerticalAccentList"/>
    <dgm:cxn modelId="{ADF5A7BC-F5F3-42A0-99A1-D7310C72B37A}" type="presOf" srcId="{A92FCB51-6144-4FFC-8EF9-B2590964CA0E}" destId="{0DF15263-4B46-4B7A-8AEA-7FE450957BF2}" srcOrd="0" destOrd="0" presId="urn:microsoft.com/office/officeart/2008/layout/VerticalAccentList"/>
    <dgm:cxn modelId="{56917064-1BDE-4020-A50A-1DA6EF082DF2}" srcId="{ABF28359-BCB6-402D-9065-B1B780C2B205}" destId="{FB39B096-9ADD-4FD2-9C99-D7E6A18B88CA}" srcOrd="0" destOrd="0" parTransId="{4121A5DD-A641-4A0C-A264-17E789227FA0}" sibTransId="{441AF0D7-2793-4593-BE27-21F37EEE35FC}"/>
    <dgm:cxn modelId="{09BCDD2F-0850-4164-B336-2B5E6D69BD13}" srcId="{2B712D69-2E59-4496-9CB8-D96E3BFB330E}" destId="{20C10111-35D0-4F8E-8B6E-5E9E1132753E}" srcOrd="0" destOrd="0" parTransId="{3C1C92F4-945D-454E-B71F-9F81E37C785B}" sibTransId="{2A497057-7C63-4FA0-B1ED-92C058E867E1}"/>
    <dgm:cxn modelId="{830984B0-81DA-49F6-981A-95522998C0C0}" srcId="{6DF042E2-6A6D-4A93-9451-A134D3641F9B}" destId="{A92FCB51-6144-4FFC-8EF9-B2590964CA0E}" srcOrd="1" destOrd="0" parTransId="{0B4A762B-DD4B-482F-A539-71C8372B107D}" sibTransId="{96CF4157-5898-448E-872F-A16C7A868E6E}"/>
    <dgm:cxn modelId="{D6AB05C5-943D-4E5E-A4B6-F68C4F3A597D}" type="presOf" srcId="{20C10111-35D0-4F8E-8B6E-5E9E1132753E}" destId="{0E78D509-F17D-4732-9763-F6BED0207DF4}" srcOrd="0" destOrd="0" presId="urn:microsoft.com/office/officeart/2008/layout/VerticalAccentList"/>
    <dgm:cxn modelId="{FE001723-8A2D-4529-973E-4413B76F1FBF}" srcId="{6DF042E2-6A6D-4A93-9451-A134D3641F9B}" destId="{ABF28359-BCB6-402D-9065-B1B780C2B205}" srcOrd="2" destOrd="0" parTransId="{1D31236F-F457-45BD-8B6D-E6A9FD7E256D}" sibTransId="{7828E947-B475-456A-9EB1-2C508056CD1B}"/>
    <dgm:cxn modelId="{863BAB5D-C785-49C3-8296-A2313E49ECB5}" type="presParOf" srcId="{0DBBFAB2-981B-4A5F-832B-143EEF24C436}" destId="{CD53EDC4-03A4-47B6-8FFC-3ECB6D38D76B}" srcOrd="0" destOrd="0" presId="urn:microsoft.com/office/officeart/2008/layout/VerticalAccentList"/>
    <dgm:cxn modelId="{026AD66A-2FE1-4D94-89E4-DDB2688E3825}" type="presParOf" srcId="{CD53EDC4-03A4-47B6-8FFC-3ECB6D38D76B}" destId="{1D3C9200-1E7B-4B03-98ED-2366060D680A}" srcOrd="0" destOrd="0" presId="urn:microsoft.com/office/officeart/2008/layout/VerticalAccentList"/>
    <dgm:cxn modelId="{F5B9E4DC-BBFB-4ACB-B276-610B622EA68D}" type="presParOf" srcId="{0DBBFAB2-981B-4A5F-832B-143EEF24C436}" destId="{891B7EFB-C24E-439A-BFA8-9227B1AFF15C}" srcOrd="1" destOrd="0" presId="urn:microsoft.com/office/officeart/2008/layout/VerticalAccentList"/>
    <dgm:cxn modelId="{3CAB3B8E-692A-43E0-890C-7B4E3EF6F6F2}" type="presParOf" srcId="{891B7EFB-C24E-439A-BFA8-9227B1AFF15C}" destId="{C334C100-4FCE-4BCF-B0A8-880EC9088E3E}" srcOrd="0" destOrd="0" presId="urn:microsoft.com/office/officeart/2008/layout/VerticalAccentList"/>
    <dgm:cxn modelId="{DA3E62AC-3E30-4525-B0C0-7AA4E54A0DC4}" type="presParOf" srcId="{891B7EFB-C24E-439A-BFA8-9227B1AFF15C}" destId="{AED8285A-562A-4F37-BDC0-379D43DB30F2}" srcOrd="1" destOrd="0" presId="urn:microsoft.com/office/officeart/2008/layout/VerticalAccentList"/>
    <dgm:cxn modelId="{33627D4A-2FF9-4EAA-ACC4-9483BAFA01CD}" type="presParOf" srcId="{891B7EFB-C24E-439A-BFA8-9227B1AFF15C}" destId="{11136FB6-75C1-47D7-AF54-CB5D7C32B569}" srcOrd="2" destOrd="0" presId="urn:microsoft.com/office/officeart/2008/layout/VerticalAccentList"/>
    <dgm:cxn modelId="{9E65AA6F-88F0-4108-9039-DB8EA9657B60}" type="presParOf" srcId="{891B7EFB-C24E-439A-BFA8-9227B1AFF15C}" destId="{A390F355-FDEB-4987-8E67-F9E8165AB9B8}" srcOrd="3" destOrd="0" presId="urn:microsoft.com/office/officeart/2008/layout/VerticalAccentList"/>
    <dgm:cxn modelId="{9A93C77C-2A61-4578-85F1-FD1ECA9E7D55}" type="presParOf" srcId="{891B7EFB-C24E-439A-BFA8-9227B1AFF15C}" destId="{D6BFD2F9-C957-4B55-BBAE-47AD94726D1F}" srcOrd="4" destOrd="0" presId="urn:microsoft.com/office/officeart/2008/layout/VerticalAccentList"/>
    <dgm:cxn modelId="{C37EAE62-18D6-4665-A232-CD5FDE21BAA2}" type="presParOf" srcId="{891B7EFB-C24E-439A-BFA8-9227B1AFF15C}" destId="{27DD4E57-89E7-4B4E-999F-B252ADD6190E}" srcOrd="5" destOrd="0" presId="urn:microsoft.com/office/officeart/2008/layout/VerticalAccentList"/>
    <dgm:cxn modelId="{1E507143-22A5-4340-A87F-4AC9DE32A197}" type="presParOf" srcId="{891B7EFB-C24E-439A-BFA8-9227B1AFF15C}" destId="{6F0E6D4A-9B6E-472F-B8E4-7D4EF5CB2AEF}" srcOrd="6" destOrd="0" presId="urn:microsoft.com/office/officeart/2008/layout/VerticalAccentList"/>
    <dgm:cxn modelId="{9D99BDEA-ECE9-4396-A31E-ECCBBF95D4D1}" type="presParOf" srcId="{891B7EFB-C24E-439A-BFA8-9227B1AFF15C}" destId="{0E78D509-F17D-4732-9763-F6BED0207DF4}" srcOrd="7" destOrd="0" presId="urn:microsoft.com/office/officeart/2008/layout/VerticalAccentList"/>
    <dgm:cxn modelId="{0E46D589-637E-4282-BBB2-CFCAB87772B4}" type="presParOf" srcId="{0DBBFAB2-981B-4A5F-832B-143EEF24C436}" destId="{39F705BD-FED6-4CCB-8B9B-DC6CFD8DB450}" srcOrd="2" destOrd="0" presId="urn:microsoft.com/office/officeart/2008/layout/VerticalAccentList"/>
    <dgm:cxn modelId="{89C2F2B2-4CD1-4D2E-BEB8-06DE8DB3231D}" type="presParOf" srcId="{0DBBFAB2-981B-4A5F-832B-143EEF24C436}" destId="{7294BFDB-47A8-4B39-BEEF-8A2C32C0F2EC}" srcOrd="3" destOrd="0" presId="urn:microsoft.com/office/officeart/2008/layout/VerticalAccentList"/>
    <dgm:cxn modelId="{3F8153B6-8DE5-4B1C-AFBC-18266210EC39}" type="presParOf" srcId="{7294BFDB-47A8-4B39-BEEF-8A2C32C0F2EC}" destId="{0DF15263-4B46-4B7A-8AEA-7FE450957BF2}" srcOrd="0" destOrd="0" presId="urn:microsoft.com/office/officeart/2008/layout/VerticalAccentList"/>
    <dgm:cxn modelId="{7139C457-80EC-459F-BCC3-C995E7C93AB9}" type="presParOf" srcId="{0DBBFAB2-981B-4A5F-832B-143EEF24C436}" destId="{3E4D3E7A-B391-48DE-9FCC-E15CF5EAEA23}" srcOrd="4" destOrd="0" presId="urn:microsoft.com/office/officeart/2008/layout/VerticalAccentList"/>
    <dgm:cxn modelId="{97EC1659-3D36-4F35-A2A3-9EC4E2D84BF0}" type="presParOf" srcId="{3E4D3E7A-B391-48DE-9FCC-E15CF5EAEA23}" destId="{000FA46A-DEF4-4D49-AC02-431A1EA0857A}" srcOrd="0" destOrd="0" presId="urn:microsoft.com/office/officeart/2008/layout/VerticalAccentList"/>
    <dgm:cxn modelId="{810AD2C7-6E04-4D68-956A-05133A43AC79}" type="presParOf" srcId="{3E4D3E7A-B391-48DE-9FCC-E15CF5EAEA23}" destId="{CE62459F-BC94-4312-A971-A9CAF0506155}" srcOrd="1" destOrd="0" presId="urn:microsoft.com/office/officeart/2008/layout/VerticalAccentList"/>
    <dgm:cxn modelId="{3B2F21B0-73DB-469D-B141-6A512F5E509A}" type="presParOf" srcId="{3E4D3E7A-B391-48DE-9FCC-E15CF5EAEA23}" destId="{92EE0C5A-B77D-451D-976B-358D4370857B}" srcOrd="2" destOrd="0" presId="urn:microsoft.com/office/officeart/2008/layout/VerticalAccentList"/>
    <dgm:cxn modelId="{659BE1AF-D863-43E5-BD7D-24EF8D29E114}" type="presParOf" srcId="{3E4D3E7A-B391-48DE-9FCC-E15CF5EAEA23}" destId="{BBE98CEE-A8D4-49C5-BF2E-DBF94DB85928}" srcOrd="3" destOrd="0" presId="urn:microsoft.com/office/officeart/2008/layout/VerticalAccentList"/>
    <dgm:cxn modelId="{91ED21D4-5D3E-4975-A3EA-728F822CAE50}" type="presParOf" srcId="{3E4D3E7A-B391-48DE-9FCC-E15CF5EAEA23}" destId="{A3140256-8119-431D-AA8D-8B6AF8CA2F2D}" srcOrd="4" destOrd="0" presId="urn:microsoft.com/office/officeart/2008/layout/VerticalAccentList"/>
    <dgm:cxn modelId="{E2EF1235-C64D-4D8F-802B-AA7821F647D1}" type="presParOf" srcId="{3E4D3E7A-B391-48DE-9FCC-E15CF5EAEA23}" destId="{7AFCBC2D-186A-4352-94FF-9DAF5DDEF082}" srcOrd="5" destOrd="0" presId="urn:microsoft.com/office/officeart/2008/layout/VerticalAccentList"/>
    <dgm:cxn modelId="{512CBE0A-7935-47B3-A014-85F3993EE7E3}" type="presParOf" srcId="{3E4D3E7A-B391-48DE-9FCC-E15CF5EAEA23}" destId="{EDC47017-572F-48D7-8AEE-CF3DA5D988A8}" srcOrd="6" destOrd="0" presId="urn:microsoft.com/office/officeart/2008/layout/VerticalAccentList"/>
    <dgm:cxn modelId="{B32672A2-5350-4770-BF69-915E0F2099C0}" type="presParOf" srcId="{3E4D3E7A-B391-48DE-9FCC-E15CF5EAEA23}" destId="{DF380501-897A-419A-86EC-E2D8873F1509}" srcOrd="7" destOrd="0" presId="urn:microsoft.com/office/officeart/2008/layout/VerticalAccentList"/>
    <dgm:cxn modelId="{EDB7BE72-AFC7-495E-B3E7-40BBC0DFD4F6}" type="presParOf" srcId="{0DBBFAB2-981B-4A5F-832B-143EEF24C436}" destId="{C3F7442B-FDA2-4D4C-8D1B-4652966AF239}" srcOrd="5" destOrd="0" presId="urn:microsoft.com/office/officeart/2008/layout/VerticalAccentList"/>
    <dgm:cxn modelId="{D8B311E5-7599-4BD8-A81E-8E9D3A3995A7}" type="presParOf" srcId="{0DBBFAB2-981B-4A5F-832B-143EEF24C436}" destId="{4A35D830-DB91-4EA0-AF18-7AB79945EFA8}" srcOrd="6" destOrd="0" presId="urn:microsoft.com/office/officeart/2008/layout/VerticalAccentList"/>
    <dgm:cxn modelId="{C5B38F53-C0F5-4294-BEDB-4EF604E4930E}" type="presParOf" srcId="{4A35D830-DB91-4EA0-AF18-7AB79945EFA8}" destId="{0CEEE363-D418-4FD6-9190-6C717D3FFA86}" srcOrd="0" destOrd="0" presId="urn:microsoft.com/office/officeart/2008/layout/VerticalAccentList"/>
    <dgm:cxn modelId="{5981D4F0-3CE0-4D9B-B285-5EB4A0EC0464}" type="presParOf" srcId="{0DBBFAB2-981B-4A5F-832B-143EEF24C436}" destId="{5E8BF4C8-5C80-4215-B590-C126EE69EEC6}" srcOrd="7" destOrd="0" presId="urn:microsoft.com/office/officeart/2008/layout/VerticalAccentList"/>
    <dgm:cxn modelId="{3B9E7316-F0F6-4A49-8D07-F73D1F7DEBFB}" type="presParOf" srcId="{5E8BF4C8-5C80-4215-B590-C126EE69EEC6}" destId="{7DB5B079-AB1B-4676-9F75-C997611962CC}" srcOrd="0" destOrd="0" presId="urn:microsoft.com/office/officeart/2008/layout/VerticalAccentList"/>
    <dgm:cxn modelId="{DF0F4CB6-C808-4C0A-B704-963DEC67937B}" type="presParOf" srcId="{5E8BF4C8-5C80-4215-B590-C126EE69EEC6}" destId="{A0EDA5DA-D3C4-46CF-997B-D996393CFCC1}" srcOrd="1" destOrd="0" presId="urn:microsoft.com/office/officeart/2008/layout/VerticalAccentList"/>
    <dgm:cxn modelId="{24227EBC-6EA2-459D-8A72-D7FEDB8CC55C}" type="presParOf" srcId="{5E8BF4C8-5C80-4215-B590-C126EE69EEC6}" destId="{F7588FD1-DCA9-4AD6-ADDA-4382BF3F14ED}" srcOrd="2" destOrd="0" presId="urn:microsoft.com/office/officeart/2008/layout/VerticalAccentList"/>
    <dgm:cxn modelId="{8C11C082-F0C7-4EFF-8A60-1BE78916E8C6}" type="presParOf" srcId="{5E8BF4C8-5C80-4215-B590-C126EE69EEC6}" destId="{4EA649F9-E786-476D-9696-AA4B52F7774B}" srcOrd="3" destOrd="0" presId="urn:microsoft.com/office/officeart/2008/layout/VerticalAccentList"/>
    <dgm:cxn modelId="{95312932-410B-42A2-BF6E-4D2D93CC53CC}" type="presParOf" srcId="{5E8BF4C8-5C80-4215-B590-C126EE69EEC6}" destId="{C03629C1-4BF6-4168-BE6F-C8CF3B0D69C1}" srcOrd="4" destOrd="0" presId="urn:microsoft.com/office/officeart/2008/layout/VerticalAccentList"/>
    <dgm:cxn modelId="{185C4D54-06B4-4668-B13E-A9C2D13538EF}" type="presParOf" srcId="{5E8BF4C8-5C80-4215-B590-C126EE69EEC6}" destId="{3C2F7D89-B582-4246-BD24-3CC10DBDFF47}" srcOrd="5" destOrd="0" presId="urn:microsoft.com/office/officeart/2008/layout/VerticalAccentList"/>
    <dgm:cxn modelId="{DA6FD2C2-BC87-4896-8382-7081A4E45897}" type="presParOf" srcId="{5E8BF4C8-5C80-4215-B590-C126EE69EEC6}" destId="{48D9FBFB-8370-4C6A-8324-9AFE404934CD}" srcOrd="6" destOrd="0" presId="urn:microsoft.com/office/officeart/2008/layout/VerticalAccentList"/>
    <dgm:cxn modelId="{F4E9ED34-264B-498C-AE38-A50B7B63DD20}" type="presParOf" srcId="{5E8BF4C8-5C80-4215-B590-C126EE69EEC6}" destId="{8385A4DD-0BD0-47B0-A28D-46A45DB64509}"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56C171-262C-4B93-AE90-9AF013F0EA5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ru-RU"/>
        </a:p>
      </dgm:t>
    </dgm:pt>
    <dgm:pt modelId="{2937C632-0954-45B9-93A0-523DC5CF6483}">
      <dgm:prSet phldrT="[Текст]" custT="1"/>
      <dgm:spPr/>
      <dgm:t>
        <a:bodyPr/>
        <a:lstStyle/>
        <a:p>
          <a:r>
            <a:rPr lang="en-US" sz="2000" b="1" dirty="0">
              <a:solidFill>
                <a:schemeClr val="tx1"/>
              </a:solidFill>
            </a:rPr>
            <a:t>1. When rapid production is more important than the quality of the product.</a:t>
          </a:r>
          <a:endParaRPr lang="ru-RU" sz="2000" b="1" dirty="0">
            <a:solidFill>
              <a:schemeClr val="tx1"/>
            </a:solidFill>
          </a:endParaRPr>
        </a:p>
      </dgm:t>
    </dgm:pt>
    <dgm:pt modelId="{29E0AF1C-9B0B-4CA6-B088-7E0522C4FE43}" type="parTrans" cxnId="{EA3A6F05-8C07-466D-956D-2BE4F683D1F4}">
      <dgm:prSet/>
      <dgm:spPr/>
      <dgm:t>
        <a:bodyPr/>
        <a:lstStyle/>
        <a:p>
          <a:endParaRPr lang="ru-RU"/>
        </a:p>
      </dgm:t>
    </dgm:pt>
    <dgm:pt modelId="{BF3A0802-FA96-409E-B79C-FC390F6DC95A}" type="sibTrans" cxnId="{EA3A6F05-8C07-466D-956D-2BE4F683D1F4}">
      <dgm:prSet/>
      <dgm:spPr/>
      <dgm:t>
        <a:bodyPr/>
        <a:lstStyle/>
        <a:p>
          <a:endParaRPr lang="ru-RU"/>
        </a:p>
      </dgm:t>
    </dgm:pt>
    <dgm:pt modelId="{AC5C4790-6EF0-45EB-85EB-CB363B43457E}">
      <dgm:prSet phldrT="[Текст]" custT="1"/>
      <dgm:spPr/>
      <dgm:t>
        <a:bodyPr/>
        <a:lstStyle/>
        <a:p>
          <a:r>
            <a:rPr lang="en-US" sz="2000" b="1" dirty="0">
              <a:solidFill>
                <a:schemeClr val="tx1"/>
              </a:solidFill>
            </a:rPr>
            <a:t>2. When clients will be able to change the scope of the project.</a:t>
          </a:r>
          <a:endParaRPr lang="ru-RU" sz="2000" b="1" dirty="0">
            <a:solidFill>
              <a:schemeClr val="tx1"/>
            </a:solidFill>
          </a:endParaRPr>
        </a:p>
      </dgm:t>
    </dgm:pt>
    <dgm:pt modelId="{DDC72386-A6F5-46C1-9D4B-22E6308CE603}" type="parTrans" cxnId="{3D3586BC-E5FE-4494-AF1E-0A4A39B16DB1}">
      <dgm:prSet/>
      <dgm:spPr/>
      <dgm:t>
        <a:bodyPr/>
        <a:lstStyle/>
        <a:p>
          <a:endParaRPr lang="ru-RU"/>
        </a:p>
      </dgm:t>
    </dgm:pt>
    <dgm:pt modelId="{B34DDC94-9A6A-4943-A0C0-C3D0AB93384F}" type="sibTrans" cxnId="{3D3586BC-E5FE-4494-AF1E-0A4A39B16DB1}">
      <dgm:prSet/>
      <dgm:spPr/>
      <dgm:t>
        <a:bodyPr/>
        <a:lstStyle/>
        <a:p>
          <a:endParaRPr lang="ru-RU"/>
        </a:p>
      </dgm:t>
    </dgm:pt>
    <dgm:pt modelId="{C5F23269-1215-4959-B3A1-DDE78489A679}">
      <dgm:prSet phldrT="[Текст]" custT="1"/>
      <dgm:spPr/>
      <dgm:t>
        <a:bodyPr/>
        <a:lstStyle/>
        <a:p>
          <a:r>
            <a:rPr lang="en-US" sz="2000" b="1" dirty="0">
              <a:solidFill>
                <a:schemeClr val="tx1"/>
              </a:solidFill>
            </a:rPr>
            <a:t>3. When there isn’t a clear picture of what the final product should look like.</a:t>
          </a:r>
          <a:endParaRPr lang="ru-RU" sz="2000" b="1" dirty="0">
            <a:solidFill>
              <a:schemeClr val="tx1"/>
            </a:solidFill>
          </a:endParaRPr>
        </a:p>
      </dgm:t>
    </dgm:pt>
    <dgm:pt modelId="{D9F12B2B-F049-40E1-BEBE-9931AE374127}" type="parTrans" cxnId="{1C1CF755-1279-4D1E-AF4D-A0F86F058E6D}">
      <dgm:prSet/>
      <dgm:spPr/>
      <dgm:t>
        <a:bodyPr/>
        <a:lstStyle/>
        <a:p>
          <a:endParaRPr lang="ru-RU"/>
        </a:p>
      </dgm:t>
    </dgm:pt>
    <dgm:pt modelId="{CD8F82EC-B91A-4C69-8E9A-7A282A69E759}" type="sibTrans" cxnId="{1C1CF755-1279-4D1E-AF4D-A0F86F058E6D}">
      <dgm:prSet/>
      <dgm:spPr/>
      <dgm:t>
        <a:bodyPr/>
        <a:lstStyle/>
        <a:p>
          <a:endParaRPr lang="ru-RU"/>
        </a:p>
      </dgm:t>
    </dgm:pt>
    <dgm:pt modelId="{FCBA0564-B9A1-4608-81FB-52E5EC418366}">
      <dgm:prSet phldrT="[Текст]" custT="1"/>
      <dgm:spPr/>
      <dgm:t>
        <a:bodyPr/>
        <a:lstStyle/>
        <a:p>
          <a:r>
            <a:rPr lang="en-US" sz="2000" b="1" dirty="0">
              <a:solidFill>
                <a:schemeClr val="tx1"/>
              </a:solidFill>
            </a:rPr>
            <a:t>4. When you have skilled developers who are adaptable and able to think independently.</a:t>
          </a:r>
          <a:endParaRPr lang="ru-RU" sz="2000" b="1" dirty="0">
            <a:solidFill>
              <a:schemeClr val="tx1"/>
            </a:solidFill>
          </a:endParaRPr>
        </a:p>
      </dgm:t>
    </dgm:pt>
    <dgm:pt modelId="{11B57FA2-F67E-47D7-99A3-F79D6DB76259}" type="parTrans" cxnId="{CF4B655C-357E-4786-90F6-689266B6EA78}">
      <dgm:prSet/>
      <dgm:spPr/>
      <dgm:t>
        <a:bodyPr/>
        <a:lstStyle/>
        <a:p>
          <a:endParaRPr lang="ru-RU"/>
        </a:p>
      </dgm:t>
    </dgm:pt>
    <dgm:pt modelId="{CAB6D30F-A6EC-4C78-B92F-99FE7DCAECC2}" type="sibTrans" cxnId="{CF4B655C-357E-4786-90F6-689266B6EA78}">
      <dgm:prSet/>
      <dgm:spPr/>
      <dgm:t>
        <a:bodyPr/>
        <a:lstStyle/>
        <a:p>
          <a:endParaRPr lang="ru-RU"/>
        </a:p>
      </dgm:t>
    </dgm:pt>
    <dgm:pt modelId="{D013F0EC-18D3-45FE-86DE-46AC3B1E030D}">
      <dgm:prSet phldrT="[Текст]" custT="1"/>
      <dgm:spPr/>
      <dgm:t>
        <a:bodyPr/>
        <a:lstStyle/>
        <a:p>
          <a:r>
            <a:rPr lang="en-US" sz="2000" b="1">
              <a:solidFill>
                <a:schemeClr val="tx1"/>
              </a:solidFill>
            </a:rPr>
            <a:t>5. When the product is intended for an industry with rapidly changing standards.</a:t>
          </a:r>
          <a:endParaRPr lang="ru-RU" sz="2000" b="1" dirty="0">
            <a:solidFill>
              <a:schemeClr val="tx1"/>
            </a:solidFill>
          </a:endParaRPr>
        </a:p>
      </dgm:t>
    </dgm:pt>
    <dgm:pt modelId="{350004CA-AF06-4DD3-8975-2F5CF1C71DD3}" type="parTrans" cxnId="{A54646DF-87A6-462F-9C61-A913E969E5CA}">
      <dgm:prSet/>
      <dgm:spPr/>
      <dgm:t>
        <a:bodyPr/>
        <a:lstStyle/>
        <a:p>
          <a:endParaRPr lang="ru-RU"/>
        </a:p>
      </dgm:t>
    </dgm:pt>
    <dgm:pt modelId="{3F06B682-E316-4956-932F-CFA0943FC324}" type="sibTrans" cxnId="{A54646DF-87A6-462F-9C61-A913E969E5CA}">
      <dgm:prSet/>
      <dgm:spPr/>
      <dgm:t>
        <a:bodyPr/>
        <a:lstStyle/>
        <a:p>
          <a:endParaRPr lang="ru-RU"/>
        </a:p>
      </dgm:t>
    </dgm:pt>
    <dgm:pt modelId="{DEE52C52-FEE8-40DB-99E7-C59D8362D355}" type="pres">
      <dgm:prSet presAssocID="{9556C171-262C-4B93-AE90-9AF013F0EA58}" presName="linear" presStyleCnt="0">
        <dgm:presLayoutVars>
          <dgm:dir/>
          <dgm:animLvl val="lvl"/>
          <dgm:resizeHandles val="exact"/>
        </dgm:presLayoutVars>
      </dgm:prSet>
      <dgm:spPr/>
      <dgm:t>
        <a:bodyPr/>
        <a:lstStyle/>
        <a:p>
          <a:endParaRPr lang="en-US"/>
        </a:p>
      </dgm:t>
    </dgm:pt>
    <dgm:pt modelId="{916E0E5E-AD3A-4C55-B664-C1C0069539B7}" type="pres">
      <dgm:prSet presAssocID="{2937C632-0954-45B9-93A0-523DC5CF6483}" presName="parentLin" presStyleCnt="0"/>
      <dgm:spPr/>
    </dgm:pt>
    <dgm:pt modelId="{A32A9DEA-7AFC-4A82-80D7-989B2E11B50A}" type="pres">
      <dgm:prSet presAssocID="{2937C632-0954-45B9-93A0-523DC5CF6483}" presName="parentLeftMargin" presStyleLbl="node1" presStyleIdx="0" presStyleCnt="5"/>
      <dgm:spPr/>
      <dgm:t>
        <a:bodyPr/>
        <a:lstStyle/>
        <a:p>
          <a:endParaRPr lang="en-US"/>
        </a:p>
      </dgm:t>
    </dgm:pt>
    <dgm:pt modelId="{B525C89B-B493-4CFA-B69F-07764A6A2026}" type="pres">
      <dgm:prSet presAssocID="{2937C632-0954-45B9-93A0-523DC5CF6483}" presName="parentText" presStyleLbl="node1" presStyleIdx="0" presStyleCnt="5" custScaleX="126747" custScaleY="168895">
        <dgm:presLayoutVars>
          <dgm:chMax val="0"/>
          <dgm:bulletEnabled val="1"/>
        </dgm:presLayoutVars>
      </dgm:prSet>
      <dgm:spPr/>
      <dgm:t>
        <a:bodyPr/>
        <a:lstStyle/>
        <a:p>
          <a:endParaRPr lang="en-US"/>
        </a:p>
      </dgm:t>
    </dgm:pt>
    <dgm:pt modelId="{78EBFF0F-5674-4114-B744-F4BBD204A53F}" type="pres">
      <dgm:prSet presAssocID="{2937C632-0954-45B9-93A0-523DC5CF6483}" presName="negativeSpace" presStyleCnt="0"/>
      <dgm:spPr/>
    </dgm:pt>
    <dgm:pt modelId="{671063C6-AAAE-481E-9B5B-B1B323ABB810}" type="pres">
      <dgm:prSet presAssocID="{2937C632-0954-45B9-93A0-523DC5CF6483}" presName="childText" presStyleLbl="conFgAcc1" presStyleIdx="0" presStyleCnt="5">
        <dgm:presLayoutVars>
          <dgm:bulletEnabled val="1"/>
        </dgm:presLayoutVars>
      </dgm:prSet>
      <dgm:spPr/>
    </dgm:pt>
    <dgm:pt modelId="{6746A003-B56F-418B-A065-807D6E04BF2E}" type="pres">
      <dgm:prSet presAssocID="{BF3A0802-FA96-409E-B79C-FC390F6DC95A}" presName="spaceBetweenRectangles" presStyleCnt="0"/>
      <dgm:spPr/>
    </dgm:pt>
    <dgm:pt modelId="{DEF93A34-2802-4E6F-8D4C-7C06C36DDBA4}" type="pres">
      <dgm:prSet presAssocID="{AC5C4790-6EF0-45EB-85EB-CB363B43457E}" presName="parentLin" presStyleCnt="0"/>
      <dgm:spPr/>
    </dgm:pt>
    <dgm:pt modelId="{8442C5B0-1563-437E-8798-FA053AB9E8B0}" type="pres">
      <dgm:prSet presAssocID="{AC5C4790-6EF0-45EB-85EB-CB363B43457E}" presName="parentLeftMargin" presStyleLbl="node1" presStyleIdx="0" presStyleCnt="5"/>
      <dgm:spPr/>
      <dgm:t>
        <a:bodyPr/>
        <a:lstStyle/>
        <a:p>
          <a:endParaRPr lang="en-US"/>
        </a:p>
      </dgm:t>
    </dgm:pt>
    <dgm:pt modelId="{7D73656F-49C8-4E35-8AD0-6EC0071E089A}" type="pres">
      <dgm:prSet presAssocID="{AC5C4790-6EF0-45EB-85EB-CB363B43457E}" presName="parentText" presStyleLbl="node1" presStyleIdx="1" presStyleCnt="5" custScaleX="126747" custScaleY="168895">
        <dgm:presLayoutVars>
          <dgm:chMax val="0"/>
          <dgm:bulletEnabled val="1"/>
        </dgm:presLayoutVars>
      </dgm:prSet>
      <dgm:spPr/>
      <dgm:t>
        <a:bodyPr/>
        <a:lstStyle/>
        <a:p>
          <a:endParaRPr lang="en-US"/>
        </a:p>
      </dgm:t>
    </dgm:pt>
    <dgm:pt modelId="{2F6B21D7-057E-4B5E-ACC6-33907AEE215E}" type="pres">
      <dgm:prSet presAssocID="{AC5C4790-6EF0-45EB-85EB-CB363B43457E}" presName="negativeSpace" presStyleCnt="0"/>
      <dgm:spPr/>
    </dgm:pt>
    <dgm:pt modelId="{707A6167-34BA-4F20-9F6E-7304F0BE1357}" type="pres">
      <dgm:prSet presAssocID="{AC5C4790-6EF0-45EB-85EB-CB363B43457E}" presName="childText" presStyleLbl="conFgAcc1" presStyleIdx="1" presStyleCnt="5">
        <dgm:presLayoutVars>
          <dgm:bulletEnabled val="1"/>
        </dgm:presLayoutVars>
      </dgm:prSet>
      <dgm:spPr/>
    </dgm:pt>
    <dgm:pt modelId="{2E1C55B5-7807-419D-87AD-FDCFCACC553A}" type="pres">
      <dgm:prSet presAssocID="{B34DDC94-9A6A-4943-A0C0-C3D0AB93384F}" presName="spaceBetweenRectangles" presStyleCnt="0"/>
      <dgm:spPr/>
    </dgm:pt>
    <dgm:pt modelId="{1C71429A-2BA5-48B5-9A84-B6537F0428BC}" type="pres">
      <dgm:prSet presAssocID="{C5F23269-1215-4959-B3A1-DDE78489A679}" presName="parentLin" presStyleCnt="0"/>
      <dgm:spPr/>
    </dgm:pt>
    <dgm:pt modelId="{B42C91B1-B4A7-4849-9D06-8F5A94C68963}" type="pres">
      <dgm:prSet presAssocID="{C5F23269-1215-4959-B3A1-DDE78489A679}" presName="parentLeftMargin" presStyleLbl="node1" presStyleIdx="1" presStyleCnt="5"/>
      <dgm:spPr/>
      <dgm:t>
        <a:bodyPr/>
        <a:lstStyle/>
        <a:p>
          <a:endParaRPr lang="en-US"/>
        </a:p>
      </dgm:t>
    </dgm:pt>
    <dgm:pt modelId="{47F1C0E4-CE74-4B2C-967F-3BF51B7D37B5}" type="pres">
      <dgm:prSet presAssocID="{C5F23269-1215-4959-B3A1-DDE78489A679}" presName="parentText" presStyleLbl="node1" presStyleIdx="2" presStyleCnt="5" custScaleX="126747" custScaleY="168895">
        <dgm:presLayoutVars>
          <dgm:chMax val="0"/>
          <dgm:bulletEnabled val="1"/>
        </dgm:presLayoutVars>
      </dgm:prSet>
      <dgm:spPr/>
      <dgm:t>
        <a:bodyPr/>
        <a:lstStyle/>
        <a:p>
          <a:endParaRPr lang="en-US"/>
        </a:p>
      </dgm:t>
    </dgm:pt>
    <dgm:pt modelId="{C58764C0-704F-4BF9-B3E0-0388B17C0FE0}" type="pres">
      <dgm:prSet presAssocID="{C5F23269-1215-4959-B3A1-DDE78489A679}" presName="negativeSpace" presStyleCnt="0"/>
      <dgm:spPr/>
    </dgm:pt>
    <dgm:pt modelId="{D0B98B3D-70E6-48D4-9DAF-0AA3BF8B4DE0}" type="pres">
      <dgm:prSet presAssocID="{C5F23269-1215-4959-B3A1-DDE78489A679}" presName="childText" presStyleLbl="conFgAcc1" presStyleIdx="2" presStyleCnt="5">
        <dgm:presLayoutVars>
          <dgm:bulletEnabled val="1"/>
        </dgm:presLayoutVars>
      </dgm:prSet>
      <dgm:spPr/>
    </dgm:pt>
    <dgm:pt modelId="{77581F89-3EDF-4CC6-BEB2-6E8383DA5CA2}" type="pres">
      <dgm:prSet presAssocID="{CD8F82EC-B91A-4C69-8E9A-7A282A69E759}" presName="spaceBetweenRectangles" presStyleCnt="0"/>
      <dgm:spPr/>
    </dgm:pt>
    <dgm:pt modelId="{F482B790-8D6D-4DC2-B4C5-1892366C1204}" type="pres">
      <dgm:prSet presAssocID="{FCBA0564-B9A1-4608-81FB-52E5EC418366}" presName="parentLin" presStyleCnt="0"/>
      <dgm:spPr/>
    </dgm:pt>
    <dgm:pt modelId="{3EA7883D-3B07-43C4-BC99-068EEDF2BF8B}" type="pres">
      <dgm:prSet presAssocID="{FCBA0564-B9A1-4608-81FB-52E5EC418366}" presName="parentLeftMargin" presStyleLbl="node1" presStyleIdx="2" presStyleCnt="5"/>
      <dgm:spPr/>
      <dgm:t>
        <a:bodyPr/>
        <a:lstStyle/>
        <a:p>
          <a:endParaRPr lang="en-US"/>
        </a:p>
      </dgm:t>
    </dgm:pt>
    <dgm:pt modelId="{8221BF88-C4D5-498F-88D2-3EE329D78017}" type="pres">
      <dgm:prSet presAssocID="{FCBA0564-B9A1-4608-81FB-52E5EC418366}" presName="parentText" presStyleLbl="node1" presStyleIdx="3" presStyleCnt="5" custScaleX="126747" custScaleY="168895">
        <dgm:presLayoutVars>
          <dgm:chMax val="0"/>
          <dgm:bulletEnabled val="1"/>
        </dgm:presLayoutVars>
      </dgm:prSet>
      <dgm:spPr/>
      <dgm:t>
        <a:bodyPr/>
        <a:lstStyle/>
        <a:p>
          <a:endParaRPr lang="en-US"/>
        </a:p>
      </dgm:t>
    </dgm:pt>
    <dgm:pt modelId="{52D4ADAF-C30E-4386-A7AF-83A931D23CB3}" type="pres">
      <dgm:prSet presAssocID="{FCBA0564-B9A1-4608-81FB-52E5EC418366}" presName="negativeSpace" presStyleCnt="0"/>
      <dgm:spPr/>
    </dgm:pt>
    <dgm:pt modelId="{247499C5-47A8-4227-A147-943BC189F0AD}" type="pres">
      <dgm:prSet presAssocID="{FCBA0564-B9A1-4608-81FB-52E5EC418366}" presName="childText" presStyleLbl="conFgAcc1" presStyleIdx="3" presStyleCnt="5">
        <dgm:presLayoutVars>
          <dgm:bulletEnabled val="1"/>
        </dgm:presLayoutVars>
      </dgm:prSet>
      <dgm:spPr/>
    </dgm:pt>
    <dgm:pt modelId="{1A5AE235-4B9A-49AB-AE3E-A09FE15B1BC3}" type="pres">
      <dgm:prSet presAssocID="{CAB6D30F-A6EC-4C78-B92F-99FE7DCAECC2}" presName="spaceBetweenRectangles" presStyleCnt="0"/>
      <dgm:spPr/>
    </dgm:pt>
    <dgm:pt modelId="{B9A315EC-0E8F-405C-8637-3593A810DC10}" type="pres">
      <dgm:prSet presAssocID="{D013F0EC-18D3-45FE-86DE-46AC3B1E030D}" presName="parentLin" presStyleCnt="0"/>
      <dgm:spPr/>
    </dgm:pt>
    <dgm:pt modelId="{198B4450-23D1-4ADD-9203-30C1D2932E7F}" type="pres">
      <dgm:prSet presAssocID="{D013F0EC-18D3-45FE-86DE-46AC3B1E030D}" presName="parentLeftMargin" presStyleLbl="node1" presStyleIdx="3" presStyleCnt="5"/>
      <dgm:spPr/>
      <dgm:t>
        <a:bodyPr/>
        <a:lstStyle/>
        <a:p>
          <a:endParaRPr lang="en-US"/>
        </a:p>
      </dgm:t>
    </dgm:pt>
    <dgm:pt modelId="{75F654BE-0E96-4065-9712-37483C67513A}" type="pres">
      <dgm:prSet presAssocID="{D013F0EC-18D3-45FE-86DE-46AC3B1E030D}" presName="parentText" presStyleLbl="node1" presStyleIdx="4" presStyleCnt="5" custScaleX="126747" custScaleY="168895">
        <dgm:presLayoutVars>
          <dgm:chMax val="0"/>
          <dgm:bulletEnabled val="1"/>
        </dgm:presLayoutVars>
      </dgm:prSet>
      <dgm:spPr/>
      <dgm:t>
        <a:bodyPr/>
        <a:lstStyle/>
        <a:p>
          <a:endParaRPr lang="en-US"/>
        </a:p>
      </dgm:t>
    </dgm:pt>
    <dgm:pt modelId="{7871CE6D-18C9-45F4-ACAC-8D7C46156657}" type="pres">
      <dgm:prSet presAssocID="{D013F0EC-18D3-45FE-86DE-46AC3B1E030D}" presName="negativeSpace" presStyleCnt="0"/>
      <dgm:spPr/>
    </dgm:pt>
    <dgm:pt modelId="{03F42A75-DE4D-4E83-ABB0-2465C9FDB358}" type="pres">
      <dgm:prSet presAssocID="{D013F0EC-18D3-45FE-86DE-46AC3B1E030D}" presName="childText" presStyleLbl="conFgAcc1" presStyleIdx="4" presStyleCnt="5">
        <dgm:presLayoutVars>
          <dgm:bulletEnabled val="1"/>
        </dgm:presLayoutVars>
      </dgm:prSet>
      <dgm:spPr/>
    </dgm:pt>
  </dgm:ptLst>
  <dgm:cxnLst>
    <dgm:cxn modelId="{C8BB2D28-170C-45D8-A5AD-3DD60F86F2F2}" type="presOf" srcId="{D013F0EC-18D3-45FE-86DE-46AC3B1E030D}" destId="{75F654BE-0E96-4065-9712-37483C67513A}" srcOrd="1" destOrd="0" presId="urn:microsoft.com/office/officeart/2005/8/layout/list1"/>
    <dgm:cxn modelId="{84464E94-2799-4B69-A22B-05FC2EF36806}" type="presOf" srcId="{2937C632-0954-45B9-93A0-523DC5CF6483}" destId="{A32A9DEA-7AFC-4A82-80D7-989B2E11B50A}" srcOrd="0" destOrd="0" presId="urn:microsoft.com/office/officeart/2005/8/layout/list1"/>
    <dgm:cxn modelId="{20CE7493-5260-41EF-8DD7-136E4C1A2045}" type="presOf" srcId="{9556C171-262C-4B93-AE90-9AF013F0EA58}" destId="{DEE52C52-FEE8-40DB-99E7-C59D8362D355}" srcOrd="0" destOrd="0" presId="urn:microsoft.com/office/officeart/2005/8/layout/list1"/>
    <dgm:cxn modelId="{331C0F16-6DC4-46B0-8F3E-28341DC72CDE}" type="presOf" srcId="{FCBA0564-B9A1-4608-81FB-52E5EC418366}" destId="{3EA7883D-3B07-43C4-BC99-068EEDF2BF8B}" srcOrd="0" destOrd="0" presId="urn:microsoft.com/office/officeart/2005/8/layout/list1"/>
    <dgm:cxn modelId="{A54646DF-87A6-462F-9C61-A913E969E5CA}" srcId="{9556C171-262C-4B93-AE90-9AF013F0EA58}" destId="{D013F0EC-18D3-45FE-86DE-46AC3B1E030D}" srcOrd="4" destOrd="0" parTransId="{350004CA-AF06-4DD3-8975-2F5CF1C71DD3}" sibTransId="{3F06B682-E316-4956-932F-CFA0943FC324}"/>
    <dgm:cxn modelId="{42396BF0-54F1-4012-BB65-E4853754C3E4}" type="presOf" srcId="{FCBA0564-B9A1-4608-81FB-52E5EC418366}" destId="{8221BF88-C4D5-498F-88D2-3EE329D78017}" srcOrd="1" destOrd="0" presId="urn:microsoft.com/office/officeart/2005/8/layout/list1"/>
    <dgm:cxn modelId="{274EC04D-B733-4372-909A-02EA36A1E813}" type="presOf" srcId="{C5F23269-1215-4959-B3A1-DDE78489A679}" destId="{B42C91B1-B4A7-4849-9D06-8F5A94C68963}" srcOrd="0" destOrd="0" presId="urn:microsoft.com/office/officeart/2005/8/layout/list1"/>
    <dgm:cxn modelId="{8E18138F-8105-4817-BF22-605D011BD73D}" type="presOf" srcId="{AC5C4790-6EF0-45EB-85EB-CB363B43457E}" destId="{8442C5B0-1563-437E-8798-FA053AB9E8B0}" srcOrd="0" destOrd="0" presId="urn:microsoft.com/office/officeart/2005/8/layout/list1"/>
    <dgm:cxn modelId="{74B829E3-9F68-48B4-A228-E934E42095D8}" type="presOf" srcId="{AC5C4790-6EF0-45EB-85EB-CB363B43457E}" destId="{7D73656F-49C8-4E35-8AD0-6EC0071E089A}" srcOrd="1" destOrd="0" presId="urn:microsoft.com/office/officeart/2005/8/layout/list1"/>
    <dgm:cxn modelId="{9835B149-0600-443A-8697-B709C80E1758}" type="presOf" srcId="{2937C632-0954-45B9-93A0-523DC5CF6483}" destId="{B525C89B-B493-4CFA-B69F-07764A6A2026}" srcOrd="1" destOrd="0" presId="urn:microsoft.com/office/officeart/2005/8/layout/list1"/>
    <dgm:cxn modelId="{96633B9B-17A5-43C4-B1CB-75F8E477ACF8}" type="presOf" srcId="{C5F23269-1215-4959-B3A1-DDE78489A679}" destId="{47F1C0E4-CE74-4B2C-967F-3BF51B7D37B5}" srcOrd="1" destOrd="0" presId="urn:microsoft.com/office/officeart/2005/8/layout/list1"/>
    <dgm:cxn modelId="{CF4B655C-357E-4786-90F6-689266B6EA78}" srcId="{9556C171-262C-4B93-AE90-9AF013F0EA58}" destId="{FCBA0564-B9A1-4608-81FB-52E5EC418366}" srcOrd="3" destOrd="0" parTransId="{11B57FA2-F67E-47D7-99A3-F79D6DB76259}" sibTransId="{CAB6D30F-A6EC-4C78-B92F-99FE7DCAECC2}"/>
    <dgm:cxn modelId="{1C1CF755-1279-4D1E-AF4D-A0F86F058E6D}" srcId="{9556C171-262C-4B93-AE90-9AF013F0EA58}" destId="{C5F23269-1215-4959-B3A1-DDE78489A679}" srcOrd="2" destOrd="0" parTransId="{D9F12B2B-F049-40E1-BEBE-9931AE374127}" sibTransId="{CD8F82EC-B91A-4C69-8E9A-7A282A69E759}"/>
    <dgm:cxn modelId="{3D3586BC-E5FE-4494-AF1E-0A4A39B16DB1}" srcId="{9556C171-262C-4B93-AE90-9AF013F0EA58}" destId="{AC5C4790-6EF0-45EB-85EB-CB363B43457E}" srcOrd="1" destOrd="0" parTransId="{DDC72386-A6F5-46C1-9D4B-22E6308CE603}" sibTransId="{B34DDC94-9A6A-4943-A0C0-C3D0AB93384F}"/>
    <dgm:cxn modelId="{1A1C42F8-4D8B-42B4-BC17-4512E46C6E7C}" type="presOf" srcId="{D013F0EC-18D3-45FE-86DE-46AC3B1E030D}" destId="{198B4450-23D1-4ADD-9203-30C1D2932E7F}" srcOrd="0" destOrd="0" presId="urn:microsoft.com/office/officeart/2005/8/layout/list1"/>
    <dgm:cxn modelId="{EA3A6F05-8C07-466D-956D-2BE4F683D1F4}" srcId="{9556C171-262C-4B93-AE90-9AF013F0EA58}" destId="{2937C632-0954-45B9-93A0-523DC5CF6483}" srcOrd="0" destOrd="0" parTransId="{29E0AF1C-9B0B-4CA6-B088-7E0522C4FE43}" sibTransId="{BF3A0802-FA96-409E-B79C-FC390F6DC95A}"/>
    <dgm:cxn modelId="{7D3BBD97-AC0C-45E8-AE17-F80E6578B1F7}" type="presParOf" srcId="{DEE52C52-FEE8-40DB-99E7-C59D8362D355}" destId="{916E0E5E-AD3A-4C55-B664-C1C0069539B7}" srcOrd="0" destOrd="0" presId="urn:microsoft.com/office/officeart/2005/8/layout/list1"/>
    <dgm:cxn modelId="{8F52879D-9768-4BCF-B1A7-E75CA6338F5A}" type="presParOf" srcId="{916E0E5E-AD3A-4C55-B664-C1C0069539B7}" destId="{A32A9DEA-7AFC-4A82-80D7-989B2E11B50A}" srcOrd="0" destOrd="0" presId="urn:microsoft.com/office/officeart/2005/8/layout/list1"/>
    <dgm:cxn modelId="{91A53FC0-5B6A-44A3-B096-C9BDE1CD8257}" type="presParOf" srcId="{916E0E5E-AD3A-4C55-B664-C1C0069539B7}" destId="{B525C89B-B493-4CFA-B69F-07764A6A2026}" srcOrd="1" destOrd="0" presId="urn:microsoft.com/office/officeart/2005/8/layout/list1"/>
    <dgm:cxn modelId="{525819B8-F453-4A92-96AB-0DFB3D8DB34B}" type="presParOf" srcId="{DEE52C52-FEE8-40DB-99E7-C59D8362D355}" destId="{78EBFF0F-5674-4114-B744-F4BBD204A53F}" srcOrd="1" destOrd="0" presId="urn:microsoft.com/office/officeart/2005/8/layout/list1"/>
    <dgm:cxn modelId="{7B7F1273-9D0D-4B6B-A3A0-B4494A1C690F}" type="presParOf" srcId="{DEE52C52-FEE8-40DB-99E7-C59D8362D355}" destId="{671063C6-AAAE-481E-9B5B-B1B323ABB810}" srcOrd="2" destOrd="0" presId="urn:microsoft.com/office/officeart/2005/8/layout/list1"/>
    <dgm:cxn modelId="{27966682-1633-40C7-B8B6-12003F033D7F}" type="presParOf" srcId="{DEE52C52-FEE8-40DB-99E7-C59D8362D355}" destId="{6746A003-B56F-418B-A065-807D6E04BF2E}" srcOrd="3" destOrd="0" presId="urn:microsoft.com/office/officeart/2005/8/layout/list1"/>
    <dgm:cxn modelId="{6326514C-D1D3-430D-9950-5FB66CAC5AD1}" type="presParOf" srcId="{DEE52C52-FEE8-40DB-99E7-C59D8362D355}" destId="{DEF93A34-2802-4E6F-8D4C-7C06C36DDBA4}" srcOrd="4" destOrd="0" presId="urn:microsoft.com/office/officeart/2005/8/layout/list1"/>
    <dgm:cxn modelId="{E7B17F88-ED84-4934-88F9-7C40BAED53A9}" type="presParOf" srcId="{DEF93A34-2802-4E6F-8D4C-7C06C36DDBA4}" destId="{8442C5B0-1563-437E-8798-FA053AB9E8B0}" srcOrd="0" destOrd="0" presId="urn:microsoft.com/office/officeart/2005/8/layout/list1"/>
    <dgm:cxn modelId="{6B18F73A-0C45-47C1-B3EA-62C78F7D8484}" type="presParOf" srcId="{DEF93A34-2802-4E6F-8D4C-7C06C36DDBA4}" destId="{7D73656F-49C8-4E35-8AD0-6EC0071E089A}" srcOrd="1" destOrd="0" presId="urn:microsoft.com/office/officeart/2005/8/layout/list1"/>
    <dgm:cxn modelId="{121DBDA3-73E7-4DEB-8394-101C2A91B1F1}" type="presParOf" srcId="{DEE52C52-FEE8-40DB-99E7-C59D8362D355}" destId="{2F6B21D7-057E-4B5E-ACC6-33907AEE215E}" srcOrd="5" destOrd="0" presId="urn:microsoft.com/office/officeart/2005/8/layout/list1"/>
    <dgm:cxn modelId="{E5B03E22-DC2C-449D-A2D7-9E271741662F}" type="presParOf" srcId="{DEE52C52-FEE8-40DB-99E7-C59D8362D355}" destId="{707A6167-34BA-4F20-9F6E-7304F0BE1357}" srcOrd="6" destOrd="0" presId="urn:microsoft.com/office/officeart/2005/8/layout/list1"/>
    <dgm:cxn modelId="{188B96F2-F362-4267-8523-E2C3F4EF9375}" type="presParOf" srcId="{DEE52C52-FEE8-40DB-99E7-C59D8362D355}" destId="{2E1C55B5-7807-419D-87AD-FDCFCACC553A}" srcOrd="7" destOrd="0" presId="urn:microsoft.com/office/officeart/2005/8/layout/list1"/>
    <dgm:cxn modelId="{2F528925-32F5-45DD-A4D1-1BE6D7EE5006}" type="presParOf" srcId="{DEE52C52-FEE8-40DB-99E7-C59D8362D355}" destId="{1C71429A-2BA5-48B5-9A84-B6537F0428BC}" srcOrd="8" destOrd="0" presId="urn:microsoft.com/office/officeart/2005/8/layout/list1"/>
    <dgm:cxn modelId="{41055C80-6807-4D16-914A-B307AAA6F6A9}" type="presParOf" srcId="{1C71429A-2BA5-48B5-9A84-B6537F0428BC}" destId="{B42C91B1-B4A7-4849-9D06-8F5A94C68963}" srcOrd="0" destOrd="0" presId="urn:microsoft.com/office/officeart/2005/8/layout/list1"/>
    <dgm:cxn modelId="{505E909F-3F86-49D9-B2E9-F02C519E7B7F}" type="presParOf" srcId="{1C71429A-2BA5-48B5-9A84-B6537F0428BC}" destId="{47F1C0E4-CE74-4B2C-967F-3BF51B7D37B5}" srcOrd="1" destOrd="0" presId="urn:microsoft.com/office/officeart/2005/8/layout/list1"/>
    <dgm:cxn modelId="{BFA99BAF-A659-44C6-ACBE-2DCEEDF477DC}" type="presParOf" srcId="{DEE52C52-FEE8-40DB-99E7-C59D8362D355}" destId="{C58764C0-704F-4BF9-B3E0-0388B17C0FE0}" srcOrd="9" destOrd="0" presId="urn:microsoft.com/office/officeart/2005/8/layout/list1"/>
    <dgm:cxn modelId="{CAD23C95-28B0-4EB8-93B0-A8FCC2BDCB95}" type="presParOf" srcId="{DEE52C52-FEE8-40DB-99E7-C59D8362D355}" destId="{D0B98B3D-70E6-48D4-9DAF-0AA3BF8B4DE0}" srcOrd="10" destOrd="0" presId="urn:microsoft.com/office/officeart/2005/8/layout/list1"/>
    <dgm:cxn modelId="{F57A7D3A-035E-4414-800F-E0F036C18382}" type="presParOf" srcId="{DEE52C52-FEE8-40DB-99E7-C59D8362D355}" destId="{77581F89-3EDF-4CC6-BEB2-6E8383DA5CA2}" srcOrd="11" destOrd="0" presId="urn:microsoft.com/office/officeart/2005/8/layout/list1"/>
    <dgm:cxn modelId="{88F4E3B6-8834-4D46-8861-2815A5EE2C50}" type="presParOf" srcId="{DEE52C52-FEE8-40DB-99E7-C59D8362D355}" destId="{F482B790-8D6D-4DC2-B4C5-1892366C1204}" srcOrd="12" destOrd="0" presId="urn:microsoft.com/office/officeart/2005/8/layout/list1"/>
    <dgm:cxn modelId="{A09517CA-EFC7-4506-9657-B3FCC7F170C3}" type="presParOf" srcId="{F482B790-8D6D-4DC2-B4C5-1892366C1204}" destId="{3EA7883D-3B07-43C4-BC99-068EEDF2BF8B}" srcOrd="0" destOrd="0" presId="urn:microsoft.com/office/officeart/2005/8/layout/list1"/>
    <dgm:cxn modelId="{A2940BE9-BC6C-437A-9A0B-ADD62EF0DE96}" type="presParOf" srcId="{F482B790-8D6D-4DC2-B4C5-1892366C1204}" destId="{8221BF88-C4D5-498F-88D2-3EE329D78017}" srcOrd="1" destOrd="0" presId="urn:microsoft.com/office/officeart/2005/8/layout/list1"/>
    <dgm:cxn modelId="{ECD1A22F-EF86-4885-B312-69E66965E70E}" type="presParOf" srcId="{DEE52C52-FEE8-40DB-99E7-C59D8362D355}" destId="{52D4ADAF-C30E-4386-A7AF-83A931D23CB3}" srcOrd="13" destOrd="0" presId="urn:microsoft.com/office/officeart/2005/8/layout/list1"/>
    <dgm:cxn modelId="{DFB00945-DD6C-4761-B007-78B0E9BE1867}" type="presParOf" srcId="{DEE52C52-FEE8-40DB-99E7-C59D8362D355}" destId="{247499C5-47A8-4227-A147-943BC189F0AD}" srcOrd="14" destOrd="0" presId="urn:microsoft.com/office/officeart/2005/8/layout/list1"/>
    <dgm:cxn modelId="{5C1CBD62-7BFF-4B2A-893E-78C1E7A455F6}" type="presParOf" srcId="{DEE52C52-FEE8-40DB-99E7-C59D8362D355}" destId="{1A5AE235-4B9A-49AB-AE3E-A09FE15B1BC3}" srcOrd="15" destOrd="0" presId="urn:microsoft.com/office/officeart/2005/8/layout/list1"/>
    <dgm:cxn modelId="{6005ECA5-8CF7-435B-B85A-190F133048FA}" type="presParOf" srcId="{DEE52C52-FEE8-40DB-99E7-C59D8362D355}" destId="{B9A315EC-0E8F-405C-8637-3593A810DC10}" srcOrd="16" destOrd="0" presId="urn:microsoft.com/office/officeart/2005/8/layout/list1"/>
    <dgm:cxn modelId="{BB48127D-22AA-4C13-9261-644452CA8593}" type="presParOf" srcId="{B9A315EC-0E8F-405C-8637-3593A810DC10}" destId="{198B4450-23D1-4ADD-9203-30C1D2932E7F}" srcOrd="0" destOrd="0" presId="urn:microsoft.com/office/officeart/2005/8/layout/list1"/>
    <dgm:cxn modelId="{07B1E8AD-FD0F-4657-8E3E-485BBAB64D7E}" type="presParOf" srcId="{B9A315EC-0E8F-405C-8637-3593A810DC10}" destId="{75F654BE-0E96-4065-9712-37483C67513A}" srcOrd="1" destOrd="0" presId="urn:microsoft.com/office/officeart/2005/8/layout/list1"/>
    <dgm:cxn modelId="{676579D5-454E-47DC-B8B2-55FEC1FC31F5}" type="presParOf" srcId="{DEE52C52-FEE8-40DB-99E7-C59D8362D355}" destId="{7871CE6D-18C9-45F4-ACAC-8D7C46156657}" srcOrd="17" destOrd="0" presId="urn:microsoft.com/office/officeart/2005/8/layout/list1"/>
    <dgm:cxn modelId="{EBBFC801-E331-4D73-BE2C-A2B06059ABDB}" type="presParOf" srcId="{DEE52C52-FEE8-40DB-99E7-C59D8362D355}" destId="{03F42A75-DE4D-4E83-ABB0-2465C9FDB35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FBE1A-33EC-4FFE-89FC-12117EBE25E1}" type="datetimeFigureOut">
              <a:rPr lang="ru-RU" smtClean="0"/>
              <a:pPr/>
              <a:t>17.10.2018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E8ED-85AB-468C-94C4-527C2C440A56}" type="slidenum">
              <a:rPr lang="ru-RU" smtClean="0"/>
              <a:pPr/>
              <a:t>‹#›</a:t>
            </a:fld>
            <a:endParaRPr lang="ru-RU"/>
          </a:p>
        </p:txBody>
      </p:sp>
    </p:spTree>
    <p:extLst>
      <p:ext uri="{BB962C8B-B14F-4D97-AF65-F5344CB8AC3E}">
        <p14:creationId xmlns:p14="http://schemas.microsoft.com/office/powerpoint/2010/main" val="74314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ws.amazon.com/devops/what-is-devop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ws.amazon.com/devops/continuous-deliver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For example, </a:t>
            </a:r>
            <a:r>
              <a:rPr lang="en-US" dirty="0" err="1">
                <a:hlinkClick r:id="rId3"/>
              </a:rPr>
              <a:t>microservices</a:t>
            </a:r>
            <a:r>
              <a:rPr lang="en-US" dirty="0"/>
              <a:t> and </a:t>
            </a:r>
            <a:r>
              <a:rPr lang="en-US" dirty="0">
                <a:hlinkClick r:id="rId4"/>
              </a:rPr>
              <a:t>continuous delivery</a:t>
            </a:r>
            <a:r>
              <a:rPr lang="en-US" dirty="0"/>
              <a:t> let teams take ownership of services and then release updates to them quicker.</a:t>
            </a:r>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8</a:t>
            </a:fld>
            <a:endParaRPr lang="ru-RU"/>
          </a:p>
        </p:txBody>
      </p:sp>
    </p:spTree>
    <p:extLst>
      <p:ext uri="{BB962C8B-B14F-4D97-AF65-F5344CB8AC3E}">
        <p14:creationId xmlns:p14="http://schemas.microsoft.com/office/powerpoint/2010/main" val="3181065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Fast recovery – The sooner a problem is detected, the sooner it can be fixed. You want to know bout a </a:t>
            </a:r>
          </a:p>
          <a:p>
            <a:r>
              <a:rPr lang="en-US" dirty="0"/>
              <a:t>problem before your customer does!</a:t>
            </a:r>
          </a:p>
          <a:p>
            <a:r>
              <a:rPr lang="en-US" dirty="0"/>
              <a:t>Better root cause analysis – The more data you have, the easier it is to determine the root cause of a </a:t>
            </a:r>
          </a:p>
          <a:p>
            <a:r>
              <a:rPr lang="en-US" dirty="0"/>
              <a:t>problem.</a:t>
            </a:r>
          </a:p>
          <a:p>
            <a:r>
              <a:rPr lang="en-US" dirty="0"/>
              <a:t>Visibility across teams –Good monitoring tools give useful data to both developers and operations </a:t>
            </a:r>
          </a:p>
          <a:p>
            <a:r>
              <a:rPr lang="en-US" dirty="0"/>
              <a:t>people about the performance of code in production.</a:t>
            </a:r>
          </a:p>
          <a:p>
            <a:r>
              <a:rPr lang="en-US" dirty="0"/>
              <a:t>Automated response –Monitoring data can be used alongside orchestration to provide automated </a:t>
            </a:r>
          </a:p>
          <a:p>
            <a:r>
              <a:rPr lang="en-US" dirty="0"/>
              <a:t>responses to events, such as automated recovery from failures</a:t>
            </a:r>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26</a:t>
            </a:fld>
            <a:endParaRPr lang="ru-RU"/>
          </a:p>
        </p:txBody>
      </p:sp>
    </p:spTree>
    <p:extLst>
      <p:ext uri="{BB962C8B-B14F-4D97-AF65-F5344CB8AC3E}">
        <p14:creationId xmlns:p14="http://schemas.microsoft.com/office/powerpoint/2010/main" val="2619200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27</a:t>
            </a:fld>
            <a:endParaRPr lang="ru-RU"/>
          </a:p>
        </p:txBody>
      </p:sp>
    </p:spTree>
    <p:extLst>
      <p:ext uri="{BB962C8B-B14F-4D97-AF65-F5344CB8AC3E}">
        <p14:creationId xmlns:p14="http://schemas.microsoft.com/office/powerpoint/2010/main" val="156191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28</a:t>
            </a:fld>
            <a:endParaRPr lang="ru-RU"/>
          </a:p>
        </p:txBody>
      </p:sp>
    </p:spTree>
    <p:extLst>
      <p:ext uri="{BB962C8B-B14F-4D97-AF65-F5344CB8AC3E}">
        <p14:creationId xmlns:p14="http://schemas.microsoft.com/office/powerpoint/2010/main" val="2837242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29</a:t>
            </a:fld>
            <a:endParaRPr lang="ru-RU"/>
          </a:p>
        </p:txBody>
      </p:sp>
    </p:spTree>
    <p:extLst>
      <p:ext uri="{BB962C8B-B14F-4D97-AF65-F5344CB8AC3E}">
        <p14:creationId xmlns:p14="http://schemas.microsoft.com/office/powerpoint/2010/main" val="196373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30</a:t>
            </a:fld>
            <a:endParaRPr lang="ru-RU"/>
          </a:p>
        </p:txBody>
      </p:sp>
    </p:spTree>
    <p:extLst>
      <p:ext uri="{BB962C8B-B14F-4D97-AF65-F5344CB8AC3E}">
        <p14:creationId xmlns:p14="http://schemas.microsoft.com/office/powerpoint/2010/main" val="2719773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31</a:t>
            </a:fld>
            <a:endParaRPr lang="ru-RU"/>
          </a:p>
        </p:txBody>
      </p:sp>
    </p:spTree>
    <p:extLst>
      <p:ext uri="{BB962C8B-B14F-4D97-AF65-F5344CB8AC3E}">
        <p14:creationId xmlns:p14="http://schemas.microsoft.com/office/powerpoint/2010/main" val="3416382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32</a:t>
            </a:fld>
            <a:endParaRPr lang="ru-RU"/>
          </a:p>
        </p:txBody>
      </p:sp>
    </p:spTree>
    <p:extLst>
      <p:ext uri="{BB962C8B-B14F-4D97-AF65-F5344CB8AC3E}">
        <p14:creationId xmlns:p14="http://schemas.microsoft.com/office/powerpoint/2010/main" val="3698174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33</a:t>
            </a:fld>
            <a:endParaRPr lang="ru-RU"/>
          </a:p>
        </p:txBody>
      </p:sp>
    </p:spTree>
    <p:extLst>
      <p:ext uri="{BB962C8B-B14F-4D97-AF65-F5344CB8AC3E}">
        <p14:creationId xmlns:p14="http://schemas.microsoft.com/office/powerpoint/2010/main" val="66436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34</a:t>
            </a:fld>
            <a:endParaRPr lang="ru-RU"/>
          </a:p>
        </p:txBody>
      </p:sp>
    </p:spTree>
    <p:extLst>
      <p:ext uri="{BB962C8B-B14F-4D97-AF65-F5344CB8AC3E}">
        <p14:creationId xmlns:p14="http://schemas.microsoft.com/office/powerpoint/2010/main" val="1404723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35</a:t>
            </a:fld>
            <a:endParaRPr lang="ru-RU"/>
          </a:p>
        </p:txBody>
      </p:sp>
    </p:spTree>
    <p:extLst>
      <p:ext uri="{BB962C8B-B14F-4D97-AF65-F5344CB8AC3E}">
        <p14:creationId xmlns:p14="http://schemas.microsoft.com/office/powerpoint/2010/main" val="391646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9</a:t>
            </a:fld>
            <a:endParaRPr lang="ru-RU"/>
          </a:p>
        </p:txBody>
      </p:sp>
    </p:spTree>
    <p:extLst>
      <p:ext uri="{BB962C8B-B14F-4D97-AF65-F5344CB8AC3E}">
        <p14:creationId xmlns:p14="http://schemas.microsoft.com/office/powerpoint/2010/main" val="3818795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36</a:t>
            </a:fld>
            <a:endParaRPr lang="ru-RU"/>
          </a:p>
        </p:txBody>
      </p:sp>
    </p:spTree>
    <p:extLst>
      <p:ext uri="{BB962C8B-B14F-4D97-AF65-F5344CB8AC3E}">
        <p14:creationId xmlns:p14="http://schemas.microsoft.com/office/powerpoint/2010/main" val="783455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37</a:t>
            </a:fld>
            <a:endParaRPr lang="ru-RU"/>
          </a:p>
        </p:txBody>
      </p:sp>
    </p:spTree>
    <p:extLst>
      <p:ext uri="{BB962C8B-B14F-4D97-AF65-F5344CB8AC3E}">
        <p14:creationId xmlns:p14="http://schemas.microsoft.com/office/powerpoint/2010/main" val="2111444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38</a:t>
            </a:fld>
            <a:endParaRPr lang="ru-RU"/>
          </a:p>
        </p:txBody>
      </p:sp>
    </p:spTree>
    <p:extLst>
      <p:ext uri="{BB962C8B-B14F-4D97-AF65-F5344CB8AC3E}">
        <p14:creationId xmlns:p14="http://schemas.microsoft.com/office/powerpoint/2010/main" val="4011217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39</a:t>
            </a:fld>
            <a:endParaRPr lang="ru-RU"/>
          </a:p>
        </p:txBody>
      </p:sp>
    </p:spTree>
    <p:extLst>
      <p:ext uri="{BB962C8B-B14F-4D97-AF65-F5344CB8AC3E}">
        <p14:creationId xmlns:p14="http://schemas.microsoft.com/office/powerpoint/2010/main" val="1154317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40</a:t>
            </a:fld>
            <a:endParaRPr lang="ru-RU"/>
          </a:p>
        </p:txBody>
      </p:sp>
    </p:spTree>
    <p:extLst>
      <p:ext uri="{BB962C8B-B14F-4D97-AF65-F5344CB8AC3E}">
        <p14:creationId xmlns:p14="http://schemas.microsoft.com/office/powerpoint/2010/main" val="2096904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41</a:t>
            </a:fld>
            <a:endParaRPr lang="ru-RU"/>
          </a:p>
        </p:txBody>
      </p:sp>
    </p:spTree>
    <p:extLst>
      <p:ext uri="{BB962C8B-B14F-4D97-AF65-F5344CB8AC3E}">
        <p14:creationId xmlns:p14="http://schemas.microsoft.com/office/powerpoint/2010/main" val="2411327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42</a:t>
            </a:fld>
            <a:endParaRPr lang="ru-RU"/>
          </a:p>
        </p:txBody>
      </p:sp>
    </p:spTree>
    <p:extLst>
      <p:ext uri="{BB962C8B-B14F-4D97-AF65-F5344CB8AC3E}">
        <p14:creationId xmlns:p14="http://schemas.microsoft.com/office/powerpoint/2010/main" val="3514414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43</a:t>
            </a:fld>
            <a:endParaRPr lang="ru-RU"/>
          </a:p>
        </p:txBody>
      </p:sp>
    </p:spTree>
    <p:extLst>
      <p:ext uri="{BB962C8B-B14F-4D97-AF65-F5344CB8AC3E}">
        <p14:creationId xmlns:p14="http://schemas.microsoft.com/office/powerpoint/2010/main" val="259023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44</a:t>
            </a:fld>
            <a:endParaRPr lang="ru-RU"/>
          </a:p>
        </p:txBody>
      </p:sp>
    </p:spTree>
    <p:extLst>
      <p:ext uri="{BB962C8B-B14F-4D97-AF65-F5344CB8AC3E}">
        <p14:creationId xmlns:p14="http://schemas.microsoft.com/office/powerpoint/2010/main" val="123862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10</a:t>
            </a:fld>
            <a:endParaRPr lang="ru-RU"/>
          </a:p>
        </p:txBody>
      </p:sp>
    </p:spTree>
    <p:extLst>
      <p:ext uri="{BB962C8B-B14F-4D97-AF65-F5344CB8AC3E}">
        <p14:creationId xmlns:p14="http://schemas.microsoft.com/office/powerpoint/2010/main" val="367885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de-DE" dirty="0"/>
              <a:t>https://aws.amazon.com/devops/what-is-devops/</a:t>
            </a:r>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11</a:t>
            </a:fld>
            <a:endParaRPr lang="ru-RU"/>
          </a:p>
        </p:txBody>
      </p:sp>
    </p:spTree>
    <p:extLst>
      <p:ext uri="{BB962C8B-B14F-4D97-AF65-F5344CB8AC3E}">
        <p14:creationId xmlns:p14="http://schemas.microsoft.com/office/powerpoint/2010/main" val="262806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12</a:t>
            </a:fld>
            <a:endParaRPr lang="ru-RU"/>
          </a:p>
        </p:txBody>
      </p:sp>
    </p:spTree>
    <p:extLst>
      <p:ext uri="{BB962C8B-B14F-4D97-AF65-F5344CB8AC3E}">
        <p14:creationId xmlns:p14="http://schemas.microsoft.com/office/powerpoint/2010/main" val="122325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13</a:t>
            </a:fld>
            <a:endParaRPr lang="ru-RU"/>
          </a:p>
        </p:txBody>
      </p:sp>
    </p:spTree>
    <p:extLst>
      <p:ext uri="{BB962C8B-B14F-4D97-AF65-F5344CB8AC3E}">
        <p14:creationId xmlns:p14="http://schemas.microsoft.com/office/powerpoint/2010/main" val="122325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latin typeface="+mn-lt"/>
                <a:ea typeface="+mn-ea"/>
                <a:cs typeface="+mn-cs"/>
              </a:rPr>
              <a:t>Both the Agile and waterfall methodologies have their strengths and weaknesses. The key to deciding which is right for you comes down to the context of the project. Is it going to be changing rapidly? If so, choose Agile. Do you know exactly what you need? Good. Then maybe waterfall is the better option. Or better yet? Consider taking aspects of both methodologies and combining them in order to make the best possible software development process for your project.</a:t>
            </a:r>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14</a:t>
            </a:fld>
            <a:endParaRPr lang="ru-RU"/>
          </a:p>
        </p:txBody>
      </p:sp>
    </p:spTree>
    <p:extLst>
      <p:ext uri="{BB962C8B-B14F-4D97-AF65-F5344CB8AC3E}">
        <p14:creationId xmlns:p14="http://schemas.microsoft.com/office/powerpoint/2010/main" val="122325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15</a:t>
            </a:fld>
            <a:endParaRPr lang="ru-RU"/>
          </a:p>
        </p:txBody>
      </p:sp>
    </p:spTree>
    <p:extLst>
      <p:ext uri="{BB962C8B-B14F-4D97-AF65-F5344CB8AC3E}">
        <p14:creationId xmlns:p14="http://schemas.microsoft.com/office/powerpoint/2010/main" val="122325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6832E8ED-85AB-468C-94C4-527C2C440A56}" type="slidenum">
              <a:rPr lang="ru-RU" smtClean="0"/>
              <a:pPr/>
              <a:t>16</a:t>
            </a:fld>
            <a:endParaRPr lang="ru-RU"/>
          </a:p>
        </p:txBody>
      </p:sp>
    </p:spTree>
    <p:extLst>
      <p:ext uri="{BB962C8B-B14F-4D97-AF65-F5344CB8AC3E}">
        <p14:creationId xmlns:p14="http://schemas.microsoft.com/office/powerpoint/2010/main" val="429168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D5D5BB5-0C4F-4AD1-A797-FDC9805760DC}" type="datetimeFigureOut">
              <a:rPr lang="ru-RU" smtClean="0"/>
              <a:pPr/>
              <a:t>17.10.2018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6BE7B1-5CEA-416E-8709-5D074BD9973B}" type="slidenum">
              <a:rPr lang="ru-RU" smtClean="0"/>
              <a:pPr/>
              <a:t>‹#›</a:t>
            </a:fld>
            <a:endParaRPr lang="ru-RU"/>
          </a:p>
        </p:txBody>
      </p:sp>
    </p:spTree>
    <p:extLst>
      <p:ext uri="{BB962C8B-B14F-4D97-AF65-F5344CB8AC3E}">
        <p14:creationId xmlns:p14="http://schemas.microsoft.com/office/powerpoint/2010/main" val="174870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D5D5BB5-0C4F-4AD1-A797-FDC9805760DC}" type="datetimeFigureOut">
              <a:rPr lang="ru-RU" smtClean="0"/>
              <a:pPr/>
              <a:t>17.10.2018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6BE7B1-5CEA-416E-8709-5D074BD9973B}" type="slidenum">
              <a:rPr lang="ru-RU" smtClean="0"/>
              <a:pPr/>
              <a:t>‹#›</a:t>
            </a:fld>
            <a:endParaRPr lang="ru-RU"/>
          </a:p>
        </p:txBody>
      </p:sp>
    </p:spTree>
    <p:extLst>
      <p:ext uri="{BB962C8B-B14F-4D97-AF65-F5344CB8AC3E}">
        <p14:creationId xmlns:p14="http://schemas.microsoft.com/office/powerpoint/2010/main" val="186918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D5D5BB5-0C4F-4AD1-A797-FDC9805760DC}" type="datetimeFigureOut">
              <a:rPr lang="ru-RU" smtClean="0"/>
              <a:pPr/>
              <a:t>17.10.2018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6BE7B1-5CEA-416E-8709-5D074BD9973B}" type="slidenum">
              <a:rPr lang="ru-RU" smtClean="0"/>
              <a:pPr/>
              <a:t>‹#›</a:t>
            </a:fld>
            <a:endParaRPr lang="ru-RU"/>
          </a:p>
        </p:txBody>
      </p:sp>
    </p:spTree>
    <p:extLst>
      <p:ext uri="{BB962C8B-B14F-4D97-AF65-F5344CB8AC3E}">
        <p14:creationId xmlns:p14="http://schemas.microsoft.com/office/powerpoint/2010/main" val="95373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D5D5BB5-0C4F-4AD1-A797-FDC9805760DC}" type="datetimeFigureOut">
              <a:rPr lang="ru-RU" smtClean="0"/>
              <a:pPr/>
              <a:t>17.10.2018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6BE7B1-5CEA-416E-8709-5D074BD9973B}" type="slidenum">
              <a:rPr lang="ru-RU" smtClean="0"/>
              <a:pPr/>
              <a:t>‹#›</a:t>
            </a:fld>
            <a:endParaRPr lang="ru-RU"/>
          </a:p>
        </p:txBody>
      </p:sp>
    </p:spTree>
    <p:extLst>
      <p:ext uri="{BB962C8B-B14F-4D97-AF65-F5344CB8AC3E}">
        <p14:creationId xmlns:p14="http://schemas.microsoft.com/office/powerpoint/2010/main" val="197625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D5D5BB5-0C4F-4AD1-A797-FDC9805760DC}" type="datetimeFigureOut">
              <a:rPr lang="ru-RU" smtClean="0"/>
              <a:pPr/>
              <a:t>17.10.2018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76BE7B1-5CEA-416E-8709-5D074BD9973B}" type="slidenum">
              <a:rPr lang="ru-RU" smtClean="0"/>
              <a:pPr/>
              <a:t>‹#›</a:t>
            </a:fld>
            <a:endParaRPr lang="ru-RU"/>
          </a:p>
        </p:txBody>
      </p:sp>
    </p:spTree>
    <p:extLst>
      <p:ext uri="{BB962C8B-B14F-4D97-AF65-F5344CB8AC3E}">
        <p14:creationId xmlns:p14="http://schemas.microsoft.com/office/powerpoint/2010/main" val="389089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D5D5BB5-0C4F-4AD1-A797-FDC9805760DC}" type="datetimeFigureOut">
              <a:rPr lang="ru-RU" smtClean="0"/>
              <a:pPr/>
              <a:t>17.10.2018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6BE7B1-5CEA-416E-8709-5D074BD9973B}" type="slidenum">
              <a:rPr lang="ru-RU" smtClean="0"/>
              <a:pPr/>
              <a:t>‹#›</a:t>
            </a:fld>
            <a:endParaRPr lang="ru-RU"/>
          </a:p>
        </p:txBody>
      </p:sp>
    </p:spTree>
    <p:extLst>
      <p:ext uri="{BB962C8B-B14F-4D97-AF65-F5344CB8AC3E}">
        <p14:creationId xmlns:p14="http://schemas.microsoft.com/office/powerpoint/2010/main" val="373788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D5D5BB5-0C4F-4AD1-A797-FDC9805760DC}" type="datetimeFigureOut">
              <a:rPr lang="ru-RU" smtClean="0"/>
              <a:pPr/>
              <a:t>17.10.2018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76BE7B1-5CEA-416E-8709-5D074BD9973B}" type="slidenum">
              <a:rPr lang="ru-RU" smtClean="0"/>
              <a:pPr/>
              <a:t>‹#›</a:t>
            </a:fld>
            <a:endParaRPr lang="ru-RU"/>
          </a:p>
        </p:txBody>
      </p:sp>
    </p:spTree>
    <p:extLst>
      <p:ext uri="{BB962C8B-B14F-4D97-AF65-F5344CB8AC3E}">
        <p14:creationId xmlns:p14="http://schemas.microsoft.com/office/powerpoint/2010/main" val="133407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D5D5BB5-0C4F-4AD1-A797-FDC9805760DC}" type="datetimeFigureOut">
              <a:rPr lang="ru-RU" smtClean="0"/>
              <a:pPr/>
              <a:t>17.10.2018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6BE7B1-5CEA-416E-8709-5D074BD9973B}" type="slidenum">
              <a:rPr lang="ru-RU" smtClean="0"/>
              <a:pPr/>
              <a:t>‹#›</a:t>
            </a:fld>
            <a:endParaRPr lang="ru-RU"/>
          </a:p>
        </p:txBody>
      </p:sp>
    </p:spTree>
    <p:extLst>
      <p:ext uri="{BB962C8B-B14F-4D97-AF65-F5344CB8AC3E}">
        <p14:creationId xmlns:p14="http://schemas.microsoft.com/office/powerpoint/2010/main" val="413237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5D5BB5-0C4F-4AD1-A797-FDC9805760DC}" type="datetimeFigureOut">
              <a:rPr lang="ru-RU" smtClean="0"/>
              <a:pPr/>
              <a:t>17.10.2018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76BE7B1-5CEA-416E-8709-5D074BD9973B}" type="slidenum">
              <a:rPr lang="ru-RU" smtClean="0"/>
              <a:pPr/>
              <a:t>‹#›</a:t>
            </a:fld>
            <a:endParaRPr lang="ru-RU"/>
          </a:p>
        </p:txBody>
      </p:sp>
    </p:spTree>
    <p:extLst>
      <p:ext uri="{BB962C8B-B14F-4D97-AF65-F5344CB8AC3E}">
        <p14:creationId xmlns:p14="http://schemas.microsoft.com/office/powerpoint/2010/main" val="347493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D5D5BB5-0C4F-4AD1-A797-FDC9805760DC}" type="datetimeFigureOut">
              <a:rPr lang="ru-RU" smtClean="0"/>
              <a:pPr/>
              <a:t>17.10.2018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6BE7B1-5CEA-416E-8709-5D074BD9973B}" type="slidenum">
              <a:rPr lang="ru-RU" smtClean="0"/>
              <a:pPr/>
              <a:t>‹#›</a:t>
            </a:fld>
            <a:endParaRPr lang="ru-RU"/>
          </a:p>
        </p:txBody>
      </p:sp>
    </p:spTree>
    <p:extLst>
      <p:ext uri="{BB962C8B-B14F-4D97-AF65-F5344CB8AC3E}">
        <p14:creationId xmlns:p14="http://schemas.microsoft.com/office/powerpoint/2010/main" val="331395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D5D5BB5-0C4F-4AD1-A797-FDC9805760DC}" type="datetimeFigureOut">
              <a:rPr lang="ru-RU" smtClean="0"/>
              <a:pPr/>
              <a:t>17.10.2018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76BE7B1-5CEA-416E-8709-5D074BD9973B}" type="slidenum">
              <a:rPr lang="ru-RU" smtClean="0"/>
              <a:pPr/>
              <a:t>‹#›</a:t>
            </a:fld>
            <a:endParaRPr lang="ru-RU"/>
          </a:p>
        </p:txBody>
      </p:sp>
    </p:spTree>
    <p:extLst>
      <p:ext uri="{BB962C8B-B14F-4D97-AF65-F5344CB8AC3E}">
        <p14:creationId xmlns:p14="http://schemas.microsoft.com/office/powerpoint/2010/main" val="135486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D5BB5-0C4F-4AD1-A797-FDC9805760DC}" type="datetimeFigureOut">
              <a:rPr lang="ru-RU" smtClean="0"/>
              <a:pPr/>
              <a:t>17.10.2018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BE7B1-5CEA-416E-8709-5D074BD9973B}" type="slidenum">
              <a:rPr lang="ru-RU" smtClean="0"/>
              <a:pPr/>
              <a:t>‹#›</a:t>
            </a:fld>
            <a:endParaRPr lang="ru-RU"/>
          </a:p>
        </p:txBody>
      </p:sp>
    </p:spTree>
    <p:extLst>
      <p:ext uri="{BB962C8B-B14F-4D97-AF65-F5344CB8AC3E}">
        <p14:creationId xmlns:p14="http://schemas.microsoft.com/office/powerpoint/2010/main" val="2405325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erasmusplus.org.u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0.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hyperlink" Target="https://aws.amazon.com/devops/what-is-devops/" TargetMode="Externa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9.xml"/><Relationship Id="rId7" Type="http://schemas.microsoft.com/office/2007/relationships/diagramDrawing" Target="../diagrams/drawing29.xml"/><Relationship Id="rId12"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9.xml"/><Relationship Id="rId11" Type="http://schemas.openxmlformats.org/officeDocument/2006/relationships/image" Target="../media/image18.png"/><Relationship Id="rId5" Type="http://schemas.openxmlformats.org/officeDocument/2006/relationships/diagramQuickStyle" Target="../diagrams/quickStyle29.xml"/><Relationship Id="rId10" Type="http://schemas.openxmlformats.org/officeDocument/2006/relationships/image" Target="../media/image17.png"/><Relationship Id="rId4" Type="http://schemas.openxmlformats.org/officeDocument/2006/relationships/diagramLayout" Target="../diagrams/layout29.xml"/><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 Id="rId9"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 Id="rId9" Type="http://schemas.openxmlformats.org/officeDocument/2006/relationships/image" Target="../media/image23.png"/></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10" Type="http://schemas.openxmlformats.org/officeDocument/2006/relationships/image" Target="../media/image29.png"/><Relationship Id="rId4" Type="http://schemas.openxmlformats.org/officeDocument/2006/relationships/diagramLayout" Target="../diagrams/layout35.xml"/><Relationship Id="rId9"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10" Type="http://schemas.openxmlformats.org/officeDocument/2006/relationships/image" Target="../media/image32.png"/><Relationship Id="rId4" Type="http://schemas.openxmlformats.org/officeDocument/2006/relationships/diagramLayout" Target="../diagrams/layout36.xml"/><Relationship Id="rId9" Type="http://schemas.openxmlformats.org/officeDocument/2006/relationships/image" Target="../media/image31.png"/></Relationships>
</file>

<file path=ppt/slides/_rels/slide4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 Id="rId9" Type="http://schemas.openxmlformats.org/officeDocument/2006/relationships/image" Target="../media/image34.png"/></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10" Type="http://schemas.openxmlformats.org/officeDocument/2006/relationships/image" Target="../media/image37.png"/><Relationship Id="rId4" Type="http://schemas.openxmlformats.org/officeDocument/2006/relationships/diagramLayout" Target="../diagrams/layout38.xml"/><Relationship Id="rId9"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Usage of Vendor Solutio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32" r="4417"/>
          <a:stretch/>
        </p:blipFill>
        <p:spPr bwMode="auto">
          <a:xfrm>
            <a:off x="5344732" y="0"/>
            <a:ext cx="6847268" cy="6858000"/>
          </a:xfrm>
          <a:prstGeom prst="rect">
            <a:avLst/>
          </a:prstGeom>
          <a:solidFill>
            <a:srgbClr val="F55B42"/>
          </a:solidFill>
        </p:spPr>
      </p:pic>
      <p:sp>
        <p:nvSpPr>
          <p:cNvPr id="4" name="Прямоугольник 3"/>
          <p:cNvSpPr/>
          <p:nvPr/>
        </p:nvSpPr>
        <p:spPr>
          <a:xfrm>
            <a:off x="248722" y="2810814"/>
            <a:ext cx="5188087" cy="3416320"/>
          </a:xfrm>
          <a:prstGeom prst="rect">
            <a:avLst/>
          </a:prstGeom>
        </p:spPr>
        <p:txBody>
          <a:bodyPr wrap="none">
            <a:spAutoFit/>
          </a:bodyPr>
          <a:lstStyle/>
          <a:p>
            <a:r>
              <a:rPr lang="en-GB" sz="5400" dirty="0" err="1"/>
              <a:t>DevOps</a:t>
            </a:r>
            <a:r>
              <a:rPr lang="en-GB" sz="5400" dirty="0"/>
              <a:t> concepts </a:t>
            </a:r>
          </a:p>
          <a:p>
            <a:r>
              <a:rPr lang="en-GB" sz="5400" dirty="0"/>
              <a:t>in the IS </a:t>
            </a:r>
          </a:p>
          <a:p>
            <a:r>
              <a:rPr lang="en-GB" sz="5400" dirty="0"/>
              <a:t>Development </a:t>
            </a:r>
          </a:p>
          <a:p>
            <a:r>
              <a:rPr lang="en-GB" sz="5400" dirty="0"/>
              <a:t>Process</a:t>
            </a:r>
            <a:endParaRPr lang="ru-RU" sz="5400" b="1" dirty="0"/>
          </a:p>
        </p:txBody>
      </p:sp>
      <p:sp>
        <p:nvSpPr>
          <p:cNvPr id="5" name="Прямоугольник 4"/>
          <p:cNvSpPr/>
          <p:nvPr/>
        </p:nvSpPr>
        <p:spPr>
          <a:xfrm>
            <a:off x="248722" y="948766"/>
            <a:ext cx="4433393" cy="1862048"/>
          </a:xfrm>
          <a:prstGeom prst="rect">
            <a:avLst/>
          </a:prstGeom>
        </p:spPr>
        <p:txBody>
          <a:bodyPr wrap="none">
            <a:spAutoFit/>
          </a:bodyPr>
          <a:lstStyle/>
          <a:p>
            <a:r>
              <a:rPr lang="en-GB" sz="11500" b="1" dirty="0">
                <a:solidFill>
                  <a:srgbClr val="E15230"/>
                </a:solidFill>
              </a:rPr>
              <a:t>Topic 8</a:t>
            </a:r>
            <a:endParaRPr lang="uk-UA" sz="11500" b="1" dirty="0">
              <a:solidFill>
                <a:srgbClr val="E15230"/>
              </a:solidFill>
            </a:endParaRPr>
          </a:p>
        </p:txBody>
      </p:sp>
      <p:pic>
        <p:nvPicPr>
          <p:cNvPr id="6"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78702" cy="841641"/>
          </a:xfrm>
          <a:prstGeom prst="rect">
            <a:avLst/>
          </a:prstGeom>
        </p:spPr>
      </p:pic>
      <p:pic>
        <p:nvPicPr>
          <p:cNvPr id="7" name="Picture 2" descr="Erasmu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1285" y="66210"/>
            <a:ext cx="2869905" cy="7625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Результат пошуку зображень за запитом &quot;logo ntuu kpi&quo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6237" y="5378600"/>
            <a:ext cx="1383673" cy="147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2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84677" y="2305434"/>
            <a:ext cx="11822646" cy="3506787"/>
          </a:xfrm>
          <a:prstGeom prst="rect">
            <a:avLst/>
          </a:prstGeom>
          <a:noFill/>
          <a:ln w="9525">
            <a:noFill/>
            <a:miter lim="800000"/>
            <a:headEnd/>
            <a:tailEnd/>
          </a:ln>
        </p:spPr>
      </p:pic>
      <p:sp>
        <p:nvSpPr>
          <p:cNvPr id="5" name="Скругленный прямоугольник 4"/>
          <p:cNvSpPr/>
          <p:nvPr/>
        </p:nvSpPr>
        <p:spPr>
          <a:xfrm>
            <a:off x="184677" y="391144"/>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err="1">
                <a:solidFill>
                  <a:schemeClr val="tx1"/>
                </a:solidFill>
              </a:rPr>
              <a:t>Benefits</a:t>
            </a:r>
            <a:r>
              <a:rPr lang="de-DE" sz="4800" dirty="0">
                <a:solidFill>
                  <a:schemeClr val="tx1"/>
                </a:solidFill>
              </a:rPr>
              <a:t> </a:t>
            </a:r>
            <a:r>
              <a:rPr lang="de-DE" sz="4800" dirty="0" err="1">
                <a:solidFill>
                  <a:schemeClr val="tx1"/>
                </a:solidFill>
              </a:rPr>
              <a:t>of</a:t>
            </a:r>
            <a:r>
              <a:rPr lang="de-DE" sz="4800" dirty="0">
                <a:solidFill>
                  <a:schemeClr val="tx1"/>
                </a:solidFill>
              </a:rPr>
              <a:t> </a:t>
            </a:r>
            <a:r>
              <a:rPr lang="de-DE" sz="4800" dirty="0" err="1">
                <a:solidFill>
                  <a:schemeClr val="tx1"/>
                </a:solidFill>
              </a:rPr>
              <a:t>DevOps</a:t>
            </a:r>
            <a:r>
              <a:rPr lang="uk-UA" sz="4800" dirty="0">
                <a:solidFill>
                  <a:schemeClr val="tx1"/>
                </a:solidFill>
              </a:rPr>
              <a:t> </a:t>
            </a:r>
            <a:r>
              <a:rPr lang="de-DE" sz="4800" dirty="0" err="1">
                <a:solidFill>
                  <a:schemeClr val="tx1"/>
                </a:solidFill>
              </a:rPr>
              <a:t>Reliability</a:t>
            </a:r>
            <a:r>
              <a:rPr lang="de-DE" sz="4800" dirty="0">
                <a:solidFill>
                  <a:schemeClr val="tx1"/>
                </a:solidFill>
              </a:rPr>
              <a:t> &amp; </a:t>
            </a:r>
            <a:r>
              <a:rPr lang="de-DE" sz="4800" dirty="0" err="1">
                <a:solidFill>
                  <a:schemeClr val="tx1"/>
                </a:solidFill>
              </a:rPr>
              <a:t>Scale</a:t>
            </a:r>
            <a:endParaRPr lang="uk-UA" sz="48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04823" y="1793820"/>
            <a:ext cx="11409363" cy="4276725"/>
          </a:xfrm>
          <a:prstGeom prst="rect">
            <a:avLst/>
          </a:prstGeom>
          <a:noFill/>
          <a:ln w="9525">
            <a:noFill/>
            <a:miter lim="800000"/>
            <a:headEnd/>
            <a:tailEnd/>
          </a:ln>
        </p:spPr>
      </p:pic>
      <p:sp>
        <p:nvSpPr>
          <p:cNvPr id="5" name="Скругленный прямоугольник 4"/>
          <p:cNvSpPr/>
          <p:nvPr/>
        </p:nvSpPr>
        <p:spPr>
          <a:xfrm>
            <a:off x="459089" y="292765"/>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err="1">
                <a:solidFill>
                  <a:schemeClr val="tx1"/>
                </a:solidFill>
              </a:rPr>
              <a:t>Benefits</a:t>
            </a:r>
            <a:r>
              <a:rPr lang="de-DE" sz="4000" dirty="0">
                <a:solidFill>
                  <a:schemeClr val="tx1"/>
                </a:solidFill>
              </a:rPr>
              <a:t> </a:t>
            </a:r>
            <a:r>
              <a:rPr lang="de-DE" sz="4000" dirty="0" err="1">
                <a:solidFill>
                  <a:schemeClr val="tx1"/>
                </a:solidFill>
              </a:rPr>
              <a:t>of</a:t>
            </a:r>
            <a:r>
              <a:rPr lang="de-DE" sz="4000" dirty="0">
                <a:solidFill>
                  <a:schemeClr val="tx1"/>
                </a:solidFill>
              </a:rPr>
              <a:t> </a:t>
            </a:r>
            <a:r>
              <a:rPr lang="de-DE" sz="4000" dirty="0" err="1">
                <a:solidFill>
                  <a:schemeClr val="tx1"/>
                </a:solidFill>
              </a:rPr>
              <a:t>DevOps</a:t>
            </a:r>
            <a:r>
              <a:rPr lang="uk-UA" sz="4000" dirty="0">
                <a:solidFill>
                  <a:schemeClr val="tx1"/>
                </a:solidFill>
              </a:rPr>
              <a:t> </a:t>
            </a:r>
            <a:r>
              <a:rPr lang="de-DE" sz="4000" dirty="0" err="1">
                <a:solidFill>
                  <a:schemeClr val="tx1"/>
                </a:solidFill>
              </a:rPr>
              <a:t>Improved</a:t>
            </a:r>
            <a:r>
              <a:rPr lang="de-DE" sz="4000" dirty="0">
                <a:solidFill>
                  <a:schemeClr val="tx1"/>
                </a:solidFill>
              </a:rPr>
              <a:t> </a:t>
            </a:r>
            <a:r>
              <a:rPr lang="de-DE" sz="4000" dirty="0" err="1">
                <a:solidFill>
                  <a:schemeClr val="tx1"/>
                </a:solidFill>
              </a:rPr>
              <a:t>Collaboration</a:t>
            </a:r>
            <a:r>
              <a:rPr lang="de-DE" sz="4000" dirty="0">
                <a:solidFill>
                  <a:schemeClr val="tx1"/>
                </a:solidFill>
              </a:rPr>
              <a:t> &amp; Security</a:t>
            </a:r>
            <a:endParaRPr lang="uk-UA" sz="40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44699" y="257133"/>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sz="6600" dirty="0">
                <a:solidFill>
                  <a:schemeClr val="tx1"/>
                </a:solidFill>
              </a:rPr>
              <a:t>A Brief History of </a:t>
            </a:r>
            <a:r>
              <a:rPr lang="en-US" sz="6600" dirty="0" err="1">
                <a:solidFill>
                  <a:schemeClr val="tx1"/>
                </a:solidFill>
              </a:rPr>
              <a:t>DevOps</a:t>
            </a:r>
            <a:endParaRPr lang="en-US" sz="6600" dirty="0">
              <a:solidFill>
                <a:schemeClr val="tx1"/>
              </a:solidFill>
            </a:endParaRPr>
          </a:p>
        </p:txBody>
      </p:sp>
      <p:graphicFrame>
        <p:nvGraphicFramePr>
          <p:cNvPr id="3" name="Схема 2"/>
          <p:cNvGraphicFramePr/>
          <p:nvPr>
            <p:extLst>
              <p:ext uri="{D42A27DB-BD31-4B8C-83A1-F6EECF244321}">
                <p14:modId xmlns:p14="http://schemas.microsoft.com/office/powerpoint/2010/main" val="1459724691"/>
              </p:ext>
            </p:extLst>
          </p:nvPr>
        </p:nvGraphicFramePr>
        <p:xfrm>
          <a:off x="244699" y="1777285"/>
          <a:ext cx="11500833" cy="459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6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44699" y="199681"/>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400" b="1" dirty="0">
                <a:solidFill>
                  <a:schemeClr val="tx1"/>
                </a:solidFill>
              </a:rPr>
              <a:t>When should you use waterfall methodology?</a:t>
            </a:r>
          </a:p>
        </p:txBody>
      </p:sp>
      <p:sp>
        <p:nvSpPr>
          <p:cNvPr id="4" name="Прямоугольник 3"/>
          <p:cNvSpPr/>
          <p:nvPr/>
        </p:nvSpPr>
        <p:spPr>
          <a:xfrm>
            <a:off x="2832100" y="6362543"/>
            <a:ext cx="9359900" cy="369332"/>
          </a:xfrm>
          <a:prstGeom prst="rect">
            <a:avLst/>
          </a:prstGeom>
        </p:spPr>
        <p:txBody>
          <a:bodyPr wrap="square">
            <a:spAutoFit/>
          </a:bodyPr>
          <a:lstStyle/>
          <a:p>
            <a:r>
              <a:rPr lang="de-DE" dirty="0"/>
              <a:t>http://www.base36.com/2012/12/agile-waterfall-methodologies-a-side-by-side-comparison/</a:t>
            </a:r>
            <a:endParaRPr lang="uk-UA" dirty="0"/>
          </a:p>
        </p:txBody>
      </p:sp>
      <p:graphicFrame>
        <p:nvGraphicFramePr>
          <p:cNvPr id="3" name="Схема 2"/>
          <p:cNvGraphicFramePr/>
          <p:nvPr>
            <p:extLst>
              <p:ext uri="{D42A27DB-BD31-4B8C-83A1-F6EECF244321}">
                <p14:modId xmlns:p14="http://schemas.microsoft.com/office/powerpoint/2010/main" val="4165018541"/>
              </p:ext>
            </p:extLst>
          </p:nvPr>
        </p:nvGraphicFramePr>
        <p:xfrm>
          <a:off x="-1347514" y="1292772"/>
          <a:ext cx="13103118" cy="4719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6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06599" y="452013"/>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400" b="1" dirty="0">
                <a:solidFill>
                  <a:schemeClr val="tx1"/>
                </a:solidFill>
              </a:rPr>
              <a:t>When should you use Agile methodology?</a:t>
            </a:r>
          </a:p>
        </p:txBody>
      </p:sp>
      <p:sp>
        <p:nvSpPr>
          <p:cNvPr id="4" name="Прямоугольник 3"/>
          <p:cNvSpPr/>
          <p:nvPr/>
        </p:nvSpPr>
        <p:spPr>
          <a:xfrm>
            <a:off x="2832100" y="6488668"/>
            <a:ext cx="9359900" cy="369332"/>
          </a:xfrm>
          <a:prstGeom prst="rect">
            <a:avLst/>
          </a:prstGeom>
        </p:spPr>
        <p:txBody>
          <a:bodyPr wrap="square">
            <a:spAutoFit/>
          </a:bodyPr>
          <a:lstStyle/>
          <a:p>
            <a:r>
              <a:rPr lang="de-DE" dirty="0"/>
              <a:t>http://www.base36.com/2012/12/agile-waterfall-methodologies-a-side-by-side-comparison/</a:t>
            </a:r>
            <a:endParaRPr lang="uk-UA" dirty="0"/>
          </a:p>
        </p:txBody>
      </p:sp>
      <p:graphicFrame>
        <p:nvGraphicFramePr>
          <p:cNvPr id="3" name="Схема 2"/>
          <p:cNvGraphicFramePr/>
          <p:nvPr>
            <p:extLst>
              <p:ext uri="{D42A27DB-BD31-4B8C-83A1-F6EECF244321}">
                <p14:modId xmlns:p14="http://schemas.microsoft.com/office/powerpoint/2010/main" val="773634017"/>
              </p:ext>
            </p:extLst>
          </p:nvPr>
        </p:nvGraphicFramePr>
        <p:xfrm>
          <a:off x="423916" y="1813035"/>
          <a:ext cx="11283515" cy="4540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65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06599" y="452013"/>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de-DE" sz="4400" b="1" dirty="0" err="1">
                <a:solidFill>
                  <a:schemeClr val="tx1"/>
                </a:solidFill>
              </a:rPr>
              <a:t>Disadvantages</a:t>
            </a:r>
            <a:r>
              <a:rPr lang="de-DE" sz="4400" b="1" dirty="0">
                <a:solidFill>
                  <a:schemeClr val="tx1"/>
                </a:solidFill>
              </a:rPr>
              <a:t> </a:t>
            </a:r>
            <a:r>
              <a:rPr lang="de-DE" sz="4400" b="1" dirty="0" err="1">
                <a:solidFill>
                  <a:schemeClr val="tx1"/>
                </a:solidFill>
              </a:rPr>
              <a:t>of</a:t>
            </a:r>
            <a:r>
              <a:rPr lang="de-DE" sz="4400" b="1" dirty="0">
                <a:solidFill>
                  <a:schemeClr val="tx1"/>
                </a:solidFill>
              </a:rPr>
              <a:t> Agile </a:t>
            </a:r>
            <a:r>
              <a:rPr lang="de-DE" sz="4400" b="1" dirty="0" err="1">
                <a:solidFill>
                  <a:schemeClr val="tx1"/>
                </a:solidFill>
              </a:rPr>
              <a:t>Methodology</a:t>
            </a:r>
            <a:endParaRPr lang="en-US" sz="4400" b="1" dirty="0">
              <a:solidFill>
                <a:schemeClr val="tx1"/>
              </a:solidFill>
            </a:endParaRPr>
          </a:p>
        </p:txBody>
      </p:sp>
      <p:sp>
        <p:nvSpPr>
          <p:cNvPr id="4" name="Прямоугольник 3"/>
          <p:cNvSpPr/>
          <p:nvPr/>
        </p:nvSpPr>
        <p:spPr>
          <a:xfrm>
            <a:off x="2832100" y="6488668"/>
            <a:ext cx="9359900" cy="369332"/>
          </a:xfrm>
          <a:prstGeom prst="rect">
            <a:avLst/>
          </a:prstGeom>
        </p:spPr>
        <p:txBody>
          <a:bodyPr wrap="square">
            <a:spAutoFit/>
          </a:bodyPr>
          <a:lstStyle/>
          <a:p>
            <a:r>
              <a:rPr lang="de-DE" dirty="0"/>
              <a:t>http://www.base36.com/2012/12/agile-waterfall-methodologies-a-side-by-side-comparison/</a:t>
            </a:r>
            <a:endParaRPr lang="uk-UA" dirty="0"/>
          </a:p>
        </p:txBody>
      </p:sp>
      <p:graphicFrame>
        <p:nvGraphicFramePr>
          <p:cNvPr id="3" name="Схема 2"/>
          <p:cNvGraphicFramePr/>
          <p:nvPr>
            <p:extLst>
              <p:ext uri="{D42A27DB-BD31-4B8C-83A1-F6EECF244321}">
                <p14:modId xmlns:p14="http://schemas.microsoft.com/office/powerpoint/2010/main" val="2998411921"/>
              </p:ext>
            </p:extLst>
          </p:nvPr>
        </p:nvGraphicFramePr>
        <p:xfrm>
          <a:off x="329324" y="1933760"/>
          <a:ext cx="11378108"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96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090059" y="6304002"/>
            <a:ext cx="4912755" cy="369332"/>
          </a:xfrm>
          <a:prstGeom prst="rect">
            <a:avLst/>
          </a:prstGeom>
        </p:spPr>
        <p:txBody>
          <a:bodyPr wrap="none">
            <a:spAutoFit/>
          </a:bodyPr>
          <a:lstStyle/>
          <a:p>
            <a:r>
              <a:rPr lang="de-DE" dirty="0"/>
              <a:t>https://www.cognixia.com/blog/history-of-devops</a:t>
            </a:r>
            <a:endParaRPr lang="uk-UA" dirty="0"/>
          </a:p>
        </p:txBody>
      </p:sp>
      <p:sp>
        <p:nvSpPr>
          <p:cNvPr id="5" name="Скругленный прямоугольник 4"/>
          <p:cNvSpPr/>
          <p:nvPr/>
        </p:nvSpPr>
        <p:spPr>
          <a:xfrm>
            <a:off x="345583" y="264930"/>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4400" dirty="0" err="1">
                <a:solidFill>
                  <a:schemeClr val="tx1"/>
                </a:solidFill>
              </a:rPr>
              <a:t>History</a:t>
            </a:r>
            <a:r>
              <a:rPr lang="de-DE" sz="4400" dirty="0">
                <a:solidFill>
                  <a:schemeClr val="tx1"/>
                </a:solidFill>
              </a:rPr>
              <a:t> </a:t>
            </a:r>
            <a:r>
              <a:rPr lang="de-DE" sz="4400" dirty="0" err="1">
                <a:solidFill>
                  <a:schemeClr val="tx1"/>
                </a:solidFill>
              </a:rPr>
              <a:t>of</a:t>
            </a:r>
            <a:r>
              <a:rPr lang="de-DE" sz="4400" dirty="0">
                <a:solidFill>
                  <a:schemeClr val="tx1"/>
                </a:solidFill>
              </a:rPr>
              <a:t> </a:t>
            </a:r>
            <a:r>
              <a:rPr lang="de-DE" sz="4400" dirty="0" err="1">
                <a:solidFill>
                  <a:schemeClr val="tx1"/>
                </a:solidFill>
              </a:rPr>
              <a:t>DevOps</a:t>
            </a:r>
            <a:endParaRPr lang="en-US" sz="4400" b="1" dirty="0">
              <a:solidFill>
                <a:schemeClr val="tx1"/>
              </a:solidFill>
            </a:endParaRPr>
          </a:p>
        </p:txBody>
      </p:sp>
      <p:graphicFrame>
        <p:nvGraphicFramePr>
          <p:cNvPr id="7" name="Схема 6"/>
          <p:cNvGraphicFramePr/>
          <p:nvPr>
            <p:extLst>
              <p:ext uri="{D42A27DB-BD31-4B8C-83A1-F6EECF244321}">
                <p14:modId xmlns:p14="http://schemas.microsoft.com/office/powerpoint/2010/main" val="2563549614"/>
              </p:ext>
            </p:extLst>
          </p:nvPr>
        </p:nvGraphicFramePr>
        <p:xfrm>
          <a:off x="345582" y="1070001"/>
          <a:ext cx="115008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217632"/>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400" dirty="0">
                <a:solidFill>
                  <a:schemeClr val="tx1"/>
                </a:solidFill>
              </a:rPr>
              <a:t>Traditional Problems</a:t>
            </a:r>
            <a:endParaRPr lang="en-US" sz="4400" b="1" dirty="0">
              <a:solidFill>
                <a:schemeClr val="tx1"/>
              </a:solidFill>
            </a:endParaRPr>
          </a:p>
        </p:txBody>
      </p:sp>
      <p:graphicFrame>
        <p:nvGraphicFramePr>
          <p:cNvPr id="6" name="Схема 5"/>
          <p:cNvGraphicFramePr/>
          <p:nvPr>
            <p:extLst>
              <p:ext uri="{D42A27DB-BD31-4B8C-83A1-F6EECF244321}">
                <p14:modId xmlns:p14="http://schemas.microsoft.com/office/powerpoint/2010/main" val="3186328474"/>
              </p:ext>
            </p:extLst>
          </p:nvPr>
        </p:nvGraphicFramePr>
        <p:xfrm>
          <a:off x="345582" y="1489111"/>
          <a:ext cx="11500833" cy="502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38804"/>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400" dirty="0">
                <a:solidFill>
                  <a:schemeClr val="tx1"/>
                </a:solidFill>
              </a:rPr>
              <a:t>Collaboration between Dev and Ops</a:t>
            </a:r>
            <a:endParaRPr lang="en-US" sz="4400" b="1" dirty="0">
              <a:solidFill>
                <a:schemeClr val="tx1"/>
              </a:solidFill>
            </a:endParaRPr>
          </a:p>
        </p:txBody>
      </p:sp>
      <p:graphicFrame>
        <p:nvGraphicFramePr>
          <p:cNvPr id="6" name="Схема 5"/>
          <p:cNvGraphicFramePr/>
          <p:nvPr>
            <p:extLst>
              <p:ext uri="{D42A27DB-BD31-4B8C-83A1-F6EECF244321}">
                <p14:modId xmlns:p14="http://schemas.microsoft.com/office/powerpoint/2010/main" val="1763110464"/>
              </p:ext>
            </p:extLst>
          </p:nvPr>
        </p:nvGraphicFramePr>
        <p:xfrm>
          <a:off x="345582" y="1512916"/>
          <a:ext cx="11500833" cy="519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205305"/>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400" dirty="0">
                <a:solidFill>
                  <a:schemeClr val="tx1"/>
                </a:solidFill>
              </a:rPr>
              <a:t>Collaboration between Dev and Ops</a:t>
            </a:r>
            <a:endParaRPr lang="en-US" sz="4400" b="1" dirty="0">
              <a:solidFill>
                <a:schemeClr val="tx1"/>
              </a:solidFill>
            </a:endParaRPr>
          </a:p>
        </p:txBody>
      </p:sp>
      <p:graphicFrame>
        <p:nvGraphicFramePr>
          <p:cNvPr id="6" name="Схема 5"/>
          <p:cNvGraphicFramePr/>
          <p:nvPr>
            <p:extLst>
              <p:ext uri="{D42A27DB-BD31-4B8C-83A1-F6EECF244321}">
                <p14:modId xmlns:p14="http://schemas.microsoft.com/office/powerpoint/2010/main" val="2085273449"/>
              </p:ext>
            </p:extLst>
          </p:nvPr>
        </p:nvGraphicFramePr>
        <p:xfrm>
          <a:off x="345582" y="1610325"/>
          <a:ext cx="11500833" cy="524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08338" y="3211669"/>
            <a:ext cx="9337183" cy="901521"/>
          </a:xfrm>
          <a:prstGeom prst="rect">
            <a:avLst/>
          </a:prstGeom>
          <a:solidFill>
            <a:srgbClr val="60C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How </a:t>
            </a:r>
            <a:r>
              <a:rPr lang="en-US" sz="2800" b="1" dirty="0" err="1">
                <a:solidFill>
                  <a:schemeClr val="tx1"/>
                </a:solidFill>
              </a:rPr>
              <a:t>DevOps</a:t>
            </a:r>
            <a:r>
              <a:rPr lang="en-US" sz="2800" b="1" dirty="0">
                <a:solidFill>
                  <a:schemeClr val="tx1"/>
                </a:solidFill>
              </a:rPr>
              <a:t> differ from Agile</a:t>
            </a:r>
          </a:p>
        </p:txBody>
      </p:sp>
      <p:sp>
        <p:nvSpPr>
          <p:cNvPr id="4" name="Прямоугольник 3"/>
          <p:cNvSpPr/>
          <p:nvPr/>
        </p:nvSpPr>
        <p:spPr>
          <a:xfrm>
            <a:off x="721214" y="4280079"/>
            <a:ext cx="9324307" cy="901521"/>
          </a:xfrm>
          <a:prstGeom prst="rect">
            <a:avLst/>
          </a:prstGeom>
          <a:solidFill>
            <a:srgbClr val="60C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Principles of </a:t>
            </a:r>
            <a:r>
              <a:rPr lang="en-GB" sz="2800" b="1" dirty="0" err="1">
                <a:solidFill>
                  <a:schemeClr val="tx1"/>
                </a:solidFill>
              </a:rPr>
              <a:t>DevOps</a:t>
            </a:r>
            <a:endParaRPr lang="en-US" sz="2800" b="1" dirty="0">
              <a:solidFill>
                <a:schemeClr val="tx1"/>
              </a:solidFill>
            </a:endParaRPr>
          </a:p>
        </p:txBody>
      </p:sp>
      <p:grpSp>
        <p:nvGrpSpPr>
          <p:cNvPr id="9" name="Группа 8"/>
          <p:cNvGrpSpPr/>
          <p:nvPr/>
        </p:nvGrpSpPr>
        <p:grpSpPr>
          <a:xfrm>
            <a:off x="708337" y="2105159"/>
            <a:ext cx="10522040" cy="901521"/>
            <a:chOff x="708337" y="2524259"/>
            <a:chExt cx="10522040" cy="901521"/>
          </a:xfrm>
        </p:grpSpPr>
        <p:sp>
          <p:nvSpPr>
            <p:cNvPr id="2" name="Прямоугольник 1"/>
            <p:cNvSpPr/>
            <p:nvPr/>
          </p:nvSpPr>
          <p:spPr>
            <a:xfrm>
              <a:off x="708337" y="2524259"/>
              <a:ext cx="9337184" cy="901521"/>
            </a:xfrm>
            <a:prstGeom prst="rect">
              <a:avLst/>
            </a:prstGeom>
            <a:solidFill>
              <a:srgbClr val="60C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DevOps</a:t>
              </a:r>
              <a:r>
                <a:rPr lang="en-US" sz="2800" b="1" dirty="0">
                  <a:solidFill>
                    <a:schemeClr val="tx1"/>
                  </a:solidFill>
                </a:rPr>
                <a:t> overview</a:t>
              </a:r>
            </a:p>
          </p:txBody>
        </p:sp>
        <p:sp>
          <p:nvSpPr>
            <p:cNvPr id="5" name="Прямоугольник 4"/>
            <p:cNvSpPr/>
            <p:nvPr/>
          </p:nvSpPr>
          <p:spPr>
            <a:xfrm>
              <a:off x="10045521" y="2524259"/>
              <a:ext cx="1184856" cy="9015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Прямоугольник 5"/>
          <p:cNvSpPr/>
          <p:nvPr/>
        </p:nvSpPr>
        <p:spPr>
          <a:xfrm>
            <a:off x="10045521" y="3211668"/>
            <a:ext cx="1184856" cy="9015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045521" y="4280079"/>
            <a:ext cx="1184856" cy="9015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244699" y="540913"/>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Theoretical component content</a:t>
            </a:r>
            <a:endParaRPr lang="uk-UA" sz="6600" b="1" dirty="0">
              <a:solidFill>
                <a:schemeClr val="tx1"/>
              </a:solidFill>
            </a:endParaRPr>
          </a:p>
        </p:txBody>
      </p:sp>
      <p:sp>
        <p:nvSpPr>
          <p:cNvPr id="12" name="Прямоугольник 11"/>
          <p:cNvSpPr/>
          <p:nvPr/>
        </p:nvSpPr>
        <p:spPr>
          <a:xfrm>
            <a:off x="746614" y="5372279"/>
            <a:ext cx="9324307" cy="901521"/>
          </a:xfrm>
          <a:prstGeom prst="rect">
            <a:avLst/>
          </a:prstGeom>
          <a:solidFill>
            <a:srgbClr val="60C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Challenges for Development and Operations Team</a:t>
            </a:r>
          </a:p>
        </p:txBody>
      </p:sp>
      <p:sp>
        <p:nvSpPr>
          <p:cNvPr id="13" name="Прямоугольник 12"/>
          <p:cNvSpPr/>
          <p:nvPr/>
        </p:nvSpPr>
        <p:spPr>
          <a:xfrm>
            <a:off x="10070921" y="5372279"/>
            <a:ext cx="1184856" cy="9015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0146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07586" y="6488668"/>
            <a:ext cx="4884414" cy="369332"/>
          </a:xfrm>
          <a:prstGeom prst="rect">
            <a:avLst/>
          </a:prstGeom>
        </p:spPr>
        <p:txBody>
          <a:bodyPr wrap="none">
            <a:spAutoFit/>
          </a:bodyPr>
          <a:lstStyle/>
          <a:p>
            <a:r>
              <a:rPr lang="de-DE" dirty="0"/>
              <a:t>https://aws.amazon.com/devops/what-is-devops/</a:t>
            </a:r>
            <a:endParaRPr lang="uk-UA" dirty="0"/>
          </a:p>
        </p:txBody>
      </p:sp>
      <p:sp>
        <p:nvSpPr>
          <p:cNvPr id="5" name="Скругленный прямоугольник 4"/>
          <p:cNvSpPr/>
          <p:nvPr/>
        </p:nvSpPr>
        <p:spPr>
          <a:xfrm>
            <a:off x="345583" y="127897"/>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4400" dirty="0" err="1">
                <a:solidFill>
                  <a:schemeClr val="tx1"/>
                </a:solidFill>
              </a:rPr>
              <a:t>DevOps</a:t>
            </a:r>
            <a:r>
              <a:rPr lang="de-DE" sz="4400" dirty="0">
                <a:solidFill>
                  <a:schemeClr val="tx1"/>
                </a:solidFill>
              </a:rPr>
              <a:t> Practices</a:t>
            </a:r>
            <a:endParaRPr lang="en-US" sz="4400" b="1" dirty="0">
              <a:solidFill>
                <a:schemeClr val="tx1"/>
              </a:solidFill>
            </a:endParaRPr>
          </a:p>
        </p:txBody>
      </p:sp>
      <p:graphicFrame>
        <p:nvGraphicFramePr>
          <p:cNvPr id="6" name="Схема 5"/>
          <p:cNvGraphicFramePr/>
          <p:nvPr>
            <p:extLst>
              <p:ext uri="{D42A27DB-BD31-4B8C-83A1-F6EECF244321}">
                <p14:modId xmlns:p14="http://schemas.microsoft.com/office/powerpoint/2010/main" val="973109788"/>
              </p:ext>
            </p:extLst>
          </p:nvPr>
        </p:nvGraphicFramePr>
        <p:xfrm>
          <a:off x="-1426096" y="1397519"/>
          <a:ext cx="12382269" cy="528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07586" y="6488668"/>
            <a:ext cx="4884414" cy="369332"/>
          </a:xfrm>
          <a:prstGeom prst="rect">
            <a:avLst/>
          </a:prstGeom>
        </p:spPr>
        <p:txBody>
          <a:bodyPr wrap="none">
            <a:spAutoFit/>
          </a:bodyPr>
          <a:lstStyle/>
          <a:p>
            <a:r>
              <a:rPr lang="de-DE" dirty="0"/>
              <a:t>https://aws.amazon.com/devops/what-is-devops/</a:t>
            </a:r>
            <a:endParaRPr lang="uk-UA" dirty="0"/>
          </a:p>
        </p:txBody>
      </p:sp>
      <p:pic>
        <p:nvPicPr>
          <p:cNvPr id="6146" name="Picture 2" descr="Continuous Integration"/>
          <p:cNvPicPr>
            <a:picLocks noChangeAspect="1" noChangeArrowheads="1"/>
          </p:cNvPicPr>
          <p:nvPr/>
        </p:nvPicPr>
        <p:blipFill>
          <a:blip r:embed="rId2" cstate="print"/>
          <a:srcRect/>
          <a:stretch>
            <a:fillRect/>
          </a:stretch>
        </p:blipFill>
        <p:spPr bwMode="auto">
          <a:xfrm>
            <a:off x="30248" y="2366500"/>
            <a:ext cx="3145762" cy="3170928"/>
          </a:xfrm>
          <a:prstGeom prst="rect">
            <a:avLst/>
          </a:prstGeom>
          <a:noFill/>
        </p:spPr>
      </p:pic>
      <p:sp>
        <p:nvSpPr>
          <p:cNvPr id="6" name="Скругленный прямоугольник 5"/>
          <p:cNvSpPr/>
          <p:nvPr/>
        </p:nvSpPr>
        <p:spPr>
          <a:xfrm>
            <a:off x="378834" y="155070"/>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4400" dirty="0" err="1">
                <a:solidFill>
                  <a:schemeClr val="tx1"/>
                </a:solidFill>
              </a:rPr>
              <a:t>Continuous</a:t>
            </a:r>
            <a:r>
              <a:rPr lang="de-DE" sz="4400" dirty="0">
                <a:solidFill>
                  <a:schemeClr val="tx1"/>
                </a:solidFill>
              </a:rPr>
              <a:t> Integration</a:t>
            </a:r>
            <a:endParaRPr lang="en-US" sz="44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2227629578"/>
              </p:ext>
            </p:extLst>
          </p:nvPr>
        </p:nvGraphicFramePr>
        <p:xfrm>
          <a:off x="2075179" y="1678603"/>
          <a:ext cx="10925925" cy="4522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4225591266"/>
              </p:ext>
            </p:extLst>
          </p:nvPr>
        </p:nvGraphicFramePr>
        <p:xfrm>
          <a:off x="-1410329" y="1482010"/>
          <a:ext cx="12619612" cy="528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7307586" y="6488668"/>
            <a:ext cx="4884414" cy="369332"/>
          </a:xfrm>
          <a:prstGeom prst="rect">
            <a:avLst/>
          </a:prstGeom>
        </p:spPr>
        <p:txBody>
          <a:bodyPr wrap="none">
            <a:spAutoFit/>
          </a:bodyPr>
          <a:lstStyle/>
          <a:p>
            <a:r>
              <a:rPr lang="de-DE" dirty="0"/>
              <a:t>https://aws.amazon.com/devops/what-is-devops/</a:t>
            </a:r>
            <a:endParaRPr lang="uk-UA" dirty="0"/>
          </a:p>
        </p:txBody>
      </p:sp>
      <p:sp>
        <p:nvSpPr>
          <p:cNvPr id="6" name="Скругленный прямоугольник 5"/>
          <p:cNvSpPr/>
          <p:nvPr/>
        </p:nvSpPr>
        <p:spPr>
          <a:xfrm>
            <a:off x="345583" y="140475"/>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4400" dirty="0" err="1">
                <a:solidFill>
                  <a:srgbClr val="FF0000"/>
                </a:solidFill>
              </a:rPr>
              <a:t>Continuous</a:t>
            </a:r>
            <a:r>
              <a:rPr lang="de-DE" sz="4400" dirty="0">
                <a:solidFill>
                  <a:srgbClr val="FF0000"/>
                </a:solidFill>
              </a:rPr>
              <a:t> Integration</a:t>
            </a:r>
            <a:endParaRPr lang="en-US" sz="4400" b="1" dirty="0">
              <a:solidFill>
                <a:schemeClr val="tx1"/>
              </a:solidFill>
            </a:endParaRPr>
          </a:p>
        </p:txBody>
      </p:sp>
      <p:pic>
        <p:nvPicPr>
          <p:cNvPr id="8" name="Picture 2" descr="Continuous Integration"/>
          <p:cNvPicPr>
            <a:picLocks noChangeAspect="1" noChangeArrowheads="1"/>
          </p:cNvPicPr>
          <p:nvPr/>
        </p:nvPicPr>
        <p:blipFill>
          <a:blip r:embed="rId7" cstate="print"/>
          <a:srcRect/>
          <a:stretch>
            <a:fillRect/>
          </a:stretch>
        </p:blipFill>
        <p:spPr bwMode="auto">
          <a:xfrm>
            <a:off x="9046238" y="2399875"/>
            <a:ext cx="3145762" cy="317092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endParaRPr lang="en-US" dirty="0">
              <a:hlinkClick r:id="rId2"/>
            </a:endParaRPr>
          </a:p>
          <a:p>
            <a:endParaRPr lang="de-DE" dirty="0">
              <a:hlinkClick r:id="rId2"/>
            </a:endParaRPr>
          </a:p>
          <a:p>
            <a:pPr>
              <a:buNone/>
            </a:pPr>
            <a:endParaRPr lang="uk-UA" dirty="0"/>
          </a:p>
        </p:txBody>
      </p:sp>
      <p:sp>
        <p:nvSpPr>
          <p:cNvPr id="4" name="Скругленный прямоугольник 3"/>
          <p:cNvSpPr/>
          <p:nvPr/>
        </p:nvSpPr>
        <p:spPr>
          <a:xfrm>
            <a:off x="345583" y="170835"/>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4400" dirty="0" err="1">
                <a:solidFill>
                  <a:schemeClr val="tx1"/>
                </a:solidFill>
              </a:rPr>
              <a:t>Configuration</a:t>
            </a:r>
            <a:r>
              <a:rPr lang="de-DE" sz="4400" dirty="0">
                <a:solidFill>
                  <a:schemeClr val="tx1"/>
                </a:solidFill>
              </a:rPr>
              <a:t> </a:t>
            </a:r>
            <a:r>
              <a:rPr lang="de-DE" sz="4400" dirty="0" err="1">
                <a:solidFill>
                  <a:schemeClr val="tx1"/>
                </a:solidFill>
              </a:rPr>
              <a:t>management</a:t>
            </a:r>
            <a:endParaRPr lang="en-US" sz="44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2859338132"/>
              </p:ext>
            </p:extLst>
          </p:nvPr>
        </p:nvGraphicFramePr>
        <p:xfrm>
          <a:off x="242860" y="1825625"/>
          <a:ext cx="11706278" cy="4577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770374100"/>
              </p:ext>
            </p:extLst>
          </p:nvPr>
        </p:nvGraphicFramePr>
        <p:xfrm>
          <a:off x="242860" y="1825625"/>
          <a:ext cx="11706278" cy="4577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кругленный прямоугольник 3"/>
          <p:cNvSpPr/>
          <p:nvPr/>
        </p:nvSpPr>
        <p:spPr>
          <a:xfrm>
            <a:off x="345583" y="209805"/>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4400" dirty="0">
                <a:solidFill>
                  <a:schemeClr val="tx1"/>
                </a:solidFill>
              </a:rPr>
              <a:t>Orchestration</a:t>
            </a:r>
            <a:endParaRPr lang="en-US" sz="4400" b="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44325" y="1564984"/>
            <a:ext cx="11500833" cy="830997"/>
          </a:xfrm>
          <a:prstGeom prst="rect">
            <a:avLst/>
          </a:prstGeom>
        </p:spPr>
        <p:txBody>
          <a:bodyPr wrap="square">
            <a:spAutoFit/>
          </a:bodyPr>
          <a:lstStyle/>
          <a:p>
            <a:pPr algn="ctr">
              <a:buNone/>
            </a:pPr>
            <a:r>
              <a:rPr lang="en-US" sz="2400" dirty="0"/>
              <a:t>Monitoring: The collection and presentation of data about the performance and stability of services and infrastructure</a:t>
            </a:r>
          </a:p>
        </p:txBody>
      </p:sp>
      <p:sp>
        <p:nvSpPr>
          <p:cNvPr id="8" name="Скругленный прямоугольник 7"/>
          <p:cNvSpPr/>
          <p:nvPr/>
        </p:nvSpPr>
        <p:spPr>
          <a:xfrm>
            <a:off x="344326" y="178274"/>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4400" dirty="0">
                <a:solidFill>
                  <a:schemeClr val="tx1"/>
                </a:solidFill>
              </a:rPr>
              <a:t>Monitoring</a:t>
            </a:r>
            <a:endParaRPr lang="en-US" sz="4400" b="1" dirty="0">
              <a:solidFill>
                <a:schemeClr val="tx1"/>
              </a:solidFill>
            </a:endParaRPr>
          </a:p>
        </p:txBody>
      </p:sp>
      <p:graphicFrame>
        <p:nvGraphicFramePr>
          <p:cNvPr id="9" name="Схема 8"/>
          <p:cNvGraphicFramePr/>
          <p:nvPr>
            <p:extLst>
              <p:ext uri="{D42A27DB-BD31-4B8C-83A1-F6EECF244321}">
                <p14:modId xmlns:p14="http://schemas.microsoft.com/office/powerpoint/2010/main" val="4238165006"/>
              </p:ext>
            </p:extLst>
          </p:nvPr>
        </p:nvGraphicFramePr>
        <p:xfrm>
          <a:off x="402131" y="2459043"/>
          <a:ext cx="11385220" cy="4165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77198"/>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4400" dirty="0" err="1">
                <a:solidFill>
                  <a:schemeClr val="tx1"/>
                </a:solidFill>
              </a:rPr>
              <a:t>Why</a:t>
            </a:r>
            <a:r>
              <a:rPr lang="de-DE" sz="4400" dirty="0">
                <a:solidFill>
                  <a:schemeClr val="tx1"/>
                </a:solidFill>
              </a:rPr>
              <a:t> do Monitoring?</a:t>
            </a:r>
            <a:endParaRPr lang="en-US" sz="44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1256664729"/>
              </p:ext>
            </p:extLst>
          </p:nvPr>
        </p:nvGraphicFramePr>
        <p:xfrm>
          <a:off x="2031999" y="1413570"/>
          <a:ext cx="8128000" cy="5239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82681"/>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4400" dirty="0" err="1">
                <a:solidFill>
                  <a:schemeClr val="tx1"/>
                </a:solidFill>
              </a:rPr>
              <a:t>Microservices</a:t>
            </a:r>
            <a:endParaRPr lang="en-US" sz="44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3791683894"/>
              </p:ext>
            </p:extLst>
          </p:nvPr>
        </p:nvGraphicFramePr>
        <p:xfrm>
          <a:off x="455694" y="1718441"/>
          <a:ext cx="11280609" cy="4861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82680"/>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4400" dirty="0" err="1">
                <a:solidFill>
                  <a:schemeClr val="tx1"/>
                </a:solidFill>
              </a:rPr>
              <a:t>Microservices</a:t>
            </a:r>
            <a:r>
              <a:rPr lang="de-DE" sz="4400" dirty="0">
                <a:solidFill>
                  <a:schemeClr val="tx1"/>
                </a:solidFill>
              </a:rPr>
              <a:t> </a:t>
            </a:r>
            <a:r>
              <a:rPr lang="de-DE" sz="4400" dirty="0" err="1">
                <a:solidFill>
                  <a:schemeClr val="tx1"/>
                </a:solidFill>
              </a:rPr>
              <a:t>advantages</a:t>
            </a:r>
            <a:endParaRPr lang="en-US" sz="44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1337117905"/>
              </p:ext>
            </p:extLst>
          </p:nvPr>
        </p:nvGraphicFramePr>
        <p:xfrm>
          <a:off x="2031999" y="1576552"/>
          <a:ext cx="8128000" cy="5082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931776" y="6488668"/>
            <a:ext cx="5260223" cy="369332"/>
          </a:xfrm>
          <a:prstGeom prst="rect">
            <a:avLst/>
          </a:prstGeom>
        </p:spPr>
        <p:txBody>
          <a:bodyPr wrap="none">
            <a:spAutoFit/>
          </a:bodyPr>
          <a:lstStyle/>
          <a:p>
            <a:pPr>
              <a:buNone/>
            </a:pPr>
            <a:r>
              <a:rPr lang="en-US" dirty="0"/>
              <a:t>https://xebialabs.com/periodic-table-of-devops-tools/</a:t>
            </a:r>
          </a:p>
        </p:txBody>
      </p:sp>
      <p:pic>
        <p:nvPicPr>
          <p:cNvPr id="45058" name="Picture 2"/>
          <p:cNvPicPr>
            <a:picLocks noChangeAspect="1" noChangeArrowheads="1"/>
          </p:cNvPicPr>
          <p:nvPr/>
        </p:nvPicPr>
        <p:blipFill>
          <a:blip r:embed="rId3" cstate="print"/>
          <a:srcRect/>
          <a:stretch>
            <a:fillRect/>
          </a:stretch>
        </p:blipFill>
        <p:spPr bwMode="auto">
          <a:xfrm>
            <a:off x="1484804" y="1348508"/>
            <a:ext cx="9207500" cy="5153996"/>
          </a:xfrm>
          <a:prstGeom prst="rect">
            <a:avLst/>
          </a:prstGeom>
          <a:noFill/>
          <a:ln w="9525">
            <a:noFill/>
            <a:miter lim="800000"/>
            <a:headEnd/>
            <a:tailEnd/>
          </a:ln>
        </p:spPr>
      </p:pic>
      <p:sp>
        <p:nvSpPr>
          <p:cNvPr id="6" name="Скругленный прямоугольник 5"/>
          <p:cNvSpPr/>
          <p:nvPr/>
        </p:nvSpPr>
        <p:spPr>
          <a:xfrm>
            <a:off x="338138" y="112136"/>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de-DE" sz="4400" dirty="0" err="1">
                <a:solidFill>
                  <a:schemeClr val="tx1"/>
                </a:solidFill>
              </a:rPr>
              <a:t>DevOps</a:t>
            </a:r>
            <a:r>
              <a:rPr lang="de-DE" sz="4400" dirty="0">
                <a:solidFill>
                  <a:schemeClr val="tx1"/>
                </a:solidFill>
              </a:rPr>
              <a:t> Tools</a:t>
            </a:r>
            <a:endParaRPr lang="en-US" sz="4400" b="1" dirty="0">
              <a:solidFill>
                <a:schemeClr val="tx1"/>
              </a:solidFill>
            </a:endParaRPr>
          </a:p>
        </p:txBody>
      </p:sp>
      <p:sp>
        <p:nvSpPr>
          <p:cNvPr id="5" name="Прямоугольник 4"/>
          <p:cNvSpPr/>
          <p:nvPr/>
        </p:nvSpPr>
        <p:spPr>
          <a:xfrm>
            <a:off x="8027814" y="979176"/>
            <a:ext cx="3546164" cy="369332"/>
          </a:xfrm>
          <a:prstGeom prst="rect">
            <a:avLst/>
          </a:prstGeom>
        </p:spPr>
        <p:txBody>
          <a:bodyPr wrap="none">
            <a:spAutoFit/>
          </a:bodyPr>
          <a:lstStyle/>
          <a:p>
            <a:r>
              <a:rPr lang="en-US" b="1" cap="all" dirty="0"/>
              <a:t>PERIODIC TABLE OF DEVOPS TOOLS</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44699" y="540913"/>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rPr>
              <a:t>Practical component</a:t>
            </a:r>
            <a:endParaRPr lang="uk-UA" sz="6600" b="1" dirty="0">
              <a:solidFill>
                <a:schemeClr val="tx1"/>
              </a:solidFill>
            </a:endParaRPr>
          </a:p>
        </p:txBody>
      </p:sp>
      <p:grpSp>
        <p:nvGrpSpPr>
          <p:cNvPr id="9" name="Группа 8"/>
          <p:cNvGrpSpPr/>
          <p:nvPr/>
        </p:nvGrpSpPr>
        <p:grpSpPr>
          <a:xfrm>
            <a:off x="734095" y="2307493"/>
            <a:ext cx="10522040" cy="734096"/>
            <a:chOff x="708337" y="2524259"/>
            <a:chExt cx="10522040" cy="901521"/>
          </a:xfrm>
        </p:grpSpPr>
        <p:sp>
          <p:nvSpPr>
            <p:cNvPr id="3" name="Прямоугольник 2"/>
            <p:cNvSpPr/>
            <p:nvPr/>
          </p:nvSpPr>
          <p:spPr>
            <a:xfrm>
              <a:off x="708337" y="2524259"/>
              <a:ext cx="9337184" cy="901521"/>
            </a:xfrm>
            <a:prstGeom prst="rect">
              <a:avLst/>
            </a:prstGeom>
            <a:solidFill>
              <a:srgbClr val="60C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rPr>
                <a:t>Using </a:t>
              </a:r>
              <a:r>
                <a:rPr lang="en-GB" sz="3600" dirty="0" err="1">
                  <a:solidFill>
                    <a:schemeClr val="tx1"/>
                  </a:solidFill>
                </a:rPr>
                <a:t>DevOps</a:t>
              </a:r>
              <a:r>
                <a:rPr lang="en-GB" sz="3600" dirty="0">
                  <a:solidFill>
                    <a:schemeClr val="tx1"/>
                  </a:solidFill>
                </a:rPr>
                <a:t> tools monitoring executions of :</a:t>
              </a:r>
              <a:endParaRPr lang="en-US" sz="3600" dirty="0">
                <a:solidFill>
                  <a:schemeClr val="tx1"/>
                </a:solidFill>
              </a:endParaRPr>
            </a:p>
          </p:txBody>
        </p:sp>
        <p:sp>
          <p:nvSpPr>
            <p:cNvPr id="6" name="Прямоугольник 5"/>
            <p:cNvSpPr/>
            <p:nvPr/>
          </p:nvSpPr>
          <p:spPr>
            <a:xfrm>
              <a:off x="10045521" y="2524259"/>
              <a:ext cx="1184856" cy="901521"/>
            </a:xfrm>
            <a:prstGeom prst="rect">
              <a:avLst/>
            </a:prstGeom>
            <a:solidFill>
              <a:srgbClr val="F45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1" name="Группа 10"/>
          <p:cNvGrpSpPr/>
          <p:nvPr/>
        </p:nvGrpSpPr>
        <p:grpSpPr>
          <a:xfrm>
            <a:off x="734095" y="3546725"/>
            <a:ext cx="10522040" cy="734096"/>
            <a:chOff x="708337" y="2524259"/>
            <a:chExt cx="10522040" cy="901521"/>
          </a:xfrm>
        </p:grpSpPr>
        <p:sp>
          <p:nvSpPr>
            <p:cNvPr id="12" name="Прямоугольник 11"/>
            <p:cNvSpPr/>
            <p:nvPr/>
          </p:nvSpPr>
          <p:spPr>
            <a:xfrm>
              <a:off x="708337" y="2524259"/>
              <a:ext cx="9337184" cy="901521"/>
            </a:xfrm>
            <a:prstGeom prst="rect">
              <a:avLst/>
            </a:prstGeom>
            <a:solidFill>
              <a:srgbClr val="B4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Repeated jobs</a:t>
              </a:r>
              <a:endParaRPr lang="en-US" sz="2800" dirty="0">
                <a:solidFill>
                  <a:schemeClr val="tx1"/>
                </a:solidFill>
              </a:endParaRPr>
            </a:p>
          </p:txBody>
        </p:sp>
        <p:sp>
          <p:nvSpPr>
            <p:cNvPr id="13" name="Прямоугольник 12"/>
            <p:cNvSpPr/>
            <p:nvPr/>
          </p:nvSpPr>
          <p:spPr>
            <a:xfrm>
              <a:off x="10045521" y="2524259"/>
              <a:ext cx="1184856" cy="901521"/>
            </a:xfrm>
            <a:prstGeom prst="rect">
              <a:avLst/>
            </a:prstGeom>
            <a:solidFill>
              <a:srgbClr val="F89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4" name="Группа 13"/>
          <p:cNvGrpSpPr/>
          <p:nvPr/>
        </p:nvGrpSpPr>
        <p:grpSpPr>
          <a:xfrm>
            <a:off x="708337" y="4556996"/>
            <a:ext cx="10522040" cy="734096"/>
            <a:chOff x="708337" y="2524259"/>
            <a:chExt cx="10522040" cy="901521"/>
          </a:xfrm>
        </p:grpSpPr>
        <p:sp>
          <p:nvSpPr>
            <p:cNvPr id="15" name="Прямоугольник 14"/>
            <p:cNvSpPr/>
            <p:nvPr/>
          </p:nvSpPr>
          <p:spPr>
            <a:xfrm>
              <a:off x="708337" y="2524259"/>
              <a:ext cx="9337184" cy="901521"/>
            </a:xfrm>
            <a:prstGeom prst="rect">
              <a:avLst/>
            </a:prstGeom>
            <a:solidFill>
              <a:srgbClr val="B4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Monitoring systems for  cluster and grid monitoring capabilities </a:t>
              </a:r>
            </a:p>
          </p:txBody>
        </p:sp>
        <p:sp>
          <p:nvSpPr>
            <p:cNvPr id="16" name="Прямоугольник 15"/>
            <p:cNvSpPr/>
            <p:nvPr/>
          </p:nvSpPr>
          <p:spPr>
            <a:xfrm>
              <a:off x="10045521" y="2524259"/>
              <a:ext cx="1184856" cy="901521"/>
            </a:xfrm>
            <a:prstGeom prst="rect">
              <a:avLst/>
            </a:prstGeom>
            <a:solidFill>
              <a:srgbClr val="F89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6"/>
          <p:cNvGrpSpPr/>
          <p:nvPr/>
        </p:nvGrpSpPr>
        <p:grpSpPr>
          <a:xfrm>
            <a:off x="708337" y="5567267"/>
            <a:ext cx="10522040" cy="734097"/>
            <a:chOff x="708337" y="2524259"/>
            <a:chExt cx="10522040" cy="901522"/>
          </a:xfrm>
        </p:grpSpPr>
        <p:sp>
          <p:nvSpPr>
            <p:cNvPr id="18" name="Прямоугольник 17"/>
            <p:cNvSpPr/>
            <p:nvPr/>
          </p:nvSpPr>
          <p:spPr>
            <a:xfrm>
              <a:off x="708337" y="2524260"/>
              <a:ext cx="9337184" cy="901521"/>
            </a:xfrm>
            <a:prstGeom prst="rect">
              <a:avLst/>
            </a:prstGeom>
            <a:solidFill>
              <a:srgbClr val="B4E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Real-time traffic analysis</a:t>
              </a:r>
            </a:p>
          </p:txBody>
        </p:sp>
        <p:sp>
          <p:nvSpPr>
            <p:cNvPr id="19" name="Прямоугольник 18"/>
            <p:cNvSpPr/>
            <p:nvPr/>
          </p:nvSpPr>
          <p:spPr>
            <a:xfrm>
              <a:off x="10045521" y="2524259"/>
              <a:ext cx="1184856" cy="901521"/>
            </a:xfrm>
            <a:prstGeom prst="rect">
              <a:avLst/>
            </a:prstGeom>
            <a:solidFill>
              <a:srgbClr val="F89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182268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82681"/>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3600" dirty="0">
                <a:solidFill>
                  <a:schemeClr val="tx1"/>
                </a:solidFill>
              </a:rPr>
              <a:t>Tools for Build Automation and Continuous  Integration</a:t>
            </a:r>
            <a:endParaRPr lang="en-US" sz="3600" b="1" dirty="0">
              <a:solidFill>
                <a:schemeClr val="tx1"/>
              </a:solidFill>
            </a:endParaRPr>
          </a:p>
        </p:txBody>
      </p:sp>
      <p:sp>
        <p:nvSpPr>
          <p:cNvPr id="5" name="Прямоугольник 4"/>
          <p:cNvSpPr/>
          <p:nvPr/>
        </p:nvSpPr>
        <p:spPr>
          <a:xfrm>
            <a:off x="345583" y="1609337"/>
            <a:ext cx="11500833" cy="461665"/>
          </a:xfrm>
          <a:prstGeom prst="rect">
            <a:avLst/>
          </a:prstGeom>
        </p:spPr>
        <p:txBody>
          <a:bodyPr wrap="square">
            <a:spAutoFit/>
          </a:bodyPr>
          <a:lstStyle/>
          <a:p>
            <a:pPr algn="ctr">
              <a:buNone/>
            </a:pPr>
            <a:r>
              <a:rPr lang="en-US" sz="2400" dirty="0"/>
              <a:t>Continuous Integration – Continuously merging code into a single branch or mainline</a:t>
            </a:r>
          </a:p>
        </p:txBody>
      </p:sp>
      <p:graphicFrame>
        <p:nvGraphicFramePr>
          <p:cNvPr id="6" name="Схема 5"/>
          <p:cNvGraphicFramePr/>
          <p:nvPr>
            <p:extLst>
              <p:ext uri="{D42A27DB-BD31-4B8C-83A1-F6EECF244321}">
                <p14:modId xmlns:p14="http://schemas.microsoft.com/office/powerpoint/2010/main" val="4197673310"/>
              </p:ext>
            </p:extLst>
          </p:nvPr>
        </p:nvGraphicFramePr>
        <p:xfrm>
          <a:off x="577191" y="2261286"/>
          <a:ext cx="11037614" cy="4202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ÐÐ°ÑÑÐ¸Ð½ÐºÐ¸ Ð¿Ð¾ Ð·Ð°Ð¿ÑÐ¾ÑÑ Jenkin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1952"/>
          <a:stretch/>
        </p:blipFill>
        <p:spPr bwMode="auto">
          <a:xfrm>
            <a:off x="345583" y="1907745"/>
            <a:ext cx="2112348" cy="14374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ÑÑÐ¸Ð½ÐºÐ¸ Ð¿Ð¾ Ð·Ð°Ð¿ÑÐ¾ÑÑ TravisC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30871" y="2109307"/>
            <a:ext cx="1042604" cy="1034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98446"/>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3600" dirty="0">
                <a:solidFill>
                  <a:schemeClr val="tx1"/>
                </a:solidFill>
              </a:rPr>
              <a:t>Tools for Configuration Management</a:t>
            </a:r>
            <a:endParaRPr lang="en-US" sz="3600" b="1" dirty="0">
              <a:solidFill>
                <a:schemeClr val="tx1"/>
              </a:solidFill>
            </a:endParaRPr>
          </a:p>
        </p:txBody>
      </p:sp>
      <p:sp>
        <p:nvSpPr>
          <p:cNvPr id="5" name="Прямоугольник 4"/>
          <p:cNvSpPr/>
          <p:nvPr/>
        </p:nvSpPr>
        <p:spPr>
          <a:xfrm>
            <a:off x="345582" y="1543538"/>
            <a:ext cx="11500833" cy="830997"/>
          </a:xfrm>
          <a:prstGeom prst="rect">
            <a:avLst/>
          </a:prstGeom>
        </p:spPr>
        <p:txBody>
          <a:bodyPr wrap="square">
            <a:spAutoFit/>
          </a:bodyPr>
          <a:lstStyle/>
          <a:p>
            <a:pPr algn="ctr">
              <a:buNone/>
            </a:pPr>
            <a:r>
              <a:rPr lang="en-US" sz="2400" dirty="0"/>
              <a:t>Configuration Management –Managing and changing the state of pieces of infrastructure in a consistent and maintainable way</a:t>
            </a:r>
          </a:p>
        </p:txBody>
      </p:sp>
      <p:graphicFrame>
        <p:nvGraphicFramePr>
          <p:cNvPr id="6" name="Схема 5"/>
          <p:cNvGraphicFramePr/>
          <p:nvPr>
            <p:extLst>
              <p:ext uri="{D42A27DB-BD31-4B8C-83A1-F6EECF244321}">
                <p14:modId xmlns:p14="http://schemas.microsoft.com/office/powerpoint/2010/main" val="389428175"/>
              </p:ext>
            </p:extLst>
          </p:nvPr>
        </p:nvGraphicFramePr>
        <p:xfrm>
          <a:off x="2031998" y="2443508"/>
          <a:ext cx="8128000" cy="4242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61433"/>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3600" dirty="0">
                <a:solidFill>
                  <a:schemeClr val="tx1"/>
                </a:solidFill>
              </a:rPr>
              <a:t>Tools for Configuration Management</a:t>
            </a:r>
            <a:endParaRPr lang="en-US" sz="3600" b="1" dirty="0">
              <a:solidFill>
                <a:schemeClr val="tx1"/>
              </a:solidFill>
            </a:endParaRPr>
          </a:p>
        </p:txBody>
      </p:sp>
      <p:sp>
        <p:nvSpPr>
          <p:cNvPr id="5" name="Прямоугольник 4"/>
          <p:cNvSpPr/>
          <p:nvPr/>
        </p:nvSpPr>
        <p:spPr>
          <a:xfrm>
            <a:off x="345582" y="1502459"/>
            <a:ext cx="11500833" cy="830997"/>
          </a:xfrm>
          <a:prstGeom prst="rect">
            <a:avLst/>
          </a:prstGeom>
        </p:spPr>
        <p:txBody>
          <a:bodyPr wrap="square">
            <a:spAutoFit/>
          </a:bodyPr>
          <a:lstStyle/>
          <a:p>
            <a:pPr algn="ctr">
              <a:buNone/>
            </a:pPr>
            <a:r>
              <a:rPr lang="en-US" sz="2400" dirty="0"/>
              <a:t>Configuration Management –Managing and changing the state of pieces of infrastructure in a consistent and maintainable way</a:t>
            </a:r>
          </a:p>
        </p:txBody>
      </p:sp>
      <p:graphicFrame>
        <p:nvGraphicFramePr>
          <p:cNvPr id="6" name="Схема 5"/>
          <p:cNvGraphicFramePr/>
          <p:nvPr>
            <p:extLst>
              <p:ext uri="{D42A27DB-BD31-4B8C-83A1-F6EECF244321}">
                <p14:modId xmlns:p14="http://schemas.microsoft.com/office/powerpoint/2010/main" val="3919469534"/>
              </p:ext>
            </p:extLst>
          </p:nvPr>
        </p:nvGraphicFramePr>
        <p:xfrm>
          <a:off x="2031998" y="2443508"/>
          <a:ext cx="8128000" cy="4242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4" name="Picture 4" descr="Configuration Management tools"/>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55279" b="54995"/>
          <a:stretch/>
        </p:blipFill>
        <p:spPr bwMode="auto">
          <a:xfrm>
            <a:off x="4396499" y="1801047"/>
            <a:ext cx="2981763" cy="1714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82680"/>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3600" dirty="0">
                <a:solidFill>
                  <a:schemeClr val="tx1"/>
                </a:solidFill>
              </a:rPr>
              <a:t>Tools for Configuration Management</a:t>
            </a:r>
            <a:endParaRPr lang="en-US" sz="36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820521752"/>
              </p:ext>
            </p:extLst>
          </p:nvPr>
        </p:nvGraphicFramePr>
        <p:xfrm>
          <a:off x="2031999" y="2049370"/>
          <a:ext cx="8128000" cy="4242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Configuration Management tools"/>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53793" r="38491"/>
          <a:stretch/>
        </p:blipFill>
        <p:spPr bwMode="auto">
          <a:xfrm>
            <a:off x="4297691" y="1919428"/>
            <a:ext cx="3963442" cy="1701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54480"/>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3600" dirty="0">
                <a:solidFill>
                  <a:schemeClr val="tx1"/>
                </a:solidFill>
              </a:rPr>
              <a:t>Tools for Virtualization and Containerization</a:t>
            </a:r>
            <a:endParaRPr lang="en-US" sz="36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918001178"/>
              </p:ext>
            </p:extLst>
          </p:nvPr>
        </p:nvGraphicFramePr>
        <p:xfrm>
          <a:off x="345582" y="1702676"/>
          <a:ext cx="11500833" cy="4792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70245"/>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3600" dirty="0">
                <a:solidFill>
                  <a:schemeClr val="tx1"/>
                </a:solidFill>
              </a:rPr>
              <a:t>Tools for Virtualization</a:t>
            </a:r>
            <a:endParaRPr lang="en-US" sz="36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422474434"/>
              </p:ext>
            </p:extLst>
          </p:nvPr>
        </p:nvGraphicFramePr>
        <p:xfrm>
          <a:off x="1543762" y="1425868"/>
          <a:ext cx="11500833" cy="5155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ÐÐ°ÑÑÐ¸Ð½ÐºÐ¸ Ð¿Ð¾ Ð·Ð°Ð¿ÑÐ¾ÑÑ VMWa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0498" y="1907628"/>
            <a:ext cx="788274" cy="788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Ð°ÑÑÐ¸Ð½ÐºÐ¸ Ð¿Ð¾ Ð·Ð°Ð¿ÑÐ¾ÑÑ Microsoft Hyper-V"/>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59767"/>
          <a:stretch/>
        </p:blipFill>
        <p:spPr bwMode="auto">
          <a:xfrm>
            <a:off x="9140498" y="2806755"/>
            <a:ext cx="788274" cy="8364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ÐÐ°ÑÑÐ¸Ð½ÐºÐ¸ Ð¿Ð¾ Ð·Ð°Ð¿ÑÐ¾ÑÑ Oracle V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94678" y="3769784"/>
            <a:ext cx="749860" cy="10131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ÐÐ¾ÑÐ¾Ð¶ÐµÐµ Ð¸Ð·Ð¾Ð±ÑÐ°Ð¶ÐµÐ½Ð¸Ðµ"/>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72106" y="5864025"/>
            <a:ext cx="1372432" cy="52031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ÐÐ°ÑÑÐ¸Ð½ÐºÐ¸ Ð¿Ð¾ Ð·Ð°Ð¿ÑÐ¾ÑÑ Solaris LDOM Ð»Ð¾Ð³Ð¾"/>
          <p:cNvPicPr>
            <a:picLocks noChangeAspect="1" noChangeArrowheads="1"/>
          </p:cNvPicPr>
          <p:nvPr/>
        </p:nvPicPr>
        <p:blipFill>
          <a:blip r:embed="rId1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710281" y="4802179"/>
            <a:ext cx="1234257" cy="644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38714"/>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3600" dirty="0">
                <a:solidFill>
                  <a:schemeClr val="tx1"/>
                </a:solidFill>
              </a:rPr>
              <a:t>Tools for Containerization</a:t>
            </a:r>
            <a:endParaRPr lang="en-US" sz="36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2079404576"/>
              </p:ext>
            </p:extLst>
          </p:nvPr>
        </p:nvGraphicFramePr>
        <p:xfrm>
          <a:off x="345582" y="1584708"/>
          <a:ext cx="115008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ÐÐ°ÑÑÐ¸Ð½ÐºÐ¸ Ð¿Ð¾ Ð·Ð°Ð¿ÑÐ¾ÑÑ Docke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880" y="3917083"/>
            <a:ext cx="1287165" cy="8578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ÐÐ°ÑÑÐ¸Ð½ÐºÐ¸ Ð¿Ð¾ Ð·Ð°Ð¿ÑÐ¾ÑÑ OpenVZ"/>
          <p:cNvPicPr>
            <a:picLocks noChangeAspect="1" noChangeArrowheads="1"/>
          </p:cNvPicPr>
          <p:nvPr/>
        </p:nvPicPr>
        <p:blipFill rotWithShape="1">
          <a:blip r:embed="rId9">
            <a:extLst>
              <a:ext uri="{28A0092B-C50C-407E-A947-70E740481C1C}">
                <a14:useLocalDpi xmlns:a14="http://schemas.microsoft.com/office/drawing/2010/main" val="0"/>
              </a:ext>
            </a:extLst>
          </a:blip>
          <a:srcRect r="71007"/>
          <a:stretch/>
        </p:blipFill>
        <p:spPr bwMode="auto">
          <a:xfrm>
            <a:off x="427411" y="5278888"/>
            <a:ext cx="1268400" cy="111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249073"/>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000" dirty="0">
                <a:solidFill>
                  <a:schemeClr val="tx1"/>
                </a:solidFill>
              </a:rPr>
              <a:t>Monitoring Tools</a:t>
            </a:r>
            <a:endParaRPr lang="en-US" sz="4000" b="1" dirty="0">
              <a:solidFill>
                <a:schemeClr val="tx1"/>
              </a:solidFill>
            </a:endParaRPr>
          </a:p>
        </p:txBody>
      </p:sp>
      <p:sp>
        <p:nvSpPr>
          <p:cNvPr id="5" name="Прямоугольник 4"/>
          <p:cNvSpPr/>
          <p:nvPr/>
        </p:nvSpPr>
        <p:spPr>
          <a:xfrm>
            <a:off x="345582" y="1545231"/>
            <a:ext cx="11500833" cy="954107"/>
          </a:xfrm>
          <a:prstGeom prst="rect">
            <a:avLst/>
          </a:prstGeom>
        </p:spPr>
        <p:txBody>
          <a:bodyPr wrap="square">
            <a:spAutoFit/>
          </a:bodyPr>
          <a:lstStyle/>
          <a:p>
            <a:pPr algn="ctr">
              <a:buNone/>
            </a:pPr>
            <a:r>
              <a:rPr lang="en-US" sz="2800" dirty="0"/>
              <a:t>Collecting and presenting data about the state and performance of applications </a:t>
            </a:r>
          </a:p>
        </p:txBody>
      </p:sp>
      <p:graphicFrame>
        <p:nvGraphicFramePr>
          <p:cNvPr id="6" name="Схема 5"/>
          <p:cNvGraphicFramePr/>
          <p:nvPr>
            <p:extLst>
              <p:ext uri="{D42A27DB-BD31-4B8C-83A1-F6EECF244321}">
                <p14:modId xmlns:p14="http://schemas.microsoft.com/office/powerpoint/2010/main" val="4222285774"/>
              </p:ext>
            </p:extLst>
          </p:nvPr>
        </p:nvGraphicFramePr>
        <p:xfrm>
          <a:off x="345581" y="2559124"/>
          <a:ext cx="11500833" cy="3946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70245"/>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000" dirty="0">
                <a:solidFill>
                  <a:schemeClr val="tx1"/>
                </a:solidFill>
              </a:rPr>
              <a:t>Monitoring Tools</a:t>
            </a:r>
            <a:endParaRPr lang="en-US" sz="40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3318378494"/>
              </p:ext>
            </p:extLst>
          </p:nvPr>
        </p:nvGraphicFramePr>
        <p:xfrm>
          <a:off x="345582" y="1639613"/>
          <a:ext cx="11500833" cy="4940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ÐÐ°ÑÑÐ¸Ð½ÐºÐ¸ Ð¿Ð¾ Ð·Ð°Ð¿ÑÐ¾ÑÑ NewRelic"/>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8445" y="4007909"/>
            <a:ext cx="2571858" cy="25718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ÐÐ°ÑÑÐ¸Ð½ÐºÐ¸ Ð¿Ð¾ Ð·Ð°Ð¿ÑÐ¾ÑÑ SenS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68719" y="1740662"/>
            <a:ext cx="2341584" cy="2034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86011"/>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000" dirty="0">
                <a:solidFill>
                  <a:schemeClr val="tx1"/>
                </a:solidFill>
              </a:rPr>
              <a:t>Tools for Orchestration</a:t>
            </a:r>
            <a:endParaRPr lang="en-US" sz="4000" b="1" dirty="0">
              <a:solidFill>
                <a:schemeClr val="tx1"/>
              </a:solidFill>
            </a:endParaRPr>
          </a:p>
        </p:txBody>
      </p:sp>
      <p:sp>
        <p:nvSpPr>
          <p:cNvPr id="5" name="Прямоугольник 4"/>
          <p:cNvSpPr/>
          <p:nvPr/>
        </p:nvSpPr>
        <p:spPr>
          <a:xfrm>
            <a:off x="345582" y="1641357"/>
            <a:ext cx="11500833" cy="830997"/>
          </a:xfrm>
          <a:prstGeom prst="rect">
            <a:avLst/>
          </a:prstGeom>
        </p:spPr>
        <p:txBody>
          <a:bodyPr wrap="square">
            <a:spAutoFit/>
          </a:bodyPr>
          <a:lstStyle/>
          <a:p>
            <a:pPr algn="ctr">
              <a:buNone/>
            </a:pPr>
            <a:r>
              <a:rPr lang="en-US" sz="2400" dirty="0"/>
              <a:t>Orchestration – automation that supports processes and workflows, such as provisioning resources</a:t>
            </a:r>
          </a:p>
        </p:txBody>
      </p:sp>
      <p:graphicFrame>
        <p:nvGraphicFramePr>
          <p:cNvPr id="6" name="Схема 5"/>
          <p:cNvGraphicFramePr/>
          <p:nvPr>
            <p:extLst>
              <p:ext uri="{D42A27DB-BD31-4B8C-83A1-F6EECF244321}">
                <p14:modId xmlns:p14="http://schemas.microsoft.com/office/powerpoint/2010/main" val="3910670442"/>
              </p:ext>
            </p:extLst>
          </p:nvPr>
        </p:nvGraphicFramePr>
        <p:xfrm>
          <a:off x="550041" y="2691328"/>
          <a:ext cx="11296373" cy="4041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ÐÐ°ÑÑÐ¸Ð½ÐºÐ¸ Ð¿Ð¾ Ð·Ð°Ð¿ÑÐ¾ÑÑ Docker Swar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71630" y="2835754"/>
            <a:ext cx="1200259" cy="12031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ÐÐ¾ÑÐ¾Ð¶ÐµÐµ Ð¸Ð·Ð¾Ð±ÑÐ°Ð¶ÐµÐ½Ð¸Ðµ"/>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57289" y="4712029"/>
            <a:ext cx="1905547" cy="1000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2" y="161433"/>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6600" dirty="0" err="1">
                <a:solidFill>
                  <a:schemeClr val="tx1"/>
                </a:solidFill>
              </a:rPr>
              <a:t>What</a:t>
            </a:r>
            <a:r>
              <a:rPr lang="de-DE" sz="6600" dirty="0">
                <a:solidFill>
                  <a:schemeClr val="tx1"/>
                </a:solidFill>
              </a:rPr>
              <a:t> </a:t>
            </a:r>
            <a:r>
              <a:rPr lang="de-DE" sz="6600" dirty="0" err="1">
                <a:solidFill>
                  <a:schemeClr val="tx1"/>
                </a:solidFill>
              </a:rPr>
              <a:t>is</a:t>
            </a:r>
            <a:r>
              <a:rPr lang="de-DE" sz="6600" dirty="0">
                <a:solidFill>
                  <a:schemeClr val="tx1"/>
                </a:solidFill>
              </a:rPr>
              <a:t> </a:t>
            </a:r>
            <a:r>
              <a:rPr lang="de-DE" sz="6600" dirty="0" err="1">
                <a:solidFill>
                  <a:schemeClr val="tx1"/>
                </a:solidFill>
              </a:rPr>
              <a:t>DevOps</a:t>
            </a:r>
            <a:r>
              <a:rPr lang="de-DE" sz="6600" dirty="0">
                <a:solidFill>
                  <a:schemeClr val="tx1"/>
                </a:solidFill>
              </a:rPr>
              <a:t>?</a:t>
            </a:r>
            <a:endParaRPr lang="uk-UA" sz="66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239203636"/>
              </p:ext>
            </p:extLst>
          </p:nvPr>
        </p:nvGraphicFramePr>
        <p:xfrm>
          <a:off x="345582" y="1439333"/>
          <a:ext cx="115008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70246"/>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000" dirty="0">
                <a:solidFill>
                  <a:schemeClr val="tx1"/>
                </a:solidFill>
              </a:rPr>
              <a:t>Tools for Orchestration</a:t>
            </a:r>
            <a:endParaRPr lang="en-US" sz="40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1077519365"/>
              </p:ext>
            </p:extLst>
          </p:nvPr>
        </p:nvGraphicFramePr>
        <p:xfrm>
          <a:off x="345582" y="1655379"/>
          <a:ext cx="11500833" cy="4419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ÐÐ°ÑÑÐ¸Ð½ÐºÐ¸ Ð¿Ð¾ Ð·Ð°Ð¿ÑÐ¾ÑÑ Zookeep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58140" y="1655379"/>
            <a:ext cx="2209253" cy="3140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154481"/>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000" dirty="0">
                <a:solidFill>
                  <a:schemeClr val="tx1"/>
                </a:solidFill>
              </a:rPr>
              <a:t>Traditional stack, IaaS, </a:t>
            </a:r>
            <a:r>
              <a:rPr lang="en-US" sz="4000" dirty="0" err="1">
                <a:solidFill>
                  <a:schemeClr val="tx1"/>
                </a:solidFill>
              </a:rPr>
              <a:t>Paas</a:t>
            </a:r>
            <a:endParaRPr lang="en-US" sz="4000" b="1" dirty="0">
              <a:solidFill>
                <a:schemeClr val="tx1"/>
              </a:solidFill>
            </a:endParaRPr>
          </a:p>
        </p:txBody>
      </p:sp>
      <p:sp>
        <p:nvSpPr>
          <p:cNvPr id="5" name="Прямоугольник 4"/>
          <p:cNvSpPr/>
          <p:nvPr/>
        </p:nvSpPr>
        <p:spPr>
          <a:xfrm>
            <a:off x="345582" y="1551829"/>
            <a:ext cx="11500833" cy="830997"/>
          </a:xfrm>
          <a:prstGeom prst="rect">
            <a:avLst/>
          </a:prstGeom>
        </p:spPr>
        <p:txBody>
          <a:bodyPr wrap="square">
            <a:spAutoFit/>
          </a:bodyPr>
          <a:lstStyle/>
          <a:p>
            <a:pPr algn="ctr">
              <a:buNone/>
            </a:pPr>
            <a:r>
              <a:rPr lang="en-US" sz="2400" dirty="0"/>
              <a:t>Cloud is a not traditional stack is a regular, self-hosted datacenter</a:t>
            </a:r>
          </a:p>
          <a:p>
            <a:pPr algn="ctr">
              <a:buNone/>
            </a:pPr>
            <a:r>
              <a:rPr lang="en-US" sz="2400" dirty="0"/>
              <a:t>With Infrastructure as a Service (IaaS), someone else provides the low-level infrastructure:</a:t>
            </a:r>
          </a:p>
        </p:txBody>
      </p:sp>
      <p:graphicFrame>
        <p:nvGraphicFramePr>
          <p:cNvPr id="6" name="Схема 5"/>
          <p:cNvGraphicFramePr/>
          <p:nvPr>
            <p:extLst>
              <p:ext uri="{D42A27DB-BD31-4B8C-83A1-F6EECF244321}">
                <p14:modId xmlns:p14="http://schemas.microsoft.com/office/powerpoint/2010/main" val="205337804"/>
              </p:ext>
            </p:extLst>
          </p:nvPr>
        </p:nvGraphicFramePr>
        <p:xfrm>
          <a:off x="1417145" y="2543802"/>
          <a:ext cx="11463283" cy="414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ик 7"/>
          <p:cNvSpPr/>
          <p:nvPr/>
        </p:nvSpPr>
        <p:spPr>
          <a:xfrm>
            <a:off x="2100703" y="3535775"/>
            <a:ext cx="2767104" cy="830997"/>
          </a:xfrm>
          <a:prstGeom prst="rect">
            <a:avLst/>
          </a:prstGeom>
        </p:spPr>
        <p:txBody>
          <a:bodyPr wrap="none">
            <a:spAutoFit/>
          </a:bodyPr>
          <a:lstStyle/>
          <a:p>
            <a:pPr>
              <a:buNone/>
            </a:pPr>
            <a:r>
              <a:rPr lang="en-US" sz="4800" b="1" dirty="0">
                <a:solidFill>
                  <a:srgbClr val="C00000"/>
                </a:solidFill>
              </a:rPr>
              <a:t>Examples:</a:t>
            </a:r>
          </a:p>
        </p:txBody>
      </p:sp>
      <p:pic>
        <p:nvPicPr>
          <p:cNvPr id="10242" name="Picture 2" descr="ÐÐ°ÑÑÐ¸Ð½ÐºÐ¸ Ð¿Ð¾ Ð·Ð°Ð¿ÑÐ¾ÑÑ Google Compute En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8498" y="2682863"/>
            <a:ext cx="1745380" cy="155260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582" y="5233636"/>
            <a:ext cx="4085274" cy="1624364"/>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rotWithShape="1">
          <a:blip r:embed="rId10"/>
          <a:srcRect l="7888" t="25965" r="74138" b="53795"/>
          <a:stretch/>
        </p:blipFill>
        <p:spPr>
          <a:xfrm>
            <a:off x="9202471" y="5044967"/>
            <a:ext cx="2191407" cy="138736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233308"/>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000" dirty="0">
                <a:solidFill>
                  <a:schemeClr val="tx1"/>
                </a:solidFill>
              </a:rPr>
              <a:t>Traditional stack, IaaS, </a:t>
            </a:r>
            <a:r>
              <a:rPr lang="en-US" sz="4000" dirty="0" err="1">
                <a:solidFill>
                  <a:schemeClr val="tx1"/>
                </a:solidFill>
              </a:rPr>
              <a:t>Paas</a:t>
            </a:r>
            <a:endParaRPr lang="en-US" sz="4000" b="1" dirty="0">
              <a:solidFill>
                <a:schemeClr val="tx1"/>
              </a:solidFill>
            </a:endParaRPr>
          </a:p>
        </p:txBody>
      </p:sp>
      <p:sp>
        <p:nvSpPr>
          <p:cNvPr id="6" name="Прямоугольник 5"/>
          <p:cNvSpPr/>
          <p:nvPr/>
        </p:nvSpPr>
        <p:spPr>
          <a:xfrm>
            <a:off x="345583" y="1781743"/>
            <a:ext cx="11500833" cy="400110"/>
          </a:xfrm>
          <a:prstGeom prst="rect">
            <a:avLst/>
          </a:prstGeom>
        </p:spPr>
        <p:txBody>
          <a:bodyPr wrap="square">
            <a:spAutoFit/>
          </a:bodyPr>
          <a:lstStyle/>
          <a:p>
            <a:pPr algn="ctr">
              <a:buNone/>
            </a:pPr>
            <a:r>
              <a:rPr lang="en-US" sz="2000" dirty="0"/>
              <a:t>With Platform as a Service (PaaS), everything below the Application and Data layers is abstracted</a:t>
            </a:r>
          </a:p>
        </p:txBody>
      </p:sp>
      <p:graphicFrame>
        <p:nvGraphicFramePr>
          <p:cNvPr id="7" name="Схема 6"/>
          <p:cNvGraphicFramePr/>
          <p:nvPr>
            <p:extLst>
              <p:ext uri="{D42A27DB-BD31-4B8C-83A1-F6EECF244321}">
                <p14:modId xmlns:p14="http://schemas.microsoft.com/office/powerpoint/2010/main" val="4229346947"/>
              </p:ext>
            </p:extLst>
          </p:nvPr>
        </p:nvGraphicFramePr>
        <p:xfrm>
          <a:off x="2173890" y="2648846"/>
          <a:ext cx="8128000" cy="4356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519003" y="2493916"/>
            <a:ext cx="2767104" cy="830997"/>
          </a:xfrm>
          <a:prstGeom prst="rect">
            <a:avLst/>
          </a:prstGeom>
        </p:spPr>
        <p:txBody>
          <a:bodyPr wrap="none">
            <a:spAutoFit/>
          </a:bodyPr>
          <a:lstStyle/>
          <a:p>
            <a:r>
              <a:rPr lang="en-US" sz="4800" b="1" dirty="0">
                <a:solidFill>
                  <a:srgbClr val="C00000"/>
                </a:solidFill>
              </a:rPr>
              <a:t>Examples:</a:t>
            </a:r>
          </a:p>
        </p:txBody>
      </p:sp>
      <p:pic>
        <p:nvPicPr>
          <p:cNvPr id="11266" name="Picture 2" descr="ÐÐ¾ÑÐ¾Ð¶ÐµÐµ Ð¸Ð·Ð¾Ð±ÑÐ°Ð¶ÐµÐ½Ð¸Ðµ"/>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0094" y="3791906"/>
            <a:ext cx="2147591" cy="202557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ÐÐ¾ÑÐ¾Ð¶ÐµÐµ Ð¸Ð·Ð¾Ð±ÑÐ°Ð¶ÐµÐ½Ð¸Ðµ"/>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7629" y="2560465"/>
            <a:ext cx="1720522" cy="172052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ÐÐ°ÑÑÐ¸Ð½ÐºÐ¸ Ð¿Ð¾ Ð·Ð°Ð¿ÑÐ¾ÑÑ Google App Eng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43533" y="4432989"/>
            <a:ext cx="2129944" cy="16453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201776"/>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000" dirty="0" err="1">
                <a:solidFill>
                  <a:schemeClr val="tx1"/>
                </a:solidFill>
              </a:rPr>
              <a:t>Saas</a:t>
            </a:r>
            <a:endParaRPr lang="en-US" sz="4000" b="1" dirty="0">
              <a:solidFill>
                <a:schemeClr val="tx1"/>
              </a:solidFill>
            </a:endParaRPr>
          </a:p>
        </p:txBody>
      </p:sp>
      <p:sp>
        <p:nvSpPr>
          <p:cNvPr id="5" name="Прямоугольник 4"/>
          <p:cNvSpPr/>
          <p:nvPr/>
        </p:nvSpPr>
        <p:spPr>
          <a:xfrm>
            <a:off x="503238" y="1619915"/>
            <a:ext cx="6496651" cy="954107"/>
          </a:xfrm>
          <a:prstGeom prst="rect">
            <a:avLst/>
          </a:prstGeom>
        </p:spPr>
        <p:txBody>
          <a:bodyPr wrap="square">
            <a:spAutoFit/>
          </a:bodyPr>
          <a:lstStyle/>
          <a:p>
            <a:pPr algn="ctr">
              <a:buNone/>
            </a:pPr>
            <a:r>
              <a:rPr lang="en-US" sz="2800" dirty="0"/>
              <a:t>With Software as a Service (SaaS), everything is managed</a:t>
            </a:r>
          </a:p>
        </p:txBody>
      </p:sp>
      <p:graphicFrame>
        <p:nvGraphicFramePr>
          <p:cNvPr id="7" name="Схема 6"/>
          <p:cNvGraphicFramePr/>
          <p:nvPr>
            <p:extLst>
              <p:ext uri="{D42A27DB-BD31-4B8C-83A1-F6EECF244321}">
                <p14:modId xmlns:p14="http://schemas.microsoft.com/office/powerpoint/2010/main" val="3886004740"/>
              </p:ext>
            </p:extLst>
          </p:nvPr>
        </p:nvGraphicFramePr>
        <p:xfrm>
          <a:off x="3269975" y="1600637"/>
          <a:ext cx="8128000" cy="5110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8"/>
          <p:cNvSpPr/>
          <p:nvPr/>
        </p:nvSpPr>
        <p:spPr>
          <a:xfrm>
            <a:off x="1318730" y="3819019"/>
            <a:ext cx="2767104" cy="830997"/>
          </a:xfrm>
          <a:prstGeom prst="rect">
            <a:avLst/>
          </a:prstGeom>
        </p:spPr>
        <p:txBody>
          <a:bodyPr wrap="none">
            <a:spAutoFit/>
          </a:bodyPr>
          <a:lstStyle/>
          <a:p>
            <a:r>
              <a:rPr lang="en-US" sz="4800" b="1" dirty="0">
                <a:solidFill>
                  <a:srgbClr val="C00000"/>
                </a:solidFill>
              </a:rPr>
              <a:t>Examples:</a:t>
            </a:r>
          </a:p>
        </p:txBody>
      </p:sp>
      <p:pic>
        <p:nvPicPr>
          <p:cNvPr id="12290" name="Picture 2" descr="ÐÐ°ÑÑÐ¸Ð½ÐºÐ¸ Ð¿Ð¾ Ð·Ð°Ð¿ÑÐ¾ÑÑ G-ma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78415" y="2096968"/>
            <a:ext cx="1955089" cy="195508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ÐÐ¾ÑÐ¾Ð¶ÐµÐµ Ð¸Ð·Ð¾Ð±ÑÐ°Ð¶ÐµÐ½Ð¸Ðµ"/>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2374" y="4548388"/>
            <a:ext cx="2130425" cy="213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201776"/>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4000" dirty="0">
                <a:solidFill>
                  <a:schemeClr val="tx1"/>
                </a:solidFill>
              </a:rPr>
              <a:t>Main DevOps clouds</a:t>
            </a:r>
            <a:endParaRPr lang="en-US" sz="40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1032750694"/>
              </p:ext>
            </p:extLst>
          </p:nvPr>
        </p:nvGraphicFramePr>
        <p:xfrm>
          <a:off x="2031999" y="1576552"/>
          <a:ext cx="8128000" cy="5123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descr="ÐÐ°ÑÑÐ¸Ð½ÐºÐ¸ Ð¿Ð¾ Ð·Ð°Ð¿ÑÐ¾ÑÑ Amazon Web Servic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79313" y="1849442"/>
            <a:ext cx="2257866" cy="135095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ÐÐ¾ÑÐ¾Ð¶ÐµÐµ Ð¸Ð·Ð¾Ð±ÑÐ°Ð¶ÐµÐ½Ð¸Ðµ"/>
          <p:cNvPicPr>
            <a:picLocks noChangeAspect="1" noChangeArrowheads="1"/>
          </p:cNvPicPr>
          <p:nvPr/>
        </p:nvPicPr>
        <p:blipFill rotWithShape="1">
          <a:blip r:embed="rId9">
            <a:clrChange>
              <a:clrFrom>
                <a:srgbClr val="FFFEFD"/>
              </a:clrFrom>
              <a:clrTo>
                <a:srgbClr val="FFFEFD">
                  <a:alpha val="0"/>
                </a:srgbClr>
              </a:clrTo>
            </a:clrChange>
            <a:extLst>
              <a:ext uri="{28A0092B-C50C-407E-A947-70E740481C1C}">
                <a14:useLocalDpi xmlns:a14="http://schemas.microsoft.com/office/drawing/2010/main" val="0"/>
              </a:ext>
            </a:extLst>
          </a:blip>
          <a:srcRect r="57634"/>
          <a:stretch/>
        </p:blipFill>
        <p:spPr bwMode="auto">
          <a:xfrm>
            <a:off x="345583" y="2705599"/>
            <a:ext cx="2920764" cy="300151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ÐÐ°ÑÑÐ¸Ð½ÐºÐ¸ Ð¿Ð¾ Ð·Ð°Ð¿ÑÐ¾ÑÑ Google Cloud Platform"/>
          <p:cNvPicPr>
            <a:picLocks noChangeAspect="1" noChangeArrowheads="1"/>
          </p:cNvPicPr>
          <p:nvPr/>
        </p:nvPicPr>
        <p:blipFill rotWithShape="1">
          <a:blip r:embed="rId10">
            <a:extLst>
              <a:ext uri="{28A0092B-C50C-407E-A947-70E740481C1C}">
                <a14:useLocalDpi xmlns:a14="http://schemas.microsoft.com/office/drawing/2010/main" val="0"/>
              </a:ext>
            </a:extLst>
          </a:blip>
          <a:srcRect r="64442"/>
          <a:stretch/>
        </p:blipFill>
        <p:spPr bwMode="auto">
          <a:xfrm>
            <a:off x="9284318" y="4855781"/>
            <a:ext cx="2012370" cy="1697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67667" y="4611297"/>
            <a:ext cx="8856663" cy="1800225"/>
          </a:xfrm>
          <a:prstGeom prst="rect">
            <a:avLst/>
          </a:prstGeom>
          <a:noFill/>
          <a:ln w="9525">
            <a:noFill/>
            <a:miter lim="800000"/>
            <a:headEnd/>
            <a:tailEnd/>
          </a:ln>
        </p:spPr>
      </p:pic>
      <p:sp>
        <p:nvSpPr>
          <p:cNvPr id="5" name="Прямоугольник 4"/>
          <p:cNvSpPr/>
          <p:nvPr/>
        </p:nvSpPr>
        <p:spPr>
          <a:xfrm>
            <a:off x="7307586" y="6488668"/>
            <a:ext cx="4884414" cy="369332"/>
          </a:xfrm>
          <a:prstGeom prst="rect">
            <a:avLst/>
          </a:prstGeom>
        </p:spPr>
        <p:txBody>
          <a:bodyPr wrap="none">
            <a:spAutoFit/>
          </a:bodyPr>
          <a:lstStyle/>
          <a:p>
            <a:r>
              <a:rPr lang="de-DE" dirty="0"/>
              <a:t>https://aws.amazon.com/devops/what-is-devops/</a:t>
            </a:r>
            <a:endParaRPr lang="uk-UA" dirty="0"/>
          </a:p>
        </p:txBody>
      </p:sp>
      <p:sp>
        <p:nvSpPr>
          <p:cNvPr id="6" name="Скругленный прямоугольник 5"/>
          <p:cNvSpPr/>
          <p:nvPr/>
        </p:nvSpPr>
        <p:spPr>
          <a:xfrm>
            <a:off x="345583" y="143586"/>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err="1">
                <a:solidFill>
                  <a:schemeClr val="tx1"/>
                </a:solidFill>
              </a:rPr>
              <a:t>DevOps</a:t>
            </a:r>
            <a:r>
              <a:rPr lang="de-DE" sz="4800" dirty="0">
                <a:solidFill>
                  <a:schemeClr val="tx1"/>
                </a:solidFill>
              </a:rPr>
              <a:t> Model </a:t>
            </a:r>
            <a:r>
              <a:rPr lang="de-DE" sz="4800" dirty="0" err="1">
                <a:solidFill>
                  <a:schemeClr val="tx1"/>
                </a:solidFill>
              </a:rPr>
              <a:t>Defined</a:t>
            </a:r>
            <a:r>
              <a:rPr lang="uk-UA" sz="4800" dirty="0">
                <a:solidFill>
                  <a:schemeClr val="tx1"/>
                </a:solidFill>
              </a:rPr>
              <a:t> (</a:t>
            </a:r>
            <a:r>
              <a:rPr lang="en-US" sz="4800" dirty="0">
                <a:solidFill>
                  <a:schemeClr val="tx1"/>
                </a:solidFill>
              </a:rPr>
              <a:t>Amazon version</a:t>
            </a:r>
            <a:r>
              <a:rPr lang="uk-UA" sz="4800" dirty="0">
                <a:solidFill>
                  <a:schemeClr val="tx1"/>
                </a:solidFill>
              </a:rPr>
              <a:t>)</a:t>
            </a:r>
            <a:endParaRPr lang="uk-UA" sz="4800" b="1" dirty="0">
              <a:solidFill>
                <a:schemeClr val="tx1"/>
              </a:solidFill>
            </a:endParaRPr>
          </a:p>
        </p:txBody>
      </p:sp>
      <p:graphicFrame>
        <p:nvGraphicFramePr>
          <p:cNvPr id="4" name="Схема 3"/>
          <p:cNvGraphicFramePr/>
          <p:nvPr>
            <p:extLst>
              <p:ext uri="{D42A27DB-BD31-4B8C-83A1-F6EECF244321}">
                <p14:modId xmlns:p14="http://schemas.microsoft.com/office/powerpoint/2010/main" val="3620541516"/>
              </p:ext>
            </p:extLst>
          </p:nvPr>
        </p:nvGraphicFramePr>
        <p:xfrm>
          <a:off x="665190" y="374514"/>
          <a:ext cx="1086161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308805"/>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err="1">
                <a:solidFill>
                  <a:schemeClr val="tx1"/>
                </a:solidFill>
              </a:rPr>
              <a:t>DevOps</a:t>
            </a:r>
            <a:r>
              <a:rPr lang="de-DE" sz="4800" dirty="0">
                <a:solidFill>
                  <a:schemeClr val="tx1"/>
                </a:solidFill>
              </a:rPr>
              <a:t> </a:t>
            </a:r>
            <a:r>
              <a:rPr lang="de-DE" sz="4800" dirty="0" err="1">
                <a:solidFill>
                  <a:schemeClr val="tx1"/>
                </a:solidFill>
              </a:rPr>
              <a:t>Is</a:t>
            </a:r>
            <a:r>
              <a:rPr lang="de-DE" sz="4800" dirty="0">
                <a:solidFill>
                  <a:schemeClr val="tx1"/>
                </a:solidFill>
              </a:rPr>
              <a:t> </a:t>
            </a:r>
            <a:r>
              <a:rPr lang="de-DE" sz="4800" b="1" dirty="0">
                <a:solidFill>
                  <a:srgbClr val="C00000"/>
                </a:solidFill>
              </a:rPr>
              <a:t>NOT</a:t>
            </a:r>
            <a:r>
              <a:rPr lang="de-DE" sz="4800" dirty="0">
                <a:solidFill>
                  <a:schemeClr val="tx1"/>
                </a:solidFill>
              </a:rPr>
              <a:t>...</a:t>
            </a:r>
            <a:endParaRPr lang="uk-UA" sz="4800" b="1" dirty="0">
              <a:solidFill>
                <a:schemeClr val="tx1"/>
              </a:solidFill>
            </a:endParaRPr>
          </a:p>
        </p:txBody>
      </p:sp>
      <p:graphicFrame>
        <p:nvGraphicFramePr>
          <p:cNvPr id="5" name="Схема 4"/>
          <p:cNvGraphicFramePr/>
          <p:nvPr>
            <p:extLst>
              <p:ext uri="{D42A27DB-BD31-4B8C-83A1-F6EECF244321}">
                <p14:modId xmlns:p14="http://schemas.microsoft.com/office/powerpoint/2010/main" val="3475086799"/>
              </p:ext>
            </p:extLst>
          </p:nvPr>
        </p:nvGraphicFramePr>
        <p:xfrm>
          <a:off x="824185" y="1513802"/>
          <a:ext cx="1054362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45583" y="238179"/>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err="1">
                <a:solidFill>
                  <a:schemeClr val="tx1"/>
                </a:solidFill>
              </a:rPr>
              <a:t>How</a:t>
            </a:r>
            <a:r>
              <a:rPr lang="de-DE" sz="4800" dirty="0">
                <a:solidFill>
                  <a:schemeClr val="tx1"/>
                </a:solidFill>
              </a:rPr>
              <a:t> </a:t>
            </a:r>
            <a:r>
              <a:rPr lang="de-DE" sz="4800" dirty="0" err="1">
                <a:solidFill>
                  <a:schemeClr val="tx1"/>
                </a:solidFill>
              </a:rPr>
              <a:t>DevOps</a:t>
            </a:r>
            <a:r>
              <a:rPr lang="de-DE" sz="4800" dirty="0">
                <a:solidFill>
                  <a:schemeClr val="tx1"/>
                </a:solidFill>
              </a:rPr>
              <a:t> Works</a:t>
            </a:r>
            <a:endParaRPr lang="uk-UA" sz="4800" b="1" dirty="0">
              <a:solidFill>
                <a:schemeClr val="tx1"/>
              </a:solidFill>
            </a:endParaRPr>
          </a:p>
        </p:txBody>
      </p:sp>
      <p:graphicFrame>
        <p:nvGraphicFramePr>
          <p:cNvPr id="6" name="Схема 5"/>
          <p:cNvGraphicFramePr/>
          <p:nvPr>
            <p:extLst>
              <p:ext uri="{D42A27DB-BD31-4B8C-83A1-F6EECF244321}">
                <p14:modId xmlns:p14="http://schemas.microsoft.com/office/powerpoint/2010/main" val="796753535"/>
              </p:ext>
            </p:extLst>
          </p:nvPr>
        </p:nvGraphicFramePr>
        <p:xfrm>
          <a:off x="345582" y="1781503"/>
          <a:ext cx="11500833" cy="482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45583" y="4532468"/>
            <a:ext cx="3146070" cy="2175641"/>
          </a:xfrm>
          <a:prstGeom prst="rect">
            <a:avLst/>
          </a:prstGeom>
          <a:noFill/>
          <a:ln w="9525">
            <a:noFill/>
            <a:miter lim="800000"/>
            <a:headEnd/>
            <a:tailEnd/>
          </a:ln>
        </p:spPr>
      </p:pic>
      <p:sp>
        <p:nvSpPr>
          <p:cNvPr id="5" name="Скругленный прямоугольник 4"/>
          <p:cNvSpPr/>
          <p:nvPr/>
        </p:nvSpPr>
        <p:spPr>
          <a:xfrm>
            <a:off x="345583" y="217778"/>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err="1">
                <a:solidFill>
                  <a:schemeClr val="tx1"/>
                </a:solidFill>
              </a:rPr>
              <a:t>Benefits</a:t>
            </a:r>
            <a:r>
              <a:rPr lang="de-DE" sz="4800" dirty="0">
                <a:solidFill>
                  <a:schemeClr val="tx1"/>
                </a:solidFill>
              </a:rPr>
              <a:t> </a:t>
            </a:r>
            <a:r>
              <a:rPr lang="de-DE" sz="4800" dirty="0" err="1">
                <a:solidFill>
                  <a:schemeClr val="tx1"/>
                </a:solidFill>
              </a:rPr>
              <a:t>of</a:t>
            </a:r>
            <a:r>
              <a:rPr lang="de-DE" sz="4800" dirty="0">
                <a:solidFill>
                  <a:schemeClr val="tx1"/>
                </a:solidFill>
              </a:rPr>
              <a:t> </a:t>
            </a:r>
            <a:r>
              <a:rPr lang="de-DE" sz="4800" dirty="0" err="1">
                <a:solidFill>
                  <a:schemeClr val="tx1"/>
                </a:solidFill>
              </a:rPr>
              <a:t>DevOps</a:t>
            </a:r>
            <a:r>
              <a:rPr lang="uk-UA" sz="4800" dirty="0">
                <a:solidFill>
                  <a:schemeClr val="tx1"/>
                </a:solidFill>
              </a:rPr>
              <a:t> </a:t>
            </a:r>
            <a:r>
              <a:rPr lang="de-DE" sz="4800" dirty="0">
                <a:solidFill>
                  <a:schemeClr val="tx1"/>
                </a:solidFill>
              </a:rPr>
              <a:t>Speed</a:t>
            </a:r>
            <a:endParaRPr lang="uk-UA" sz="4800" b="1" dirty="0">
              <a:solidFill>
                <a:schemeClr val="tx1"/>
              </a:solidFill>
            </a:endParaRPr>
          </a:p>
        </p:txBody>
      </p:sp>
      <p:graphicFrame>
        <p:nvGraphicFramePr>
          <p:cNvPr id="6" name="Схема 5"/>
          <p:cNvGraphicFramePr/>
          <p:nvPr>
            <p:extLst>
              <p:ext uri="{D42A27DB-BD31-4B8C-83A1-F6EECF244321}">
                <p14:modId xmlns:p14="http://schemas.microsoft.com/office/powerpoint/2010/main" val="1910501242"/>
              </p:ext>
            </p:extLst>
          </p:nvPr>
        </p:nvGraphicFramePr>
        <p:xfrm>
          <a:off x="345583" y="1576552"/>
          <a:ext cx="11500833" cy="5009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87928" y="3175656"/>
            <a:ext cx="2318789" cy="1759901"/>
          </a:xfrm>
          <a:prstGeom prst="rect">
            <a:avLst/>
          </a:prstGeom>
          <a:noFill/>
          <a:ln w="9525">
            <a:noFill/>
            <a:miter lim="800000"/>
            <a:headEnd/>
            <a:tailEnd/>
          </a:ln>
        </p:spPr>
      </p:pic>
      <p:sp>
        <p:nvSpPr>
          <p:cNvPr id="5" name="Скругленный прямоугольник 4"/>
          <p:cNvSpPr/>
          <p:nvPr/>
        </p:nvSpPr>
        <p:spPr>
          <a:xfrm>
            <a:off x="345583" y="106910"/>
            <a:ext cx="11500833" cy="123637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dirty="0" err="1">
                <a:solidFill>
                  <a:schemeClr val="tx1"/>
                </a:solidFill>
              </a:rPr>
              <a:t>Benefits</a:t>
            </a:r>
            <a:r>
              <a:rPr lang="de-DE" sz="4800" dirty="0">
                <a:solidFill>
                  <a:schemeClr val="tx1"/>
                </a:solidFill>
              </a:rPr>
              <a:t> </a:t>
            </a:r>
            <a:r>
              <a:rPr lang="de-DE" sz="4800" dirty="0" err="1">
                <a:solidFill>
                  <a:schemeClr val="tx1"/>
                </a:solidFill>
              </a:rPr>
              <a:t>of</a:t>
            </a:r>
            <a:r>
              <a:rPr lang="de-DE" sz="4800" dirty="0">
                <a:solidFill>
                  <a:schemeClr val="tx1"/>
                </a:solidFill>
              </a:rPr>
              <a:t> </a:t>
            </a:r>
            <a:r>
              <a:rPr lang="de-DE" sz="4800" dirty="0" err="1">
                <a:solidFill>
                  <a:schemeClr val="tx1"/>
                </a:solidFill>
              </a:rPr>
              <a:t>DevOps</a:t>
            </a:r>
            <a:r>
              <a:rPr lang="uk-UA" sz="4800" dirty="0">
                <a:solidFill>
                  <a:schemeClr val="tx1"/>
                </a:solidFill>
              </a:rPr>
              <a:t> </a:t>
            </a:r>
            <a:r>
              <a:rPr lang="de-DE" sz="4800" dirty="0">
                <a:solidFill>
                  <a:schemeClr val="tx1"/>
                </a:solidFill>
              </a:rPr>
              <a:t>Rapid </a:t>
            </a:r>
            <a:r>
              <a:rPr lang="de-DE" sz="4800" dirty="0" err="1">
                <a:solidFill>
                  <a:schemeClr val="tx1"/>
                </a:solidFill>
              </a:rPr>
              <a:t>Delivery</a:t>
            </a:r>
            <a:endParaRPr lang="uk-UA" sz="4800" b="1" dirty="0">
              <a:solidFill>
                <a:schemeClr val="tx1"/>
              </a:solidFill>
            </a:endParaRPr>
          </a:p>
        </p:txBody>
      </p:sp>
      <p:graphicFrame>
        <p:nvGraphicFramePr>
          <p:cNvPr id="6" name="Схема 5"/>
          <p:cNvGraphicFramePr/>
          <p:nvPr>
            <p:extLst>
              <p:ext uri="{D42A27DB-BD31-4B8C-83A1-F6EECF244321}">
                <p14:modId xmlns:p14="http://schemas.microsoft.com/office/powerpoint/2010/main" val="3567595334"/>
              </p:ext>
            </p:extLst>
          </p:nvPr>
        </p:nvGraphicFramePr>
        <p:xfrm>
          <a:off x="2102067" y="1521374"/>
          <a:ext cx="974434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705</TotalTime>
  <Words>2024</Words>
  <Application>Microsoft Office PowerPoint</Application>
  <PresentationFormat>Widescreen</PresentationFormat>
  <Paragraphs>284</Paragraphs>
  <Slides>44</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Angelina Kotkova</dc:creator>
  <cp:lastModifiedBy>Administrator</cp:lastModifiedBy>
  <cp:revision>72</cp:revision>
  <dcterms:created xsi:type="dcterms:W3CDTF">2018-09-23T09:54:20Z</dcterms:created>
  <dcterms:modified xsi:type="dcterms:W3CDTF">2018-10-17T08:43:41Z</dcterms:modified>
</cp:coreProperties>
</file>