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4" r:id="rId8"/>
    <p:sldId id="272" r:id="rId9"/>
    <p:sldId id="263" r:id="rId10"/>
    <p:sldId id="262" r:id="rId11"/>
    <p:sldId id="265" r:id="rId12"/>
    <p:sldId id="266" r:id="rId13"/>
    <p:sldId id="267" r:id="rId14"/>
    <p:sldId id="268" r:id="rId15"/>
    <p:sldId id="269" r:id="rId16"/>
    <p:sldId id="27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-834" y="2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340768"/>
            <a:ext cx="8208912" cy="2664296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кровооб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Серце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робота».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62407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Ілюстративний матеріал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34895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89248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61530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9644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9733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89248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15625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9644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71999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-34047"/>
            <a:ext cx="897754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27231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0"/>
            <a:ext cx="936388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0"/>
            <a:ext cx="900384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904" y="152400"/>
            <a:ext cx="936388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577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/>
              <a:t>Мета: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uk-UA" dirty="0"/>
              <a:t>ознайомити учнів з особливостями роботи серця людини,охарактеризувати серцевий цикл, </a:t>
            </a:r>
            <a:r>
              <a:rPr lang="uk-UA" dirty="0" err="1"/>
              <a:t>автоматію</a:t>
            </a:r>
            <a:r>
              <a:rPr lang="uk-UA" dirty="0"/>
              <a:t> роботи серця, чинники, що впливають на роботу серцево-судинної системи;навчити вимірювати пульс,частоту серцевих скорочень; розкрити механізм регуляції роботи серця.</a:t>
            </a:r>
            <a:endParaRPr lang="ru-RU" dirty="0"/>
          </a:p>
          <a:p>
            <a:r>
              <a:rPr lang="ru-RU" dirty="0" err="1"/>
              <a:t>розвивати</a:t>
            </a:r>
            <a:r>
              <a:rPr lang="ru-RU" dirty="0"/>
              <a:t> </a:t>
            </a:r>
            <a:r>
              <a:rPr lang="ru-RU" dirty="0" err="1"/>
              <a:t>вміння</a:t>
            </a:r>
            <a:r>
              <a:rPr lang="ru-RU" dirty="0"/>
              <a:t> </a:t>
            </a:r>
            <a:r>
              <a:rPr lang="ru-RU" dirty="0" err="1"/>
              <a:t>порівнювати</a:t>
            </a:r>
            <a:r>
              <a:rPr lang="ru-RU" dirty="0"/>
              <a:t>, </a:t>
            </a:r>
            <a:r>
              <a:rPr lang="ru-RU" dirty="0" err="1"/>
              <a:t>узагальнювати</a:t>
            </a:r>
            <a:r>
              <a:rPr lang="ru-RU" dirty="0"/>
              <a:t>, </a:t>
            </a:r>
            <a:r>
              <a:rPr lang="ru-RU" dirty="0" err="1"/>
              <a:t>аналізувати</a:t>
            </a:r>
            <a:r>
              <a:rPr lang="ru-RU" dirty="0"/>
              <a:t> </a:t>
            </a:r>
            <a:r>
              <a:rPr lang="ru-RU" dirty="0" err="1"/>
              <a:t>будову</a:t>
            </a:r>
            <a:r>
              <a:rPr lang="ru-RU" dirty="0"/>
              <a:t> та </a:t>
            </a:r>
            <a:r>
              <a:rPr lang="ru-RU" dirty="0" err="1"/>
              <a:t>функц</a:t>
            </a:r>
            <a:r>
              <a:rPr lang="uk-UA" dirty="0" err="1"/>
              <a:t>ії</a:t>
            </a:r>
            <a:r>
              <a:rPr lang="ru-RU" dirty="0"/>
              <a:t> </a:t>
            </a:r>
            <a:r>
              <a:rPr lang="ru-RU" dirty="0" err="1"/>
              <a:t>кровоносно</a:t>
            </a:r>
            <a:r>
              <a:rPr lang="uk-UA" dirty="0"/>
              <a:t>ї 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ссавц</a:t>
            </a:r>
            <a:r>
              <a:rPr lang="uk-UA" dirty="0"/>
              <a:t>і</a:t>
            </a:r>
            <a:r>
              <a:rPr lang="ru-RU" dirty="0"/>
              <a:t>в; </a:t>
            </a:r>
          </a:p>
          <a:p>
            <a:r>
              <a:rPr lang="ru-RU" dirty="0" err="1"/>
              <a:t>виховувати</a:t>
            </a:r>
            <a:r>
              <a:rPr lang="ru-RU" dirty="0"/>
              <a:t> </a:t>
            </a:r>
            <a:r>
              <a:rPr lang="ru-RU" dirty="0" err="1" smtClean="0"/>
              <a:t>бережливе</a:t>
            </a:r>
            <a:r>
              <a:rPr lang="ru-RU" dirty="0" smtClean="0"/>
              <a:t> </a:t>
            </a:r>
            <a:r>
              <a:rPr lang="ru-RU" dirty="0" err="1" smtClean="0"/>
              <a:t>ставлення</a:t>
            </a:r>
            <a:r>
              <a:rPr lang="ru-RU" dirty="0" smtClean="0"/>
              <a:t> до </a:t>
            </a:r>
            <a:r>
              <a:rPr lang="ru-RU" dirty="0" err="1" smtClean="0"/>
              <a:t>свого</a:t>
            </a:r>
            <a:r>
              <a:rPr lang="ru-RU" dirty="0" smtClean="0"/>
              <a:t> </a:t>
            </a:r>
            <a:r>
              <a:rPr lang="ru-RU" dirty="0" err="1" smtClean="0"/>
              <a:t>організму</a:t>
            </a:r>
            <a:r>
              <a:rPr lang="ru-RU" dirty="0" smtClean="0"/>
              <a:t>;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Тип уроку: </a:t>
            </a:r>
            <a:r>
              <a:rPr lang="ru-RU" dirty="0" err="1"/>
              <a:t>Комбінований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491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uk-UA" dirty="0" smtClean="0"/>
              <a:t>Структура уроку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Теоретичний матеріал</a:t>
            </a:r>
          </a:p>
          <a:p>
            <a:r>
              <a:rPr lang="uk-UA" dirty="0" smtClean="0"/>
              <a:t>Робота з біологічними термінами</a:t>
            </a:r>
          </a:p>
          <a:p>
            <a:r>
              <a:rPr lang="uk-UA" dirty="0" smtClean="0"/>
              <a:t>Лабораторне дослідження</a:t>
            </a:r>
          </a:p>
          <a:p>
            <a:r>
              <a:rPr lang="uk-UA" dirty="0" smtClean="0"/>
              <a:t>Запитання для повторення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8862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Глосарій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k-UA" dirty="0" smtClean="0"/>
              <a:t> Серце - порожнистий м’язовий орган.</a:t>
            </a:r>
          </a:p>
          <a:p>
            <a:r>
              <a:rPr lang="uk-UA" dirty="0" smtClean="0"/>
              <a:t>Серцевий цикл - послідовність скорочень і відпочинку серця.</a:t>
            </a:r>
          </a:p>
          <a:p>
            <a:r>
              <a:rPr lang="uk-UA" dirty="0" smtClean="0"/>
              <a:t>Систола – скорочення передсердь та шлуночків.</a:t>
            </a:r>
          </a:p>
          <a:p>
            <a:r>
              <a:rPr lang="uk-UA" dirty="0" smtClean="0"/>
              <a:t>Діастола – розслаблення</a:t>
            </a:r>
            <a:r>
              <a:rPr lang="uk-UA" dirty="0"/>
              <a:t> передсердь та шлуночків.</a:t>
            </a:r>
          </a:p>
          <a:p>
            <a:r>
              <a:rPr lang="uk-UA" dirty="0" smtClean="0"/>
              <a:t>Систолічний </a:t>
            </a:r>
            <a:r>
              <a:rPr lang="uk-UA" dirty="0"/>
              <a:t>об’єм</a:t>
            </a:r>
            <a:r>
              <a:rPr lang="uk-UA" dirty="0" smtClean="0"/>
              <a:t>  - кількість крові, що викидається серцем за одне скорочення.</a:t>
            </a:r>
          </a:p>
          <a:p>
            <a:r>
              <a:rPr lang="uk-UA" dirty="0" smtClean="0"/>
              <a:t>Хвилинний </a:t>
            </a:r>
            <a:r>
              <a:rPr lang="uk-UA" dirty="0"/>
              <a:t>об’єм </a:t>
            </a:r>
            <a:r>
              <a:rPr lang="uk-UA" dirty="0" smtClean="0"/>
              <a:t>крові - об’єм крові, яка прокачується через серце протягом однієї хвилини.</a:t>
            </a:r>
          </a:p>
          <a:p>
            <a:r>
              <a:rPr lang="uk-UA" dirty="0" smtClean="0"/>
              <a:t>Артеріальний пульс –  ритмічні коливання стінки артерій в такт скорочення серця.</a:t>
            </a:r>
          </a:p>
          <a:p>
            <a:endParaRPr lang="uk-UA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6364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Лабораторне дослідження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sz="2800" dirty="0" smtClean="0"/>
              <a:t>Тема: Вимірювання частоти серцевих скорочень.</a:t>
            </a:r>
          </a:p>
          <a:p>
            <a:r>
              <a:rPr lang="uk-UA" sz="2800" dirty="0" smtClean="0"/>
              <a:t>Мета: формувати практичні вміння визначати частоту серцевих скорочень</a:t>
            </a:r>
            <a:r>
              <a:rPr lang="uk-UA" dirty="0" smtClean="0"/>
              <a:t>.</a:t>
            </a:r>
          </a:p>
          <a:p>
            <a:r>
              <a:rPr lang="uk-UA" dirty="0" smtClean="0"/>
              <a:t>Обладнання: секундомір.</a:t>
            </a:r>
          </a:p>
          <a:p>
            <a:r>
              <a:rPr lang="uk-UA" dirty="0" smtClean="0"/>
              <a:t>Хід роботи: с. 100-101 підручника.</a:t>
            </a:r>
          </a:p>
          <a:p>
            <a:r>
              <a:rPr lang="uk-UA" smtClean="0"/>
              <a:t>Висновок: Порівняти </a:t>
            </a:r>
            <a:r>
              <a:rPr lang="uk-UA"/>
              <a:t>свій пульс із пульсом однокласників.</a:t>
            </a:r>
            <a:endParaRPr lang="uk-UA" dirty="0" smtClean="0"/>
          </a:p>
          <a:p>
            <a:endParaRPr lang="uk-UA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77646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Запитання для повторення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 </a:t>
            </a:r>
            <a:r>
              <a:rPr lang="uk-UA" dirty="0"/>
              <a:t>Які фази виділяються у серцевому циклі?</a:t>
            </a:r>
            <a:endParaRPr lang="ru-RU" dirty="0"/>
          </a:p>
          <a:p>
            <a:r>
              <a:rPr lang="uk-UA" dirty="0" smtClean="0"/>
              <a:t> </a:t>
            </a:r>
            <a:r>
              <a:rPr lang="uk-UA" dirty="0"/>
              <a:t>Що таке систолічний об</a:t>
            </a:r>
            <a:r>
              <a:rPr lang="ru-RU" dirty="0"/>
              <a:t>’</a:t>
            </a:r>
            <a:r>
              <a:rPr lang="uk-UA" dirty="0" err="1"/>
              <a:t>єм</a:t>
            </a:r>
            <a:r>
              <a:rPr lang="uk-UA" dirty="0"/>
              <a:t>?</a:t>
            </a:r>
            <a:endParaRPr lang="ru-RU" dirty="0"/>
          </a:p>
          <a:p>
            <a:r>
              <a:rPr lang="uk-UA" dirty="0" smtClean="0"/>
              <a:t> </a:t>
            </a:r>
            <a:r>
              <a:rPr lang="uk-UA" dirty="0"/>
              <a:t>Як обчислити хвилинний об</a:t>
            </a:r>
            <a:r>
              <a:rPr lang="ru-RU" dirty="0"/>
              <a:t>’</a:t>
            </a:r>
            <a:r>
              <a:rPr lang="uk-UA" dirty="0" err="1"/>
              <a:t>єм</a:t>
            </a:r>
            <a:r>
              <a:rPr lang="uk-UA" dirty="0"/>
              <a:t> крові?</a:t>
            </a:r>
            <a:endParaRPr lang="ru-RU" dirty="0"/>
          </a:p>
          <a:p>
            <a:r>
              <a:rPr lang="uk-UA" dirty="0" smtClean="0"/>
              <a:t> </a:t>
            </a:r>
            <a:r>
              <a:rPr lang="uk-UA" dirty="0"/>
              <a:t>Як регулюється робота серця?</a:t>
            </a:r>
            <a:endParaRPr lang="ru-RU" dirty="0"/>
          </a:p>
          <a:p>
            <a:r>
              <a:rPr lang="uk-UA" dirty="0" smtClean="0"/>
              <a:t> </a:t>
            </a:r>
            <a:r>
              <a:rPr lang="uk-UA" dirty="0"/>
              <a:t>Які гормони можуть спричинювати зміну частоти серцевих скорочень</a:t>
            </a:r>
            <a:r>
              <a:rPr lang="uk-UA" dirty="0" smtClean="0"/>
              <a:t>?</a:t>
            </a:r>
          </a:p>
          <a:p>
            <a:r>
              <a:rPr lang="uk-UA" dirty="0" smtClean="0"/>
              <a:t>Як впливає нервова система на роботу серця?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15997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Ілюстративний матеріал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8624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9644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90849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9644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73120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153</TotalTime>
  <Words>244</Words>
  <Application>Microsoft Office PowerPoint</Application>
  <PresentationFormat>Экран (4:3)</PresentationFormat>
  <Paragraphs>34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Трек</vt:lpstr>
      <vt:lpstr>                Система кровообігу.                Серце і його робота».  </vt:lpstr>
      <vt:lpstr>Мета:</vt:lpstr>
      <vt:lpstr>Структура уроку</vt:lpstr>
      <vt:lpstr>Глосарій</vt:lpstr>
      <vt:lpstr>Лабораторне дослідження</vt:lpstr>
      <vt:lpstr>Запитання для повторення</vt:lpstr>
      <vt:lpstr>Ілюстративний матеріал</vt:lpstr>
      <vt:lpstr>Презентация PowerPoint</vt:lpstr>
      <vt:lpstr>Презентация PowerPoint</vt:lpstr>
      <vt:lpstr>Ілюстративний матеріал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 №5  «Система кровообігу. Серце і його робота».</dc:title>
  <dc:creator>Александр</dc:creator>
  <cp:lastModifiedBy>Лариса</cp:lastModifiedBy>
  <cp:revision>14</cp:revision>
  <dcterms:created xsi:type="dcterms:W3CDTF">2019-09-30T03:15:21Z</dcterms:created>
  <dcterms:modified xsi:type="dcterms:W3CDTF">2019-10-01T20:54:32Z</dcterms:modified>
</cp:coreProperties>
</file>