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881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57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6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71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0320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04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301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79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2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2457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47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718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A2864D-EA58-3B66-BEA1-20EF4923D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Ich will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A335DF9F-5082-B419-2432-0E3BE1DAB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Klasse 6 (Jahre 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761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sfall von Schwimmkursen - Der Rückstau wächst in der Pandemie immer  weiter | deutschlandfunkkultur.de">
            <a:extLst>
              <a:ext uri="{FF2B5EF4-FFF2-40B4-BE49-F238E27FC236}">
                <a16:creationId xmlns:a16="http://schemas.microsoft.com/office/drawing/2014/main" id="{0929B0EA-AA49-3342-8D67-C0FCF33CE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21" y="154983"/>
            <a:ext cx="3912460" cy="22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D5CAE-352B-62D6-F634-857CC0F33ED0}"/>
              </a:ext>
            </a:extLst>
          </p:cNvPr>
          <p:cNvSpPr txBox="1"/>
          <p:nvPr/>
        </p:nvSpPr>
        <p:spPr>
          <a:xfrm>
            <a:off x="1019405" y="2355742"/>
            <a:ext cx="4029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Schwimmkurs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einen Schwimmkurs besuchen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Reitkurs für Reitanfänger, Kinder und Teenies im Reithotel Gut Weissenhof |  Hotel Gut Weissenhof">
            <a:extLst>
              <a:ext uri="{FF2B5EF4-FFF2-40B4-BE49-F238E27FC236}">
                <a16:creationId xmlns:a16="http://schemas.microsoft.com/office/drawing/2014/main" id="{D2575D6E-97F6-7E0E-DD23-1D26C9B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13" y="154983"/>
            <a:ext cx="3110847" cy="22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0CE5A-B8A4-1858-C3FF-ABBA942C1EC4}"/>
              </a:ext>
            </a:extLst>
          </p:cNvPr>
          <p:cNvSpPr txBox="1"/>
          <p:nvPr/>
        </p:nvSpPr>
        <p:spPr>
          <a:xfrm>
            <a:off x="6339559" y="2355741"/>
            <a:ext cx="3309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Reitkurs</a:t>
            </a:r>
            <a:endParaRPr lang="de-DE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einen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Reitkurs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besuchen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Surfkurs - Warum du einen Kurs im Wellenreiten machen solltest!">
            <a:extLst>
              <a:ext uri="{FF2B5EF4-FFF2-40B4-BE49-F238E27FC236}">
                <a16:creationId xmlns:a16="http://schemas.microsoft.com/office/drawing/2014/main" id="{87ACE295-46C0-5A59-0628-E9018681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15" y="4303930"/>
            <a:ext cx="3961366" cy="22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313E0-F9E9-4A98-6CF1-60215C42E778}"/>
              </a:ext>
            </a:extLst>
          </p:cNvPr>
          <p:cNvSpPr txBox="1"/>
          <p:nvPr/>
        </p:nvSpPr>
        <p:spPr>
          <a:xfrm>
            <a:off x="1375367" y="3532762"/>
            <a:ext cx="3317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Surfkurs</a:t>
            </a:r>
            <a:endParaRPr lang="de-DE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einen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Surfkurs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besuchen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Tenniskurs 5 - 9 år (Aktiv365) - vår 2019 (nye barn)">
            <a:extLst>
              <a:ext uri="{FF2B5EF4-FFF2-40B4-BE49-F238E27FC236}">
                <a16:creationId xmlns:a16="http://schemas.microsoft.com/office/drawing/2014/main" id="{8BF3FE7D-C322-BDA7-8356-888EDB7B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22" y="4303930"/>
            <a:ext cx="3293390" cy="22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175065-3ABB-1855-E225-BB3943590D81}"/>
              </a:ext>
            </a:extLst>
          </p:cNvPr>
          <p:cNvSpPr txBox="1"/>
          <p:nvPr/>
        </p:nvSpPr>
        <p:spPr>
          <a:xfrm>
            <a:off x="6345970" y="3657599"/>
            <a:ext cx="363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Tenniskurs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einen Tenniskurs besuchen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1832597-1FE7-7FD4-9FD5-08109270A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8172" y="328263"/>
            <a:ext cx="869950" cy="869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153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aß beim Skikurs in der Almenwelt Lofer - Picture of HERBST Skischule  Lofer - Tripadvisor">
            <a:extLst>
              <a:ext uri="{FF2B5EF4-FFF2-40B4-BE49-F238E27FC236}">
                <a16:creationId xmlns:a16="http://schemas.microsoft.com/office/drawing/2014/main" id="{699F32B6-D273-D31F-4E7A-9D79A209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93" y="224324"/>
            <a:ext cx="3612301" cy="24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87B6E-F38B-26AE-D9FB-CC8AFA8EC75F}"/>
              </a:ext>
            </a:extLst>
          </p:cNvPr>
          <p:cNvSpPr txBox="1"/>
          <p:nvPr/>
        </p:nvSpPr>
        <p:spPr>
          <a:xfrm>
            <a:off x="1465589" y="2782669"/>
            <a:ext cx="3200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Skikurs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einen Skikurs besuchen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🥇 Musikschule in Düsseldorf - Derendorf / Pempelfort / Lohausen">
            <a:extLst>
              <a:ext uri="{FF2B5EF4-FFF2-40B4-BE49-F238E27FC236}">
                <a16:creationId xmlns:a16="http://schemas.microsoft.com/office/drawing/2014/main" id="{A5B309CF-6790-4968-C7ED-8649BD3D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08" y="224325"/>
            <a:ext cx="3213473" cy="24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A83B70-F338-649E-5DA0-32A230488C19}"/>
              </a:ext>
            </a:extLst>
          </p:cNvPr>
          <p:cNvSpPr txBox="1"/>
          <p:nvPr/>
        </p:nvSpPr>
        <p:spPr>
          <a:xfrm>
            <a:off x="5941249" y="2744646"/>
            <a:ext cx="3546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Musikkurs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einen Musikkurs besuchen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2056" name="Picture 8" descr="ARANEA+ Klettern und Badminton » Kurse Kinder und Jugend">
            <a:extLst>
              <a:ext uri="{FF2B5EF4-FFF2-40B4-BE49-F238E27FC236}">
                <a16:creationId xmlns:a16="http://schemas.microsoft.com/office/drawing/2014/main" id="{F69E13BB-8183-6C79-FA1B-3BCB9BBB5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15645"/>
          <a:stretch/>
        </p:blipFill>
        <p:spPr bwMode="auto">
          <a:xfrm>
            <a:off x="1112855" y="4489700"/>
            <a:ext cx="3905573" cy="21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41336-A365-5218-653F-5FF2898A85CB}"/>
              </a:ext>
            </a:extLst>
          </p:cNvPr>
          <p:cNvSpPr txBox="1"/>
          <p:nvPr/>
        </p:nvSpPr>
        <p:spPr>
          <a:xfrm>
            <a:off x="1259493" y="3761622"/>
            <a:ext cx="3695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Kletterkurs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einen Kletterkurs besuchen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2060" name="Picture 12" descr="Sprachkurs finden: 6 Gründe, 5 Vorteile + 6 Tipps für die Auswahl">
            <a:extLst>
              <a:ext uri="{FF2B5EF4-FFF2-40B4-BE49-F238E27FC236}">
                <a16:creationId xmlns:a16="http://schemas.microsoft.com/office/drawing/2014/main" id="{0D49D1C0-B408-37CF-D000-BF74D23F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85281"/>
            <a:ext cx="3930758" cy="22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68C310-883E-0386-663F-0A84D1D968CB}"/>
              </a:ext>
            </a:extLst>
          </p:cNvPr>
          <p:cNvSpPr txBox="1"/>
          <p:nvPr/>
        </p:nvSpPr>
        <p:spPr>
          <a:xfrm>
            <a:off x="6217667" y="3654513"/>
            <a:ext cx="3687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Sprachkurs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einen Sprachkurs besuchen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D839244-FC31-9BE4-9305-957568B405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60951" y="323850"/>
            <a:ext cx="850900" cy="850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228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61</TotalTime>
  <Words>40</Words>
  <Application>Microsoft Office PowerPoint</Application>
  <PresentationFormat>Широкоэкранный</PresentationFormat>
  <Paragraphs>18</Paragraphs>
  <Slides>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Corbel</vt:lpstr>
      <vt:lpstr>Gill Sans MT</vt:lpstr>
      <vt:lpstr>Impact</vt:lpstr>
      <vt:lpstr>Эмблема</vt:lpstr>
      <vt:lpstr>Ich will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Hobbys</dc:title>
  <dc:creator>380637641182</dc:creator>
  <cp:lastModifiedBy>380637641182</cp:lastModifiedBy>
  <cp:revision>6</cp:revision>
  <dcterms:created xsi:type="dcterms:W3CDTF">2022-09-11T12:10:06Z</dcterms:created>
  <dcterms:modified xsi:type="dcterms:W3CDTF">2022-09-23T11:14:58Z</dcterms:modified>
</cp:coreProperties>
</file>