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6" r:id="rId5"/>
    <p:sldId id="259" r:id="rId6"/>
    <p:sldId id="260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C2683F-16E5-46FD-B314-DEEBB033714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5B4424-8696-44F0-B7EF-FB10D0625F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2683F-16E5-46FD-B314-DEEBB033714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B4424-8696-44F0-B7EF-FB10D0625F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2683F-16E5-46FD-B314-DEEBB033714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B4424-8696-44F0-B7EF-FB10D0625F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2683F-16E5-46FD-B314-DEEBB033714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B4424-8696-44F0-B7EF-FB10D0625FF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2683F-16E5-46FD-B314-DEEBB033714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B4424-8696-44F0-B7EF-FB10D0625FF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2683F-16E5-46FD-B314-DEEBB033714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B4424-8696-44F0-B7EF-FB10D0625F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2683F-16E5-46FD-B314-DEEBB033714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B4424-8696-44F0-B7EF-FB10D0625F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2683F-16E5-46FD-B314-DEEBB033714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B4424-8696-44F0-B7EF-FB10D0625FF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2683F-16E5-46FD-B314-DEEBB033714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B4424-8696-44F0-B7EF-FB10D0625F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C2683F-16E5-46FD-B314-DEEBB033714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5B4424-8696-44F0-B7EF-FB10D0625F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C2683F-16E5-46FD-B314-DEEBB033714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5B4424-8696-44F0-B7EF-FB10D0625FF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C2683F-16E5-46FD-B314-DEEBB033714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5B4424-8696-44F0-B7EF-FB10D0625F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youtu.be/DRWS9pLYM1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youtu.be/SuZAHnayFv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youtu.be/Gjuo4odauk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youtu.be/7bluGl3zor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youtube.com/watch?v=xo2smZdHHB8&amp;list=PL3Q5BVJqZN6-DCmlKaLQY-36Xa9zoArm1&amp;index=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87220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змінною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996952"/>
            <a:ext cx="7772400" cy="2088232"/>
          </a:xfrm>
        </p:spPr>
        <p:txBody>
          <a:bodyPr/>
          <a:lstStyle/>
          <a:p>
            <a:pPr algn="l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Запишіть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означення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зошит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uk-U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Послухайте та запишіть у зошит розв‘язання </a:t>
            </a:r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прикладів.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66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8680"/>
            <a:ext cx="8229600" cy="5040560"/>
          </a:xfrm>
        </p:spPr>
      </p:pic>
    </p:spTree>
    <p:extLst>
      <p:ext uri="{BB962C8B-B14F-4D97-AF65-F5344CB8AC3E}">
        <p14:creationId xmlns:p14="http://schemas.microsoft.com/office/powerpoint/2010/main" val="20226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192688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8229600" cy="4599575"/>
          </a:xfrm>
        </p:spPr>
      </p:pic>
    </p:spTree>
    <p:extLst>
      <p:ext uri="{BB962C8B-B14F-4D97-AF65-F5344CB8AC3E}">
        <p14:creationId xmlns:p14="http://schemas.microsoft.com/office/powerpoint/2010/main" val="10669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8229600" cy="446449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Порожня множина</a:t>
            </a:r>
            <a:endParaRPr lang="ru-RU" sz="36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11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1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7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4581129"/>
            <a:ext cx="8229600" cy="1008112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https://youtu.be/DRWS9pLYM1s</a:t>
            </a:r>
            <a:endParaRPr lang="ru-RU" dirty="0"/>
          </a:p>
        </p:txBody>
      </p:sp>
      <p:pic>
        <p:nvPicPr>
          <p:cNvPr id="13" name="Объект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45" y="1484784"/>
            <a:ext cx="8287157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8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2</a:t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4653137"/>
            <a:ext cx="8229600" cy="936104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https://youtu.be/SuZAHnayFvU</a:t>
            </a:r>
            <a:endParaRPr lang="ru-RU" dirty="0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6" y="1628800"/>
            <a:ext cx="8165448" cy="136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8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3</a:t>
            </a:r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4869160"/>
            <a:ext cx="8229600" cy="792089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https://youtu.be/Gjuo4odaukk</a:t>
            </a:r>
            <a:endParaRPr lang="ru-RU" dirty="0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470434"/>
            <a:ext cx="7109730" cy="161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0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4.</a:t>
            </a:r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4797151"/>
            <a:ext cx="8229600" cy="864097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https://youtu.be/7bluGl3zorE</a:t>
            </a:r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8208913" cy="73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4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032448"/>
          </a:xfrm>
        </p:spPr>
        <p:txBody>
          <a:bodyPr>
            <a:noAutofit/>
          </a:bodyPr>
          <a:lstStyle/>
          <a:p>
            <a:r>
              <a:rPr lang="uk-UA" sz="32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u="sng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u="sng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Означення</a:t>
            </a:r>
            <a:r>
              <a:rPr lang="uk-UA" sz="3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Нерівності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рівносильними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одну й ту саму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множину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розв’язків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Приклад.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65618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https://www.youtube.com/watch?v=xo2smZdHHB8&amp;list=PL3Q5BVJqZN6-DCmlKaLQY-36Xa9zoArm1&amp;index=5</a:t>
            </a:r>
            <a:endParaRPr lang="ru-RU" dirty="0"/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98" y="2420888"/>
            <a:ext cx="6793014" cy="110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1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522</TotalTime>
  <Words>50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4. Нерівності з однією змінною.</vt:lpstr>
      <vt:lpstr>Презентация PowerPoint</vt:lpstr>
      <vt:lpstr>            </vt:lpstr>
      <vt:lpstr>Порожня множина</vt:lpstr>
      <vt:lpstr>Приклад 1      (Щоб побачити відеопояснення розв'язання прикладу, перейдіть за посиланням, яке відображено нижче) </vt:lpstr>
      <vt:lpstr>Приклад 2     (Щоб побачити відеопояснення розв'язання прикладу, перейдіть за посиланням, яке відображено нижче)</vt:lpstr>
      <vt:lpstr>Приклад 3      (Щоб побачити відеопояснення розв'язання прикладу, перейдіть за посиланням, яке відображено нижче)</vt:lpstr>
      <vt:lpstr>Приклад 4.     (Щоб побачити відеопояснення розв'язання прикладу, перейдіть за посиланням, яке відображено нижче)</vt:lpstr>
      <vt:lpstr>   Означення Нерівності називають рівносильними, якщо вони мають одну й ту саму множину розв’язків. Приклад.    (Щоб побачити відеопояснення розв'язання прикладу, перейдіть за посиланням, яке відображено нижче)  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Нерівності з однією змінною</dc:title>
  <dc:creator>User</dc:creator>
  <cp:lastModifiedBy>User</cp:lastModifiedBy>
  <cp:revision>34</cp:revision>
  <dcterms:created xsi:type="dcterms:W3CDTF">2022-09-08T16:13:50Z</dcterms:created>
  <dcterms:modified xsi:type="dcterms:W3CDTF">2022-09-21T20:06:41Z</dcterms:modified>
</cp:coreProperties>
</file>