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66" r:id="rId5"/>
    <p:sldId id="259" r:id="rId6"/>
    <p:sldId id="260" r:id="rId7"/>
    <p:sldId id="263" r:id="rId8"/>
    <p:sldId id="264" r:id="rId9"/>
    <p:sldId id="267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CC2683F-16E5-46FD-B314-DEEBB0337143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B5B4424-8696-44F0-B7EF-FB10D0625F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C2683F-16E5-46FD-B314-DEEBB0337143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5B4424-8696-44F0-B7EF-FB10D0625F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C2683F-16E5-46FD-B314-DEEBB0337143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5B4424-8696-44F0-B7EF-FB10D0625F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C2683F-16E5-46FD-B314-DEEBB0337143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5B4424-8696-44F0-B7EF-FB10D0625FFD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C2683F-16E5-46FD-B314-DEEBB0337143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5B4424-8696-44F0-B7EF-FB10D0625FFD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C2683F-16E5-46FD-B314-DEEBB0337143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5B4424-8696-44F0-B7EF-FB10D0625FF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C2683F-16E5-46FD-B314-DEEBB0337143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5B4424-8696-44F0-B7EF-FB10D0625F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C2683F-16E5-46FD-B314-DEEBB0337143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5B4424-8696-44F0-B7EF-FB10D0625FFD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C2683F-16E5-46FD-B314-DEEBB0337143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5B4424-8696-44F0-B7EF-FB10D0625F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CC2683F-16E5-46FD-B314-DEEBB0337143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B5B4424-8696-44F0-B7EF-FB10D0625F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CC2683F-16E5-46FD-B314-DEEBB0337143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B5B4424-8696-44F0-B7EF-FB10D0625FFD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CC2683F-16E5-46FD-B314-DEEBB0337143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B5B4424-8696-44F0-B7EF-FB10D0625FF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hyperlink" Target="https://youtu.be/DRWS9pLYM1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hyperlink" Target="https://youtu.be/SuZAHnayFvU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hyperlink" Target="https://youtu.be/Gjuo4odaukk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hyperlink" Target="https://youtu.be/7bluGl3zorE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hyperlink" Target="https://www.youtube.com/watch?v=xo2smZdHHB8&amp;list=PL3Q5BVJqZN6-DCmlKaLQY-36Xa9zoArm1&amp;index=5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1872207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Нерівності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однією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змінною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2996952"/>
            <a:ext cx="7772400" cy="2088232"/>
          </a:xfrm>
        </p:spPr>
        <p:txBody>
          <a:bodyPr/>
          <a:lstStyle/>
          <a:p>
            <a:pPr algn="l"/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Запишіть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означення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зошит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r>
              <a:rPr lang="uk-UA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Послухайте та запишіть у зошит розв‘язання </a:t>
            </a:r>
            <a:r>
              <a:rPr lang="uk-UA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прикладів.</a:t>
            </a:r>
            <a:endParaRPr lang="ru-RU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5662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548680"/>
            <a:ext cx="8229600" cy="5040560"/>
          </a:xfrm>
        </p:spPr>
      </p:pic>
    </p:spTree>
    <p:extLst>
      <p:ext uri="{BB962C8B-B14F-4D97-AF65-F5344CB8AC3E}">
        <p14:creationId xmlns:p14="http://schemas.microsoft.com/office/powerpoint/2010/main" val="2022603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6192688"/>
          </a:xfrm>
        </p:spPr>
        <p:txBody>
          <a:bodyPr>
            <a:noAutofit/>
          </a:bodyPr>
          <a:lstStyle/>
          <a:p>
            <a:r>
              <a:rPr lang="ru-RU" sz="24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chemeClr val="tx1"/>
              </a:solidFill>
              <a:effectLst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692696"/>
            <a:ext cx="8229600" cy="4599575"/>
          </a:xfrm>
        </p:spPr>
      </p:pic>
    </p:spTree>
    <p:extLst>
      <p:ext uri="{BB962C8B-B14F-4D97-AF65-F5344CB8AC3E}">
        <p14:creationId xmlns:p14="http://schemas.microsoft.com/office/powerpoint/2010/main" val="1066904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412776"/>
            <a:ext cx="8229600" cy="4464495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Порожня множина</a:t>
            </a:r>
            <a:endParaRPr lang="ru-RU" sz="36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5119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450506"/>
          </a:xfrm>
        </p:spPr>
        <p:txBody>
          <a:bodyPr>
            <a:normAutofit fontScale="90000"/>
          </a:bodyPr>
          <a:lstStyle/>
          <a:p>
            <a:r>
              <a:rPr lang="uk-UA" sz="36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1</a:t>
            </a:r>
            <a: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побачити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відеопояснення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розв'язання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прикладу,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перейдіть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посиланням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яке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відображено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нижче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7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7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Объект 11"/>
          <p:cNvSpPr>
            <a:spLocks noGrp="1"/>
          </p:cNvSpPr>
          <p:nvPr>
            <p:ph idx="1"/>
          </p:nvPr>
        </p:nvSpPr>
        <p:spPr>
          <a:xfrm>
            <a:off x="457200" y="4581129"/>
            <a:ext cx="8229600" cy="1008112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https://youtu.be/DRWS9pLYM1s</a:t>
            </a:r>
            <a:endParaRPr lang="ru-RU" dirty="0"/>
          </a:p>
        </p:txBody>
      </p:sp>
      <p:pic>
        <p:nvPicPr>
          <p:cNvPr id="13" name="Объект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745" y="1484784"/>
            <a:ext cx="8287157" cy="1296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871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78498"/>
          </a:xfrm>
        </p:spPr>
        <p:txBody>
          <a:bodyPr>
            <a:normAutofit/>
          </a:bodyPr>
          <a:lstStyle/>
          <a:p>
            <a: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2</a:t>
            </a:r>
            <a:b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24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побачити</a:t>
            </a:r>
            <a:r>
              <a:rPr lang="ru-RU" sz="24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відеопояснення</a:t>
            </a:r>
            <a:r>
              <a:rPr lang="ru-RU" sz="24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розв'язання</a:t>
            </a:r>
            <a:r>
              <a:rPr lang="ru-RU" sz="24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прикладу, </a:t>
            </a:r>
            <a:r>
              <a:rPr lang="ru-RU" sz="24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перейдіть</a:t>
            </a:r>
            <a:r>
              <a:rPr lang="ru-RU" sz="24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посиланням</a:t>
            </a:r>
            <a:r>
              <a:rPr lang="ru-RU" sz="24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яке </a:t>
            </a:r>
            <a:r>
              <a:rPr lang="ru-RU" sz="24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відображено</a:t>
            </a:r>
            <a:r>
              <a:rPr lang="ru-RU" sz="24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нижче</a:t>
            </a:r>
            <a:r>
              <a:rPr lang="ru-RU" sz="24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57200" y="4653137"/>
            <a:ext cx="8229600" cy="936104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https://youtu.be/SuZAHnayFvU</a:t>
            </a:r>
            <a:endParaRPr lang="ru-RU" dirty="0"/>
          </a:p>
        </p:txBody>
      </p:sp>
      <p:pic>
        <p:nvPicPr>
          <p:cNvPr id="7" name="Объект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276" y="1628800"/>
            <a:ext cx="8165448" cy="1367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87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38538"/>
          </a:xfrm>
        </p:spPr>
        <p:txBody>
          <a:bodyPr>
            <a:normAutofit/>
          </a:bodyPr>
          <a:lstStyle/>
          <a:p>
            <a: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3</a:t>
            </a:r>
            <a:r>
              <a:rPr lang="uk-UA" sz="36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6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6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24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побачити</a:t>
            </a:r>
            <a:r>
              <a:rPr lang="ru-RU" sz="24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відеопояснення</a:t>
            </a:r>
            <a:r>
              <a:rPr lang="ru-RU" sz="24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розв'язання</a:t>
            </a:r>
            <a:r>
              <a:rPr lang="ru-RU" sz="24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прикладу, </a:t>
            </a:r>
            <a:r>
              <a:rPr lang="ru-RU" sz="24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перейдіть</a:t>
            </a:r>
            <a:r>
              <a:rPr lang="ru-RU" sz="24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посиланням</a:t>
            </a:r>
            <a:r>
              <a:rPr lang="ru-RU" sz="24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яке </a:t>
            </a:r>
            <a:r>
              <a:rPr lang="ru-RU" sz="24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відображено</a:t>
            </a:r>
            <a:r>
              <a:rPr lang="ru-RU" sz="24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нижче</a:t>
            </a:r>
            <a:r>
              <a:rPr lang="ru-RU" sz="24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67544" y="4869160"/>
            <a:ext cx="8229600" cy="792089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https://youtu.be/Gjuo4odaukk</a:t>
            </a:r>
            <a:endParaRPr lang="ru-RU" dirty="0"/>
          </a:p>
        </p:txBody>
      </p:sp>
      <p:pic>
        <p:nvPicPr>
          <p:cNvPr id="7" name="Объект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1" y="1470434"/>
            <a:ext cx="7109730" cy="1616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3002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78498"/>
          </a:xfrm>
        </p:spPr>
        <p:txBody>
          <a:bodyPr>
            <a:normAutofit/>
          </a:bodyPr>
          <a:lstStyle/>
          <a:p>
            <a: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4.</a:t>
            </a:r>
            <a:r>
              <a:rPr lang="uk-UA" sz="36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6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24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побачити</a:t>
            </a:r>
            <a:r>
              <a:rPr lang="ru-RU" sz="24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відеопояснення</a:t>
            </a:r>
            <a:r>
              <a:rPr lang="ru-RU" sz="24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розв'язання</a:t>
            </a:r>
            <a:r>
              <a:rPr lang="ru-RU" sz="24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прикладу, </a:t>
            </a:r>
            <a:r>
              <a:rPr lang="ru-RU" sz="24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перейдіть</a:t>
            </a:r>
            <a:r>
              <a:rPr lang="ru-RU" sz="24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посиланням</a:t>
            </a:r>
            <a:r>
              <a:rPr lang="ru-RU" sz="24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яке </a:t>
            </a:r>
            <a:r>
              <a:rPr lang="ru-RU" sz="24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відображено</a:t>
            </a:r>
            <a:r>
              <a:rPr lang="ru-RU" sz="24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нижче</a:t>
            </a:r>
            <a:r>
              <a:rPr lang="ru-RU" sz="24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57200" y="4797151"/>
            <a:ext cx="8229600" cy="864097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https://youtu.be/7bluGl3zorE</a:t>
            </a:r>
            <a:endParaRPr lang="ru-RU" dirty="0"/>
          </a:p>
        </p:txBody>
      </p:sp>
      <p:pic>
        <p:nvPicPr>
          <p:cNvPr id="8" name="Объект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700808"/>
            <a:ext cx="8208913" cy="735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849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4032448"/>
          </a:xfrm>
        </p:spPr>
        <p:txBody>
          <a:bodyPr>
            <a:noAutofit/>
          </a:bodyPr>
          <a:lstStyle/>
          <a:p>
            <a:r>
              <a:rPr lang="uk-UA" sz="3200" u="sng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u="sng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u="sng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u="sng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u="sng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u="sng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u="sng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Означення</a:t>
            </a:r>
            <a:r>
              <a:rPr lang="uk-UA" sz="32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Нерівності</a:t>
            </a:r>
            <a:r>
              <a:rPr lang="ru-RU" sz="2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рівносильними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одну й ту саму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множину</a:t>
            </a:r>
            <a:r>
              <a:rPr lang="ru-RU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розв’язків</a:t>
            </a:r>
            <a:r>
              <a:rPr lang="ru-RU" sz="2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Приклад.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i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2400" i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побачити</a:t>
            </a:r>
            <a:r>
              <a:rPr lang="ru-RU" sz="24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відеопояснення</a:t>
            </a:r>
            <a:r>
              <a:rPr lang="ru-RU" sz="24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розв'язання</a:t>
            </a:r>
            <a:r>
              <a:rPr lang="ru-RU" sz="24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прикладу, </a:t>
            </a:r>
            <a:r>
              <a:rPr lang="ru-RU" sz="24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перейдіть</a:t>
            </a:r>
            <a:r>
              <a:rPr lang="ru-RU" sz="24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посиланням</a:t>
            </a:r>
            <a:r>
              <a:rPr lang="ru-RU" sz="24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яке </a:t>
            </a:r>
            <a:r>
              <a:rPr lang="ru-RU" sz="24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відображено</a:t>
            </a:r>
            <a:r>
              <a:rPr lang="ru-RU" sz="24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нижче</a:t>
            </a:r>
            <a:r>
              <a:rPr lang="ru-RU" sz="24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7200" y="4653136"/>
            <a:ext cx="8229600" cy="1656183"/>
          </a:xfrm>
        </p:spPr>
        <p:txBody>
          <a:bodyPr>
            <a:normAutofit/>
          </a:bodyPr>
          <a:lstStyle/>
          <a:p>
            <a:r>
              <a:rPr lang="en-US" dirty="0" smtClean="0">
                <a:hlinkClick r:id="rId2"/>
              </a:rPr>
              <a:t>https://www.youtube.com/watch?v=xo2smZdHHB8&amp;list=PL3Q5BVJqZN6-DCmlKaLQY-36Xa9zoArm1&amp;index=5</a:t>
            </a:r>
            <a:endParaRPr lang="ru-RU" dirty="0"/>
          </a:p>
        </p:txBody>
      </p:sp>
      <p:pic>
        <p:nvPicPr>
          <p:cNvPr id="6" name="Объект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98" y="2420888"/>
            <a:ext cx="6793014" cy="110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810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522</TotalTime>
  <Words>50</Words>
  <Application>Microsoft Office PowerPoint</Application>
  <PresentationFormat>Экран (4:3)</PresentationFormat>
  <Paragraphs>15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Открытая</vt:lpstr>
      <vt:lpstr>4. Нерівності з однією змінною.</vt:lpstr>
      <vt:lpstr>Презентация PowerPoint</vt:lpstr>
      <vt:lpstr>            </vt:lpstr>
      <vt:lpstr>Порожня множина</vt:lpstr>
      <vt:lpstr>Приклад 1      (Щоб побачити відеопояснення розв'язання прикладу, перейдіть за посиланням, яке відображено нижче) </vt:lpstr>
      <vt:lpstr>Приклад 2     (Щоб побачити відеопояснення розв'язання прикладу, перейдіть за посиланням, яке відображено нижче)</vt:lpstr>
      <vt:lpstr>Приклад 3      (Щоб побачити відеопояснення розв'язання прикладу, перейдіть за посиланням, яке відображено нижче)</vt:lpstr>
      <vt:lpstr>Приклад 4.     (Щоб побачити відеопояснення розв'язання прикладу, перейдіть за посиланням, яке відображено нижче)</vt:lpstr>
      <vt:lpstr>   Означення Нерівності називають рівносильними, якщо вони мають одну й ту саму множину розв’язків. Приклад.    (Щоб побачити відеопояснення розв'язання прикладу, перейдіть за посиланням, яке відображено нижче)    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Нерівності з однією змінною</dc:title>
  <dc:creator>User</dc:creator>
  <cp:lastModifiedBy>User</cp:lastModifiedBy>
  <cp:revision>34</cp:revision>
  <dcterms:created xsi:type="dcterms:W3CDTF">2022-09-08T16:13:50Z</dcterms:created>
  <dcterms:modified xsi:type="dcterms:W3CDTF">2022-09-21T20:06:41Z</dcterms:modified>
</cp:coreProperties>
</file>