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62" r:id="rId1"/>
  </p:sldMasterIdLst>
  <p:notesMasterIdLst>
    <p:notesMasterId r:id="rId2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6" r:id="rId20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798" y="-96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32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4" name="Google Shape;214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p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6" name="Google Shape;226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p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7" name="Google Shape;237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p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7" name="Google Shape;247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Google Shape;257;p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8" name="Google Shape;258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Google Shape;265;p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6" name="Google Shape;266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Google Shape;277;p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8" name="Google Shape;278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Google Shape;286;p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7" name="Google Shape;287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p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5" name="Google Shape;295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Google Shape;319;p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0" name="Google Shape;320;p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40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9" name="Google Shape;149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9" name="Google Shape;159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8" name="Google Shape;168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7" name="Google Shape;177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6" name="Google Shape;186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5" name="Google Shape;195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4" name="Google Shape;204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jpeg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2.pn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2.pn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Титульный слайд" type="title">
  <p:cSld name="TITL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E60000"/>
              </a:buClr>
              <a:buSzPts val="5400"/>
              <a:buFont typeface="Arial"/>
              <a:buNone/>
              <a:defRPr sz="5400" b="1" i="0" u="none" strike="noStrike" cap="none">
                <a:solidFill>
                  <a:srgbClr val="E6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subTitle" idx="1"/>
          </p:nvPr>
        </p:nvSpPr>
        <p:spPr>
          <a:xfrm>
            <a:off x="1828800" y="3581400"/>
            <a:ext cx="8534400" cy="60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0" marR="0" lvl="0" indent="0" algn="ctr" rtl="0">
              <a:spcBef>
                <a:spcPts val="640"/>
              </a:spcBef>
              <a:spcAft>
                <a:spcPts val="0"/>
              </a:spcAft>
              <a:buClr>
                <a:srgbClr val="0C0C0C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ctr" rtl="0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Font typeface="Arial"/>
              <a:buNone/>
              <a:defRPr sz="2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ctr" rtl="0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ctr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ctr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ctr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ctr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ctr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ctr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0C0C0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5" name="Google Shape;15;p2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0C0C0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0C0C0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0C0C0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0C0C0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0C0C0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0C0C0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0C0C0C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0C0C0C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0C0C0C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0C0C0C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и вертикальный текст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E60000"/>
              </a:buClr>
              <a:buSzPts val="5400"/>
              <a:buFont typeface="Arial"/>
              <a:buNone/>
              <a:defRPr sz="5400" b="1" i="0" u="none" strike="noStrike" cap="none">
                <a:solidFill>
                  <a:srgbClr val="E6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0" name="Google Shape;70;p11"/>
          <p:cNvSpPr txBox="1">
            <a:spLocks noGrp="1"/>
          </p:cNvSpPr>
          <p:nvPr>
            <p:ph type="body" idx="1"/>
          </p:nvPr>
        </p:nvSpPr>
        <p:spPr>
          <a:xfrm rot="5400000">
            <a:off x="3771900" y="-1562100"/>
            <a:ext cx="4648200" cy="1097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rgbClr val="0C0C0C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rgbClr val="0C0C0C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rgbClr val="0C0C0C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rgbClr val="0C0C0C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rgbClr val="0C0C0C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1" name="Google Shape;71;p11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0C0C0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2" name="Google Shape;72;p11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0C0C0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3" name="Google Shape;73;p11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0C0C0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0C0C0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0C0C0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0C0C0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0C0C0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0C0C0C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0C0C0C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0C0C0C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0C0C0C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Вертикальный заголовок и текст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>
            <a:spLocks noGrp="1"/>
          </p:cNvSpPr>
          <p:nvPr>
            <p:ph type="title"/>
          </p:nvPr>
        </p:nvSpPr>
        <p:spPr>
          <a:xfrm rot="5400000">
            <a:off x="7285037" y="1828802"/>
            <a:ext cx="5851525" cy="274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E60000"/>
              </a:buClr>
              <a:buSzPts val="5400"/>
              <a:buFont typeface="Arial"/>
              <a:buNone/>
              <a:defRPr sz="5400" b="1" i="0" u="none" strike="noStrike" cap="none">
                <a:solidFill>
                  <a:srgbClr val="E6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6" name="Google Shape;76;p12"/>
          <p:cNvSpPr txBox="1">
            <a:spLocks noGrp="1"/>
          </p:cNvSpPr>
          <p:nvPr>
            <p:ph type="body" idx="1"/>
          </p:nvPr>
        </p:nvSpPr>
        <p:spPr>
          <a:xfrm rot="5400000">
            <a:off x="1697037" y="-812799"/>
            <a:ext cx="5851525" cy="802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rgbClr val="0C0C0C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rgbClr val="0C0C0C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rgbClr val="0C0C0C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rgbClr val="0C0C0C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rgbClr val="0C0C0C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7" name="Google Shape;77;p12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0C0C0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8" name="Google Shape;78;p12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0C0C0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9" name="Google Shape;79;p12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0C0C0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0C0C0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0C0C0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0C0C0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0C0C0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0C0C0C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0C0C0C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0C0C0C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0C0C0C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Титульний слайд">
  <p:cSld name="Титульний слайд"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" name="Google Shape;81;p13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1" y="-1"/>
            <a:ext cx="4703122" cy="4374565"/>
          </a:xfrm>
          <a:prstGeom prst="rect">
            <a:avLst/>
          </a:prstGeom>
          <a:noFill/>
          <a:ln>
            <a:noFill/>
          </a:ln>
        </p:spPr>
      </p:pic>
      <p:sp>
        <p:nvSpPr>
          <p:cNvPr id="82" name="Google Shape;82;p13"/>
          <p:cNvSpPr/>
          <p:nvPr/>
        </p:nvSpPr>
        <p:spPr>
          <a:xfrm>
            <a:off x="0" y="3527436"/>
            <a:ext cx="12192000" cy="3357563"/>
          </a:xfrm>
          <a:prstGeom prst="rect">
            <a:avLst/>
          </a:prstGeom>
          <a:solidFill>
            <a:srgbClr val="398A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19426B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3" name="Google Shape;83;p1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700484" y="6021300"/>
            <a:ext cx="5680687" cy="991249"/>
          </a:xfrm>
          <a:prstGeom prst="rect">
            <a:avLst/>
          </a:prstGeom>
          <a:noFill/>
          <a:ln>
            <a:noFill/>
          </a:ln>
        </p:spPr>
      </p:pic>
      <p:sp>
        <p:nvSpPr>
          <p:cNvPr id="84" name="Google Shape;84;p13"/>
          <p:cNvSpPr/>
          <p:nvPr/>
        </p:nvSpPr>
        <p:spPr>
          <a:xfrm>
            <a:off x="0" y="3141663"/>
            <a:ext cx="12192000" cy="431800"/>
          </a:xfrm>
          <a:prstGeom prst="rect">
            <a:avLst/>
          </a:prstGeom>
          <a:solidFill>
            <a:srgbClr val="19426B"/>
          </a:solidFill>
          <a:ln w="9525" cap="flat" cmpd="sng">
            <a:solidFill>
              <a:srgbClr val="19426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19426B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" name="Google Shape;85;p13"/>
          <p:cNvSpPr/>
          <p:nvPr/>
        </p:nvSpPr>
        <p:spPr>
          <a:xfrm>
            <a:off x="1258888" y="4508512"/>
            <a:ext cx="4248150" cy="1800225"/>
          </a:xfrm>
          <a:prstGeom prst="ellipse">
            <a:avLst/>
          </a:prstGeom>
          <a:gradFill>
            <a:gsLst>
              <a:gs pos="0">
                <a:srgbClr val="398AC7"/>
              </a:gs>
              <a:gs pos="100000">
                <a:srgbClr val="28618C"/>
              </a:gs>
            </a:gsLst>
            <a:lin ang="54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19426B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" name="Google Shape;86;p13"/>
          <p:cNvSpPr txBox="1"/>
          <p:nvPr/>
        </p:nvSpPr>
        <p:spPr>
          <a:xfrm>
            <a:off x="457200" y="6486536"/>
            <a:ext cx="2133600" cy="1682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endParaRPr sz="1200" b="0" i="0" u="none" strike="noStrike" cap="none">
              <a:solidFill>
                <a:srgbClr val="19426B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" name="Google Shape;87;p13"/>
          <p:cNvSpPr txBox="1"/>
          <p:nvPr/>
        </p:nvSpPr>
        <p:spPr>
          <a:xfrm>
            <a:off x="3124200" y="6486536"/>
            <a:ext cx="2895600" cy="1682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</a:pPr>
            <a:endParaRPr sz="12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" name="Google Shape;88;p13"/>
          <p:cNvSpPr/>
          <p:nvPr/>
        </p:nvSpPr>
        <p:spPr>
          <a:xfrm>
            <a:off x="276225" y="1255713"/>
            <a:ext cx="4656138" cy="4837112"/>
          </a:xfrm>
          <a:prstGeom prst="ellipse">
            <a:avLst/>
          </a:prstGeom>
          <a:solidFill>
            <a:srgbClr val="FFFFFF"/>
          </a:solidFill>
          <a:ln>
            <a:noFill/>
          </a:ln>
          <a:effectLst>
            <a:outerShdw dist="172739" dir="3238358" algn="ctr" rotWithShape="0">
              <a:srgbClr val="19426B"/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19426B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" name="Google Shape;89;p13" descr="2"/>
          <p:cNvSpPr/>
          <p:nvPr/>
        </p:nvSpPr>
        <p:spPr>
          <a:xfrm>
            <a:off x="376245" y="2147896"/>
            <a:ext cx="2103437" cy="303212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119999" y="60314"/>
                </a:moveTo>
                <a:lnTo>
                  <a:pt x="37494" y="0"/>
                </a:lnTo>
                <a:cubicBezTo>
                  <a:pt x="21554" y="10178"/>
                  <a:pt x="0" y="35811"/>
                  <a:pt x="2445" y="63706"/>
                </a:cubicBezTo>
                <a:cubicBezTo>
                  <a:pt x="4800" y="91602"/>
                  <a:pt x="21101" y="109821"/>
                  <a:pt x="36407" y="120000"/>
                </a:cubicBezTo>
                <a:lnTo>
                  <a:pt x="119999" y="60314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19426B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" name="Google Shape;90;p13" descr="4"/>
          <p:cNvSpPr/>
          <p:nvPr/>
        </p:nvSpPr>
        <p:spPr>
          <a:xfrm>
            <a:off x="2625727" y="2119317"/>
            <a:ext cx="2139950" cy="3116263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84658" y="120000"/>
                </a:moveTo>
                <a:cubicBezTo>
                  <a:pt x="110741" y="103250"/>
                  <a:pt x="120000" y="80876"/>
                  <a:pt x="119109" y="59724"/>
                </a:cubicBezTo>
                <a:cubicBezTo>
                  <a:pt x="118308" y="38451"/>
                  <a:pt x="100771" y="13815"/>
                  <a:pt x="80563" y="0"/>
                </a:cubicBezTo>
                <a:lnTo>
                  <a:pt x="0" y="60336"/>
                </a:lnTo>
                <a:lnTo>
                  <a:pt x="84658" y="12000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19426B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" name="Google Shape;91;p13" descr="1"/>
          <p:cNvSpPr/>
          <p:nvPr/>
        </p:nvSpPr>
        <p:spPr>
          <a:xfrm>
            <a:off x="1130307" y="1416060"/>
            <a:ext cx="2873375" cy="2182813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60000" y="119999"/>
                </a:moveTo>
                <a:lnTo>
                  <a:pt x="120000" y="34472"/>
                </a:lnTo>
                <a:cubicBezTo>
                  <a:pt x="106872" y="15359"/>
                  <a:pt x="86187" y="0"/>
                  <a:pt x="58077" y="2094"/>
                </a:cubicBezTo>
                <a:cubicBezTo>
                  <a:pt x="29966" y="4189"/>
                  <a:pt x="16707" y="13003"/>
                  <a:pt x="0" y="34560"/>
                </a:cubicBezTo>
                <a:lnTo>
                  <a:pt x="60000" y="119999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19426B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" name="Google Shape;92;p13" descr="55282"/>
          <p:cNvSpPr/>
          <p:nvPr/>
        </p:nvSpPr>
        <p:spPr>
          <a:xfrm>
            <a:off x="1085855" y="3730636"/>
            <a:ext cx="2962275" cy="221932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59614" y="0"/>
                </a:moveTo>
                <a:lnTo>
                  <a:pt x="0" y="83690"/>
                </a:lnTo>
                <a:cubicBezTo>
                  <a:pt x="13054" y="103347"/>
                  <a:pt x="39035" y="119999"/>
                  <a:pt x="64051" y="119055"/>
                </a:cubicBezTo>
                <a:cubicBezTo>
                  <a:pt x="89067" y="118025"/>
                  <a:pt x="109774" y="99484"/>
                  <a:pt x="120000" y="85493"/>
                </a:cubicBezTo>
                <a:lnTo>
                  <a:pt x="59614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19426B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" name="Google Shape;93;p13"/>
          <p:cNvSpPr/>
          <p:nvPr/>
        </p:nvSpPr>
        <p:spPr>
          <a:xfrm>
            <a:off x="1806578" y="2954337"/>
            <a:ext cx="1655763" cy="1655763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19426B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4" name="Google Shape;94;p13"/>
          <p:cNvSpPr txBox="1"/>
          <p:nvPr/>
        </p:nvSpPr>
        <p:spPr>
          <a:xfrm>
            <a:off x="1920416" y="2606941"/>
            <a:ext cx="1410618" cy="24006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5000" b="1" i="0" u="none" strike="noStrike" cap="none">
                <a:solidFill>
                  <a:srgbClr val="002060"/>
                </a:solidFill>
                <a:latin typeface="Comic Sans MS"/>
                <a:ea typeface="Comic Sans MS"/>
                <a:cs typeface="Comic Sans MS"/>
                <a:sym typeface="Comic Sans MS"/>
              </a:rPr>
              <a:t>6</a:t>
            </a:r>
            <a:endParaRPr/>
          </a:p>
        </p:txBody>
      </p:sp>
      <p:sp>
        <p:nvSpPr>
          <p:cNvPr id="95" name="Google Shape;95;p13"/>
          <p:cNvSpPr txBox="1">
            <a:spLocks noGrp="1"/>
          </p:cNvSpPr>
          <p:nvPr>
            <p:ph type="ctrTitle"/>
          </p:nvPr>
        </p:nvSpPr>
        <p:spPr>
          <a:xfrm>
            <a:off x="4847770" y="584394"/>
            <a:ext cx="7151587" cy="18016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19426B"/>
              </a:buClr>
              <a:buSzPts val="4400"/>
              <a:buFont typeface="Verdana"/>
              <a:buNone/>
              <a:defRPr sz="4400" b="1" i="0" u="none" strike="noStrike" cap="none">
                <a:solidFill>
                  <a:srgbClr val="19426B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96" name="Google Shape;96;p13"/>
          <p:cNvSpPr txBox="1">
            <a:spLocks noGrp="1"/>
          </p:cNvSpPr>
          <p:nvPr>
            <p:ph type="subTitle" idx="1"/>
          </p:nvPr>
        </p:nvSpPr>
        <p:spPr>
          <a:xfrm>
            <a:off x="5032382" y="3184362"/>
            <a:ext cx="7138989" cy="4034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342900" marR="0" lvl="0" indent="-342900" algn="l" rtl="0">
              <a:spcBef>
                <a:spcPts val="32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742950" marR="0" lvl="1" indent="-285750" algn="l" rtl="0">
              <a:spcBef>
                <a:spcPts val="560"/>
              </a:spcBef>
              <a:spcAft>
                <a:spcPts val="0"/>
              </a:spcAft>
              <a:buClr>
                <a:srgbClr val="0C0C0C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143000" marR="0" lvl="2" indent="-228600" algn="l" rtl="0">
              <a:spcBef>
                <a:spcPts val="480"/>
              </a:spcBef>
              <a:spcAft>
                <a:spcPts val="0"/>
              </a:spcAft>
              <a:buClr>
                <a:srgbClr val="0C0C0C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600200" marR="0" lvl="3" indent="-228600" algn="l" rtl="0">
              <a:spcBef>
                <a:spcPts val="400"/>
              </a:spcBef>
              <a:spcAft>
                <a:spcPts val="0"/>
              </a:spcAft>
              <a:buClr>
                <a:srgbClr val="0C0C0C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057400" marR="0" lvl="4" indent="-228600" algn="l" rtl="0">
              <a:spcBef>
                <a:spcPts val="400"/>
              </a:spcBef>
              <a:spcAft>
                <a:spcPts val="0"/>
              </a:spcAft>
              <a:buClr>
                <a:srgbClr val="0C0C0C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514600" marR="0" lvl="5" indent="-228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228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228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228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 Requires="p14">
      <p:transition spd="slow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Заголовок і вміст">
  <p:cSld name="1_Заголовок і вміст"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14"/>
          <p:cNvSpPr/>
          <p:nvPr/>
        </p:nvSpPr>
        <p:spPr>
          <a:xfrm>
            <a:off x="0" y="798521"/>
            <a:ext cx="12192000" cy="312737"/>
          </a:xfrm>
          <a:prstGeom prst="rect">
            <a:avLst/>
          </a:prstGeom>
          <a:solidFill>
            <a:srgbClr val="19426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19426B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" name="Google Shape;99;p14"/>
          <p:cNvSpPr/>
          <p:nvPr/>
        </p:nvSpPr>
        <p:spPr>
          <a:xfrm>
            <a:off x="0" y="11"/>
            <a:ext cx="12192000" cy="836613"/>
          </a:xfrm>
          <a:prstGeom prst="rect">
            <a:avLst/>
          </a:prstGeom>
          <a:solidFill>
            <a:srgbClr val="398A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19426B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00" name="Google Shape;100;p14"/>
          <p:cNvGrpSpPr/>
          <p:nvPr/>
        </p:nvGrpSpPr>
        <p:grpSpPr>
          <a:xfrm>
            <a:off x="10287570" y="188919"/>
            <a:ext cx="1665288" cy="1512887"/>
            <a:chOff x="4604" y="119"/>
            <a:chExt cx="1049" cy="953"/>
          </a:xfrm>
        </p:grpSpPr>
        <p:sp>
          <p:nvSpPr>
            <p:cNvPr id="101" name="Google Shape;101;p14"/>
            <p:cNvSpPr/>
            <p:nvPr/>
          </p:nvSpPr>
          <p:spPr>
            <a:xfrm>
              <a:off x="4921" y="845"/>
              <a:ext cx="732" cy="227"/>
            </a:xfrm>
            <a:prstGeom prst="ellipse">
              <a:avLst/>
            </a:prstGeom>
            <a:gradFill>
              <a:gsLst>
                <a:gs pos="0">
                  <a:srgbClr val="19426B"/>
                </a:gs>
                <a:gs pos="100000">
                  <a:srgbClr val="FFFFFF"/>
                </a:gs>
              </a:gsLst>
              <a:lin ang="1890000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19426B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" name="Google Shape;102;p14"/>
            <p:cNvSpPr/>
            <p:nvPr/>
          </p:nvSpPr>
          <p:spPr>
            <a:xfrm>
              <a:off x="4604" y="119"/>
              <a:ext cx="932" cy="911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ffectLst>
              <a:outerShdw dist="63500" dir="2212194" algn="ctr" rotWithShape="0">
                <a:srgbClr val="19426B"/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19426B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" name="Google Shape;103;p14" descr="4"/>
            <p:cNvSpPr/>
            <p:nvPr/>
          </p:nvSpPr>
          <p:spPr>
            <a:xfrm>
              <a:off x="5077" y="281"/>
              <a:ext cx="426" cy="588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84658" y="120000"/>
                  </a:moveTo>
                  <a:cubicBezTo>
                    <a:pt x="110741" y="103250"/>
                    <a:pt x="120000" y="80876"/>
                    <a:pt x="119109" y="59724"/>
                  </a:cubicBezTo>
                  <a:cubicBezTo>
                    <a:pt x="118308" y="38451"/>
                    <a:pt x="100771" y="13815"/>
                    <a:pt x="80563" y="0"/>
                  </a:cubicBezTo>
                  <a:lnTo>
                    <a:pt x="0" y="60336"/>
                  </a:lnTo>
                  <a:lnTo>
                    <a:pt x="84658" y="120000"/>
                  </a:lnTo>
                  <a:close/>
                </a:path>
              </a:pathLst>
            </a:custGeom>
            <a:blipFill rotWithShape="1">
              <a:blip r:embed="rId2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19426B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" name="Google Shape;104;p14" descr="1"/>
            <p:cNvSpPr/>
            <p:nvPr/>
          </p:nvSpPr>
          <p:spPr>
            <a:xfrm>
              <a:off x="4779" y="144"/>
              <a:ext cx="572" cy="416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60000" y="120000"/>
                  </a:moveTo>
                  <a:lnTo>
                    <a:pt x="120000" y="35273"/>
                  </a:lnTo>
                  <a:cubicBezTo>
                    <a:pt x="106872" y="16340"/>
                    <a:pt x="84331" y="0"/>
                    <a:pt x="57944" y="3458"/>
                  </a:cubicBezTo>
                  <a:cubicBezTo>
                    <a:pt x="35867" y="4495"/>
                    <a:pt x="16707" y="14005"/>
                    <a:pt x="0" y="35360"/>
                  </a:cubicBezTo>
                  <a:lnTo>
                    <a:pt x="60000" y="120000"/>
                  </a:lnTo>
                  <a:close/>
                </a:path>
              </a:pathLst>
            </a:custGeom>
            <a:blipFill rotWithShape="1">
              <a:blip r:embed="rId3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19426B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" name="Google Shape;105;p14" descr="2"/>
            <p:cNvSpPr/>
            <p:nvPr/>
          </p:nvSpPr>
          <p:spPr>
            <a:xfrm>
              <a:off x="4629" y="286"/>
              <a:ext cx="419" cy="572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19999" y="60314"/>
                  </a:moveTo>
                  <a:lnTo>
                    <a:pt x="37494" y="0"/>
                  </a:lnTo>
                  <a:cubicBezTo>
                    <a:pt x="21554" y="10178"/>
                    <a:pt x="0" y="35811"/>
                    <a:pt x="2445" y="63706"/>
                  </a:cubicBezTo>
                  <a:cubicBezTo>
                    <a:pt x="4800" y="91602"/>
                    <a:pt x="21101" y="109821"/>
                    <a:pt x="36407" y="120000"/>
                  </a:cubicBezTo>
                  <a:lnTo>
                    <a:pt x="119999" y="60314"/>
                  </a:lnTo>
                  <a:close/>
                </a:path>
              </a:pathLst>
            </a:custGeom>
            <a:blipFill rotWithShape="1">
              <a:blip r:embed="rId4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19426B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" name="Google Shape;106;p14" descr="55282"/>
            <p:cNvSpPr/>
            <p:nvPr/>
          </p:nvSpPr>
          <p:spPr>
            <a:xfrm>
              <a:off x="4770" y="585"/>
              <a:ext cx="590" cy="418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59614" y="0"/>
                  </a:moveTo>
                  <a:lnTo>
                    <a:pt x="0" y="83690"/>
                  </a:lnTo>
                  <a:cubicBezTo>
                    <a:pt x="13054" y="103347"/>
                    <a:pt x="39035" y="119999"/>
                    <a:pt x="64051" y="119055"/>
                  </a:cubicBezTo>
                  <a:cubicBezTo>
                    <a:pt x="89067" y="118025"/>
                    <a:pt x="109774" y="99484"/>
                    <a:pt x="120000" y="85493"/>
                  </a:cubicBezTo>
                  <a:lnTo>
                    <a:pt x="59614" y="0"/>
                  </a:lnTo>
                  <a:close/>
                </a:path>
              </a:pathLst>
            </a:custGeom>
            <a:blipFill rotWithShape="1">
              <a:blip r:embed="rId5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19426B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" name="Google Shape;107;p14"/>
            <p:cNvSpPr/>
            <p:nvPr/>
          </p:nvSpPr>
          <p:spPr>
            <a:xfrm>
              <a:off x="4914" y="438"/>
              <a:ext cx="329" cy="3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19426B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08" name="Google Shape;108;p14"/>
          <p:cNvSpPr txBox="1"/>
          <p:nvPr/>
        </p:nvSpPr>
        <p:spPr>
          <a:xfrm>
            <a:off x="10777240" y="566632"/>
            <a:ext cx="756517" cy="769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4400" b="1" i="1" u="none" strike="noStrike" cap="none">
                <a:solidFill>
                  <a:srgbClr val="19426B"/>
                </a:solidFill>
                <a:latin typeface="Arial"/>
                <a:ea typeface="Arial"/>
                <a:cs typeface="Arial"/>
                <a:sym typeface="Arial"/>
              </a:rPr>
              <a:t>9</a:t>
            </a:r>
            <a:endParaRPr sz="4400" b="1" i="1" u="none" strike="noStrike" cap="none">
              <a:solidFill>
                <a:srgbClr val="19426B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09" name="Google Shape;109;p14"/>
          <p:cNvGrpSpPr/>
          <p:nvPr/>
        </p:nvGrpSpPr>
        <p:grpSpPr>
          <a:xfrm>
            <a:off x="-15225" y="6529734"/>
            <a:ext cx="4680520" cy="328282"/>
            <a:chOff x="467544" y="6485698"/>
            <a:chExt cx="4680520" cy="328281"/>
          </a:xfrm>
        </p:grpSpPr>
        <p:pic>
          <p:nvPicPr>
            <p:cNvPr id="110" name="Google Shape;110;p14" descr="E:\Робота\Вчитель Інформатики\~~~Сайт~~~\teach-inf.at.ua\FTP\krfb_6465.png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3026296" y="6485698"/>
              <a:ext cx="321530" cy="32153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1" name="Google Shape;111;p14"/>
            <p:cNvSpPr txBox="1"/>
            <p:nvPr/>
          </p:nvSpPr>
          <p:spPr>
            <a:xfrm>
              <a:off x="467544" y="6506203"/>
              <a:ext cx="4680520" cy="30777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uk-UA" sz="1400" b="0" i="1" u="none" strike="noStrike" cap="none">
                  <a:solidFill>
                    <a:srgbClr val="19426B"/>
                  </a:solidFill>
                  <a:latin typeface="Verdana"/>
                  <a:ea typeface="Verdana"/>
                  <a:cs typeface="Verdana"/>
                  <a:sym typeface="Verdana"/>
                </a:rPr>
                <a:t>        </a:t>
              </a:r>
              <a:endParaRPr sz="1400" b="1" i="1" u="none" strike="noStrike" cap="none">
                <a:solidFill>
                  <a:srgbClr val="19426B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</p:grpSp>
      <p:sp>
        <p:nvSpPr>
          <p:cNvPr id="112" name="Google Shape;112;p14"/>
          <p:cNvSpPr txBox="1">
            <a:spLocks noGrp="1"/>
          </p:cNvSpPr>
          <p:nvPr>
            <p:ph type="title"/>
          </p:nvPr>
        </p:nvSpPr>
        <p:spPr>
          <a:xfrm>
            <a:off x="1170688" y="162512"/>
            <a:ext cx="9053954" cy="5328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Verdana"/>
              <a:buNone/>
              <a:defRPr sz="3200" b="1" i="0" u="none" strike="noStrike" cap="none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3" name="Google Shape;113;p14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rgbClr val="0C0C0C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rgbClr val="0C0C0C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rgbClr val="0C0C0C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rgbClr val="0C0C0C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rgbClr val="0C0C0C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 Requires="p14">
      <p:transition spd="slow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і вміст">
  <p:cSld name="Заголовок і вміст"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15"/>
          <p:cNvSpPr/>
          <p:nvPr/>
        </p:nvSpPr>
        <p:spPr>
          <a:xfrm>
            <a:off x="0" y="798521"/>
            <a:ext cx="12192000" cy="312737"/>
          </a:xfrm>
          <a:prstGeom prst="rect">
            <a:avLst/>
          </a:prstGeom>
          <a:solidFill>
            <a:srgbClr val="19426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19426B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6" name="Google Shape;116;p15"/>
          <p:cNvSpPr/>
          <p:nvPr/>
        </p:nvSpPr>
        <p:spPr>
          <a:xfrm>
            <a:off x="0" y="11"/>
            <a:ext cx="12192000" cy="836613"/>
          </a:xfrm>
          <a:prstGeom prst="rect">
            <a:avLst/>
          </a:prstGeom>
          <a:solidFill>
            <a:srgbClr val="398A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19426B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17" name="Google Shape;117;p15"/>
          <p:cNvGrpSpPr/>
          <p:nvPr/>
        </p:nvGrpSpPr>
        <p:grpSpPr>
          <a:xfrm>
            <a:off x="10287570" y="188919"/>
            <a:ext cx="1665288" cy="1512887"/>
            <a:chOff x="4604" y="119"/>
            <a:chExt cx="1049" cy="953"/>
          </a:xfrm>
        </p:grpSpPr>
        <p:sp>
          <p:nvSpPr>
            <p:cNvPr id="118" name="Google Shape;118;p15"/>
            <p:cNvSpPr/>
            <p:nvPr/>
          </p:nvSpPr>
          <p:spPr>
            <a:xfrm>
              <a:off x="4921" y="845"/>
              <a:ext cx="732" cy="227"/>
            </a:xfrm>
            <a:prstGeom prst="ellipse">
              <a:avLst/>
            </a:prstGeom>
            <a:gradFill>
              <a:gsLst>
                <a:gs pos="0">
                  <a:srgbClr val="19426B"/>
                </a:gs>
                <a:gs pos="100000">
                  <a:srgbClr val="FFFFFF"/>
                </a:gs>
              </a:gsLst>
              <a:lin ang="1890000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19426B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" name="Google Shape;119;p15"/>
            <p:cNvSpPr/>
            <p:nvPr/>
          </p:nvSpPr>
          <p:spPr>
            <a:xfrm>
              <a:off x="4604" y="119"/>
              <a:ext cx="932" cy="911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ffectLst>
              <a:outerShdw dist="63500" dir="2212194" algn="ctr" rotWithShape="0">
                <a:srgbClr val="19426B"/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19426B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" name="Google Shape;120;p15" descr="4"/>
            <p:cNvSpPr/>
            <p:nvPr/>
          </p:nvSpPr>
          <p:spPr>
            <a:xfrm>
              <a:off x="5077" y="281"/>
              <a:ext cx="426" cy="588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84658" y="120000"/>
                  </a:moveTo>
                  <a:cubicBezTo>
                    <a:pt x="110741" y="103250"/>
                    <a:pt x="120000" y="80876"/>
                    <a:pt x="119109" y="59724"/>
                  </a:cubicBezTo>
                  <a:cubicBezTo>
                    <a:pt x="118308" y="38451"/>
                    <a:pt x="100771" y="13815"/>
                    <a:pt x="80563" y="0"/>
                  </a:cubicBezTo>
                  <a:lnTo>
                    <a:pt x="0" y="60336"/>
                  </a:lnTo>
                  <a:lnTo>
                    <a:pt x="84658" y="120000"/>
                  </a:lnTo>
                  <a:close/>
                </a:path>
              </a:pathLst>
            </a:custGeom>
            <a:blipFill rotWithShape="1">
              <a:blip r:embed="rId2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19426B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" name="Google Shape;121;p15" descr="1"/>
            <p:cNvSpPr/>
            <p:nvPr/>
          </p:nvSpPr>
          <p:spPr>
            <a:xfrm>
              <a:off x="4779" y="144"/>
              <a:ext cx="572" cy="416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60000" y="120000"/>
                  </a:moveTo>
                  <a:lnTo>
                    <a:pt x="120000" y="35273"/>
                  </a:lnTo>
                  <a:cubicBezTo>
                    <a:pt x="106872" y="16340"/>
                    <a:pt x="84331" y="0"/>
                    <a:pt x="57944" y="3458"/>
                  </a:cubicBezTo>
                  <a:cubicBezTo>
                    <a:pt x="35867" y="4495"/>
                    <a:pt x="16707" y="14005"/>
                    <a:pt x="0" y="35360"/>
                  </a:cubicBezTo>
                  <a:lnTo>
                    <a:pt x="60000" y="120000"/>
                  </a:lnTo>
                  <a:close/>
                </a:path>
              </a:pathLst>
            </a:custGeom>
            <a:blipFill rotWithShape="1">
              <a:blip r:embed="rId3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19426B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" name="Google Shape;122;p15" descr="2"/>
            <p:cNvSpPr/>
            <p:nvPr/>
          </p:nvSpPr>
          <p:spPr>
            <a:xfrm>
              <a:off x="4629" y="286"/>
              <a:ext cx="419" cy="572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19999" y="60314"/>
                  </a:moveTo>
                  <a:lnTo>
                    <a:pt x="37494" y="0"/>
                  </a:lnTo>
                  <a:cubicBezTo>
                    <a:pt x="21554" y="10178"/>
                    <a:pt x="0" y="35811"/>
                    <a:pt x="2445" y="63706"/>
                  </a:cubicBezTo>
                  <a:cubicBezTo>
                    <a:pt x="4800" y="91602"/>
                    <a:pt x="21101" y="109821"/>
                    <a:pt x="36407" y="120000"/>
                  </a:cubicBezTo>
                  <a:lnTo>
                    <a:pt x="119999" y="60314"/>
                  </a:lnTo>
                  <a:close/>
                </a:path>
              </a:pathLst>
            </a:custGeom>
            <a:blipFill rotWithShape="1">
              <a:blip r:embed="rId4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19426B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" name="Google Shape;123;p15" descr="55282"/>
            <p:cNvSpPr/>
            <p:nvPr/>
          </p:nvSpPr>
          <p:spPr>
            <a:xfrm>
              <a:off x="4770" y="585"/>
              <a:ext cx="590" cy="418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59614" y="0"/>
                  </a:moveTo>
                  <a:lnTo>
                    <a:pt x="0" y="83690"/>
                  </a:lnTo>
                  <a:cubicBezTo>
                    <a:pt x="13054" y="103347"/>
                    <a:pt x="39035" y="119999"/>
                    <a:pt x="64051" y="119055"/>
                  </a:cubicBezTo>
                  <a:cubicBezTo>
                    <a:pt x="89067" y="118025"/>
                    <a:pt x="109774" y="99484"/>
                    <a:pt x="120000" y="85493"/>
                  </a:cubicBezTo>
                  <a:lnTo>
                    <a:pt x="59614" y="0"/>
                  </a:lnTo>
                  <a:close/>
                </a:path>
              </a:pathLst>
            </a:custGeom>
            <a:blipFill rotWithShape="1">
              <a:blip r:embed="rId5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19426B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4" name="Google Shape;124;p15"/>
            <p:cNvSpPr/>
            <p:nvPr/>
          </p:nvSpPr>
          <p:spPr>
            <a:xfrm>
              <a:off x="4914" y="438"/>
              <a:ext cx="329" cy="3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19426B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25" name="Google Shape;125;p15"/>
          <p:cNvSpPr txBox="1"/>
          <p:nvPr/>
        </p:nvSpPr>
        <p:spPr>
          <a:xfrm>
            <a:off x="10777240" y="566632"/>
            <a:ext cx="756517" cy="769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4400" b="1" i="0" u="none" strike="noStrike" cap="none">
                <a:solidFill>
                  <a:srgbClr val="19426B"/>
                </a:solidFill>
                <a:latin typeface="Comic Sans MS"/>
                <a:ea typeface="Comic Sans MS"/>
                <a:cs typeface="Comic Sans MS"/>
                <a:sym typeface="Comic Sans MS"/>
              </a:rPr>
              <a:t>6</a:t>
            </a:r>
            <a:endParaRPr/>
          </a:p>
        </p:txBody>
      </p:sp>
      <p:grpSp>
        <p:nvGrpSpPr>
          <p:cNvPr id="126" name="Google Shape;126;p15"/>
          <p:cNvGrpSpPr/>
          <p:nvPr/>
        </p:nvGrpSpPr>
        <p:grpSpPr>
          <a:xfrm>
            <a:off x="-15225" y="6529734"/>
            <a:ext cx="4680520" cy="328282"/>
            <a:chOff x="467544" y="6485698"/>
            <a:chExt cx="4680520" cy="328281"/>
          </a:xfrm>
        </p:grpSpPr>
        <p:pic>
          <p:nvPicPr>
            <p:cNvPr id="127" name="Google Shape;127;p15" descr="E:\Робота\Вчитель Інформатики\~~~Сайт~~~\teach-inf.at.ua\FTP\krfb_6465.png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3026296" y="6485698"/>
              <a:ext cx="321530" cy="32153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8" name="Google Shape;128;p15"/>
            <p:cNvSpPr txBox="1"/>
            <p:nvPr/>
          </p:nvSpPr>
          <p:spPr>
            <a:xfrm>
              <a:off x="467544" y="6506203"/>
              <a:ext cx="4680520" cy="30777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uk-UA" sz="1400" b="0" i="1" u="none" strike="noStrike" cap="none">
                  <a:solidFill>
                    <a:srgbClr val="19426B"/>
                  </a:solidFill>
                  <a:latin typeface="Verdana"/>
                  <a:ea typeface="Verdana"/>
                  <a:cs typeface="Verdana"/>
                  <a:sym typeface="Verdana"/>
                </a:rPr>
                <a:t>        </a:t>
              </a:r>
              <a:endParaRPr sz="1400" b="1" i="1" u="none" strike="noStrike" cap="none">
                <a:solidFill>
                  <a:srgbClr val="19426B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</p:grpSp>
      <p:sp>
        <p:nvSpPr>
          <p:cNvPr id="129" name="Google Shape;129;p15"/>
          <p:cNvSpPr txBox="1">
            <a:spLocks noGrp="1"/>
          </p:cNvSpPr>
          <p:nvPr>
            <p:ph type="title"/>
          </p:nvPr>
        </p:nvSpPr>
        <p:spPr>
          <a:xfrm>
            <a:off x="1170688" y="162512"/>
            <a:ext cx="9053954" cy="5328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Verdana"/>
              <a:buNone/>
              <a:defRPr sz="3200" b="1" i="0" u="none" strike="noStrike" cap="none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 Requires="p14">
      <p:transition spd="slow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Только заголовок" type="titleOnly">
  <p:cSld name="TITLE_ONLY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3"/>
          <p:cNvSpPr txBox="1"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E60000"/>
              </a:buClr>
              <a:buSzPts val="5400"/>
              <a:buFont typeface="Arial"/>
              <a:buNone/>
              <a:defRPr sz="5400" b="1" i="0" u="none" strike="noStrike" cap="none">
                <a:solidFill>
                  <a:srgbClr val="E6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9" name="Google Shape;19;p3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0C0C0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0" name="Google Shape;20;p3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0C0C0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1" name="Google Shape;21;p3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0C0C0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0C0C0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0C0C0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0C0C0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0C0C0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0C0C0C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0C0C0C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0C0C0C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0C0C0C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и объект" type="obj">
  <p:cSld name="OBJECT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4"/>
          <p:cNvSpPr txBox="1"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E60000"/>
              </a:buClr>
              <a:buSzPts val="5400"/>
              <a:buFont typeface="Arial"/>
              <a:buNone/>
              <a:defRPr sz="5400" b="1" i="0" u="none" strike="noStrike" cap="none">
                <a:solidFill>
                  <a:srgbClr val="E6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24" name="Google Shape;24;p4"/>
          <p:cNvSpPr txBox="1">
            <a:spLocks noGrp="1"/>
          </p:cNvSpPr>
          <p:nvPr>
            <p:ph type="body" idx="1"/>
          </p:nvPr>
        </p:nvSpPr>
        <p:spPr>
          <a:xfrm>
            <a:off x="609600" y="1600200"/>
            <a:ext cx="10972800" cy="464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rgbClr val="0C0C0C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rgbClr val="0C0C0C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rgbClr val="0C0C0C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rgbClr val="0C0C0C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rgbClr val="0C0C0C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5" name="Google Shape;25;p4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0C0C0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6" name="Google Shape;26;p4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0C0C0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7" name="Google Shape;27;p4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0C0C0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0C0C0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0C0C0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0C0C0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0C0C0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0C0C0C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0C0C0C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0C0C0C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0C0C0C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раздела" type="secHead">
  <p:cSld name="SECTION_HEADER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5"/>
          <p:cNvSpPr txBox="1">
            <a:spLocks noGrp="1"/>
          </p:cNvSpPr>
          <p:nvPr>
            <p:ph type="title"/>
          </p:nvPr>
        </p:nvSpPr>
        <p:spPr>
          <a:xfrm>
            <a:off x="963084" y="3938588"/>
            <a:ext cx="103632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E60000"/>
              </a:buClr>
              <a:buSzPts val="4000"/>
              <a:buFont typeface="Arial"/>
              <a:buNone/>
              <a:defRPr sz="4000" b="1" i="0" u="none" strike="noStrike" cap="none">
                <a:solidFill>
                  <a:srgbClr val="E6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30" name="Google Shape;30;p5"/>
          <p:cNvSpPr txBox="1">
            <a:spLocks noGrp="1"/>
          </p:cNvSpPr>
          <p:nvPr>
            <p:ph type="body" idx="1"/>
          </p:nvPr>
        </p:nvSpPr>
        <p:spPr>
          <a:xfrm>
            <a:off x="963084" y="2438401"/>
            <a:ext cx="103632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L="457200" marR="0" lvl="0" indent="-228600" algn="l" rtl="0">
              <a:spcBef>
                <a:spcPts val="400"/>
              </a:spcBef>
              <a:spcAft>
                <a:spcPts val="0"/>
              </a:spcAft>
              <a:buClr>
                <a:srgbClr val="0C0C0C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1" name="Google Shape;31;p5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0C0C0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2" name="Google Shape;32;p5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0C0C0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3" name="Google Shape;33;p5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0C0C0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0C0C0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0C0C0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0C0C0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0C0C0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0C0C0C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0C0C0C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0C0C0C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0C0C0C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Два объекта" type="twoObj">
  <p:cSld name="TWO_OBJECTS"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6"/>
          <p:cNvSpPr txBox="1"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E60000"/>
              </a:buClr>
              <a:buSzPts val="5400"/>
              <a:buFont typeface="Arial"/>
              <a:buNone/>
              <a:defRPr sz="5400" b="1" i="0" u="none" strike="noStrike" cap="none">
                <a:solidFill>
                  <a:srgbClr val="E6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36" name="Google Shape;36;p6"/>
          <p:cNvSpPr txBox="1">
            <a:spLocks noGrp="1"/>
          </p:cNvSpPr>
          <p:nvPr>
            <p:ph type="body" idx="1"/>
          </p:nvPr>
        </p:nvSpPr>
        <p:spPr>
          <a:xfrm>
            <a:off x="609600" y="1600201"/>
            <a:ext cx="53848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406400" algn="l" rtl="0">
              <a:spcBef>
                <a:spcPts val="560"/>
              </a:spcBef>
              <a:spcAft>
                <a:spcPts val="0"/>
              </a:spcAft>
              <a:buClr>
                <a:srgbClr val="0C0C0C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spcBef>
                <a:spcPts val="480"/>
              </a:spcBef>
              <a:spcAft>
                <a:spcPts val="0"/>
              </a:spcAft>
              <a:buClr>
                <a:srgbClr val="0C0C0C"/>
              </a:buClr>
              <a:buSzPts val="2400"/>
              <a:buFont typeface="Arial"/>
              <a:buChar char="–"/>
              <a:defRPr sz="2400" b="0" i="0" u="none" strike="noStrike" cap="none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spcBef>
                <a:spcPts val="400"/>
              </a:spcBef>
              <a:spcAft>
                <a:spcPts val="0"/>
              </a:spcAft>
              <a:buClr>
                <a:srgbClr val="0C0C0C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spcBef>
                <a:spcPts val="360"/>
              </a:spcBef>
              <a:spcAft>
                <a:spcPts val="0"/>
              </a:spcAft>
              <a:buClr>
                <a:srgbClr val="0C0C0C"/>
              </a:buClr>
              <a:buSzPts val="1800"/>
              <a:buFont typeface="Arial"/>
              <a:buChar char="–"/>
              <a:defRPr sz="1800" b="0" i="0" u="none" strike="noStrike" cap="none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spcBef>
                <a:spcPts val="360"/>
              </a:spcBef>
              <a:spcAft>
                <a:spcPts val="0"/>
              </a:spcAft>
              <a:buClr>
                <a:srgbClr val="0C0C0C"/>
              </a:buClr>
              <a:buSzPts val="1800"/>
              <a:buFont typeface="Arial"/>
              <a:buChar char="»"/>
              <a:defRPr sz="1800" b="0" i="0" u="none" strike="noStrike" cap="none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7" name="Google Shape;37;p6"/>
          <p:cNvSpPr txBox="1">
            <a:spLocks noGrp="1"/>
          </p:cNvSpPr>
          <p:nvPr>
            <p:ph type="body" idx="2"/>
          </p:nvPr>
        </p:nvSpPr>
        <p:spPr>
          <a:xfrm>
            <a:off x="6197600" y="1600201"/>
            <a:ext cx="53848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406400" algn="l" rtl="0">
              <a:spcBef>
                <a:spcPts val="560"/>
              </a:spcBef>
              <a:spcAft>
                <a:spcPts val="0"/>
              </a:spcAft>
              <a:buClr>
                <a:srgbClr val="0C0C0C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spcBef>
                <a:spcPts val="480"/>
              </a:spcBef>
              <a:spcAft>
                <a:spcPts val="0"/>
              </a:spcAft>
              <a:buClr>
                <a:srgbClr val="0C0C0C"/>
              </a:buClr>
              <a:buSzPts val="2400"/>
              <a:buFont typeface="Arial"/>
              <a:buChar char="–"/>
              <a:defRPr sz="2400" b="0" i="0" u="none" strike="noStrike" cap="none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spcBef>
                <a:spcPts val="400"/>
              </a:spcBef>
              <a:spcAft>
                <a:spcPts val="0"/>
              </a:spcAft>
              <a:buClr>
                <a:srgbClr val="0C0C0C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spcBef>
                <a:spcPts val="360"/>
              </a:spcBef>
              <a:spcAft>
                <a:spcPts val="0"/>
              </a:spcAft>
              <a:buClr>
                <a:srgbClr val="0C0C0C"/>
              </a:buClr>
              <a:buSzPts val="1800"/>
              <a:buFont typeface="Arial"/>
              <a:buChar char="–"/>
              <a:defRPr sz="1800" b="0" i="0" u="none" strike="noStrike" cap="none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spcBef>
                <a:spcPts val="360"/>
              </a:spcBef>
              <a:spcAft>
                <a:spcPts val="0"/>
              </a:spcAft>
              <a:buClr>
                <a:srgbClr val="0C0C0C"/>
              </a:buClr>
              <a:buSzPts val="1800"/>
              <a:buFont typeface="Arial"/>
              <a:buChar char="»"/>
              <a:defRPr sz="1800" b="0" i="0" u="none" strike="noStrike" cap="none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8" name="Google Shape;38;p6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0C0C0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9" name="Google Shape;39;p6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0C0C0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0" name="Google Shape;40;p6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0C0C0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0C0C0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0C0C0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0C0C0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0C0C0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0C0C0C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0C0C0C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0C0C0C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0C0C0C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Сравнение" type="twoTxTwoObj">
  <p:cSld name="TWO_OBJECTS_WITH_TEXT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7"/>
          <p:cNvSpPr txBox="1"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E60000"/>
              </a:buClr>
              <a:buSzPts val="5400"/>
              <a:buFont typeface="Arial"/>
              <a:buNone/>
              <a:defRPr sz="5400" b="1" i="0" u="none" strike="noStrike" cap="none">
                <a:solidFill>
                  <a:srgbClr val="E6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43" name="Google Shape;43;p7"/>
          <p:cNvSpPr txBox="1"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L="457200" marR="0" lvl="0" indent="-228600" algn="l" rtl="0">
              <a:spcBef>
                <a:spcPts val="480"/>
              </a:spcBef>
              <a:spcAft>
                <a:spcPts val="0"/>
              </a:spcAft>
              <a:buClr>
                <a:srgbClr val="0C0C0C"/>
              </a:buClr>
              <a:buSzPts val="2400"/>
              <a:buFont typeface="Arial"/>
              <a:buNone/>
              <a:defRPr sz="2400" b="1" i="0" u="none" strike="noStrike" cap="none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spcBef>
                <a:spcPts val="400"/>
              </a:spcBef>
              <a:spcAft>
                <a:spcPts val="0"/>
              </a:spcAft>
              <a:buClr>
                <a:srgbClr val="0C0C0C"/>
              </a:buClr>
              <a:buSzPts val="2000"/>
              <a:buFont typeface="Arial"/>
              <a:buNone/>
              <a:defRPr sz="2000" b="1" i="0" u="none" strike="noStrike" cap="none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spcBef>
                <a:spcPts val="360"/>
              </a:spcBef>
              <a:spcAft>
                <a:spcPts val="0"/>
              </a:spcAft>
              <a:buClr>
                <a:srgbClr val="0C0C0C"/>
              </a:buClr>
              <a:buSzPts val="1800"/>
              <a:buFont typeface="Arial"/>
              <a:buNone/>
              <a:defRPr sz="1800" b="1" i="0" u="none" strike="noStrike" cap="none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spcBef>
                <a:spcPts val="320"/>
              </a:spcBef>
              <a:spcAft>
                <a:spcPts val="0"/>
              </a:spcAft>
              <a:buClr>
                <a:srgbClr val="0C0C0C"/>
              </a:buClr>
              <a:buSzPts val="1600"/>
              <a:buFont typeface="Arial"/>
              <a:buNone/>
              <a:defRPr sz="1600" b="1" i="0" u="none" strike="noStrike" cap="none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spcBef>
                <a:spcPts val="320"/>
              </a:spcBef>
              <a:spcAft>
                <a:spcPts val="0"/>
              </a:spcAft>
              <a:buClr>
                <a:srgbClr val="0C0C0C"/>
              </a:buClr>
              <a:buSzPts val="1600"/>
              <a:buFont typeface="Arial"/>
              <a:buNone/>
              <a:defRPr sz="1600" b="1" i="0" u="none" strike="noStrike" cap="none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4" name="Google Shape;44;p7"/>
          <p:cNvSpPr txBox="1">
            <a:spLocks noGrp="1"/>
          </p:cNvSpPr>
          <p:nvPr>
            <p:ph type="body" idx="2"/>
          </p:nvPr>
        </p:nvSpPr>
        <p:spPr>
          <a:xfrm>
            <a:off x="609600" y="2174875"/>
            <a:ext cx="5386917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381000" algn="l" rtl="0">
              <a:spcBef>
                <a:spcPts val="480"/>
              </a:spcBef>
              <a:spcAft>
                <a:spcPts val="0"/>
              </a:spcAft>
              <a:buClr>
                <a:srgbClr val="0C0C0C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55600" algn="l" rtl="0">
              <a:spcBef>
                <a:spcPts val="400"/>
              </a:spcBef>
              <a:spcAft>
                <a:spcPts val="0"/>
              </a:spcAft>
              <a:buClr>
                <a:srgbClr val="0C0C0C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spcBef>
                <a:spcPts val="360"/>
              </a:spcBef>
              <a:spcAft>
                <a:spcPts val="0"/>
              </a:spcAft>
              <a:buClr>
                <a:srgbClr val="0C0C0C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30200" algn="l" rtl="0">
              <a:spcBef>
                <a:spcPts val="320"/>
              </a:spcBef>
              <a:spcAft>
                <a:spcPts val="0"/>
              </a:spcAft>
              <a:buClr>
                <a:srgbClr val="0C0C0C"/>
              </a:buClr>
              <a:buSzPts val="1600"/>
              <a:buFont typeface="Arial"/>
              <a:buChar char="–"/>
              <a:defRPr sz="1600" b="0" i="0" u="none" strike="noStrike" cap="none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30200" algn="l" rtl="0">
              <a:spcBef>
                <a:spcPts val="320"/>
              </a:spcBef>
              <a:spcAft>
                <a:spcPts val="0"/>
              </a:spcAft>
              <a:buClr>
                <a:srgbClr val="0C0C0C"/>
              </a:buClr>
              <a:buSzPts val="1600"/>
              <a:buFont typeface="Arial"/>
              <a:buChar char="»"/>
              <a:defRPr sz="1600" b="0" i="0" u="none" strike="noStrike" cap="none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5" name="Google Shape;45;p7"/>
          <p:cNvSpPr txBox="1">
            <a:spLocks noGrp="1"/>
          </p:cNvSpPr>
          <p:nvPr>
            <p:ph type="body" idx="3"/>
          </p:nvPr>
        </p:nvSpPr>
        <p:spPr>
          <a:xfrm>
            <a:off x="6193368" y="1535113"/>
            <a:ext cx="5389033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L="457200" marR="0" lvl="0" indent="-228600" algn="l" rtl="0">
              <a:spcBef>
                <a:spcPts val="480"/>
              </a:spcBef>
              <a:spcAft>
                <a:spcPts val="0"/>
              </a:spcAft>
              <a:buClr>
                <a:srgbClr val="0C0C0C"/>
              </a:buClr>
              <a:buSzPts val="2400"/>
              <a:buFont typeface="Arial"/>
              <a:buNone/>
              <a:defRPr sz="2400" b="1" i="0" u="none" strike="noStrike" cap="none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spcBef>
                <a:spcPts val="400"/>
              </a:spcBef>
              <a:spcAft>
                <a:spcPts val="0"/>
              </a:spcAft>
              <a:buClr>
                <a:srgbClr val="0C0C0C"/>
              </a:buClr>
              <a:buSzPts val="2000"/>
              <a:buFont typeface="Arial"/>
              <a:buNone/>
              <a:defRPr sz="2000" b="1" i="0" u="none" strike="noStrike" cap="none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spcBef>
                <a:spcPts val="360"/>
              </a:spcBef>
              <a:spcAft>
                <a:spcPts val="0"/>
              </a:spcAft>
              <a:buClr>
                <a:srgbClr val="0C0C0C"/>
              </a:buClr>
              <a:buSzPts val="1800"/>
              <a:buFont typeface="Arial"/>
              <a:buNone/>
              <a:defRPr sz="1800" b="1" i="0" u="none" strike="noStrike" cap="none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spcBef>
                <a:spcPts val="320"/>
              </a:spcBef>
              <a:spcAft>
                <a:spcPts val="0"/>
              </a:spcAft>
              <a:buClr>
                <a:srgbClr val="0C0C0C"/>
              </a:buClr>
              <a:buSzPts val="1600"/>
              <a:buFont typeface="Arial"/>
              <a:buNone/>
              <a:defRPr sz="1600" b="1" i="0" u="none" strike="noStrike" cap="none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spcBef>
                <a:spcPts val="320"/>
              </a:spcBef>
              <a:spcAft>
                <a:spcPts val="0"/>
              </a:spcAft>
              <a:buClr>
                <a:srgbClr val="0C0C0C"/>
              </a:buClr>
              <a:buSzPts val="1600"/>
              <a:buFont typeface="Arial"/>
              <a:buNone/>
              <a:defRPr sz="1600" b="1" i="0" u="none" strike="noStrike" cap="none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6" name="Google Shape;46;p7"/>
          <p:cNvSpPr txBox="1">
            <a:spLocks noGrp="1"/>
          </p:cNvSpPr>
          <p:nvPr>
            <p:ph type="body" idx="4"/>
          </p:nvPr>
        </p:nvSpPr>
        <p:spPr>
          <a:xfrm>
            <a:off x="6193368" y="2174875"/>
            <a:ext cx="5389033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381000" algn="l" rtl="0">
              <a:spcBef>
                <a:spcPts val="480"/>
              </a:spcBef>
              <a:spcAft>
                <a:spcPts val="0"/>
              </a:spcAft>
              <a:buClr>
                <a:srgbClr val="0C0C0C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55600" algn="l" rtl="0">
              <a:spcBef>
                <a:spcPts val="400"/>
              </a:spcBef>
              <a:spcAft>
                <a:spcPts val="0"/>
              </a:spcAft>
              <a:buClr>
                <a:srgbClr val="0C0C0C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spcBef>
                <a:spcPts val="360"/>
              </a:spcBef>
              <a:spcAft>
                <a:spcPts val="0"/>
              </a:spcAft>
              <a:buClr>
                <a:srgbClr val="0C0C0C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30200" algn="l" rtl="0">
              <a:spcBef>
                <a:spcPts val="320"/>
              </a:spcBef>
              <a:spcAft>
                <a:spcPts val="0"/>
              </a:spcAft>
              <a:buClr>
                <a:srgbClr val="0C0C0C"/>
              </a:buClr>
              <a:buSzPts val="1600"/>
              <a:buFont typeface="Arial"/>
              <a:buChar char="–"/>
              <a:defRPr sz="1600" b="0" i="0" u="none" strike="noStrike" cap="none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30200" algn="l" rtl="0">
              <a:spcBef>
                <a:spcPts val="320"/>
              </a:spcBef>
              <a:spcAft>
                <a:spcPts val="0"/>
              </a:spcAft>
              <a:buClr>
                <a:srgbClr val="0C0C0C"/>
              </a:buClr>
              <a:buSzPts val="1600"/>
              <a:buFont typeface="Arial"/>
              <a:buChar char="»"/>
              <a:defRPr sz="1600" b="0" i="0" u="none" strike="noStrike" cap="none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7" name="Google Shape;47;p7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0C0C0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8" name="Google Shape;48;p7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0C0C0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9" name="Google Shape;49;p7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0C0C0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0C0C0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0C0C0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0C0C0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0C0C0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0C0C0C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0C0C0C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0C0C0C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0C0C0C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Пустой слайд" type="blank">
  <p:cSld name="BLANK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8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0C0C0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2" name="Google Shape;52;p8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0C0C0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3" name="Google Shape;53;p8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0C0C0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0C0C0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0C0C0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0C0C0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0C0C0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0C0C0C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0C0C0C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0C0C0C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0C0C0C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Объект с подписью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E60000"/>
              </a:buClr>
              <a:buSzPts val="2000"/>
              <a:buFont typeface="Arial"/>
              <a:buNone/>
              <a:defRPr sz="2000" b="1" i="0" u="none" strike="noStrike" cap="none">
                <a:solidFill>
                  <a:srgbClr val="E6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56" name="Google Shape;56;p9"/>
          <p:cNvSpPr txBox="1">
            <a:spLocks noGrp="1"/>
          </p:cNvSpPr>
          <p:nvPr>
            <p:ph type="body" idx="1"/>
          </p:nvPr>
        </p:nvSpPr>
        <p:spPr>
          <a:xfrm>
            <a:off x="4766733" y="273051"/>
            <a:ext cx="6815667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rgbClr val="0C0C0C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rgbClr val="0C0C0C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rgbClr val="0C0C0C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rgbClr val="0C0C0C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rgbClr val="0C0C0C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7" name="Google Shape;57;p9"/>
          <p:cNvSpPr txBox="1">
            <a:spLocks noGrp="1"/>
          </p:cNvSpPr>
          <p:nvPr>
            <p:ph type="body" idx="2"/>
          </p:nvPr>
        </p:nvSpPr>
        <p:spPr>
          <a:xfrm>
            <a:off x="609601" y="1435101"/>
            <a:ext cx="4011084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228600" algn="l" rtl="0">
              <a:spcBef>
                <a:spcPts val="280"/>
              </a:spcBef>
              <a:spcAft>
                <a:spcPts val="0"/>
              </a:spcAft>
              <a:buClr>
                <a:srgbClr val="0C0C0C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spcBef>
                <a:spcPts val="240"/>
              </a:spcBef>
              <a:spcAft>
                <a:spcPts val="0"/>
              </a:spcAft>
              <a:buClr>
                <a:srgbClr val="0C0C0C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spcBef>
                <a:spcPts val="200"/>
              </a:spcBef>
              <a:spcAft>
                <a:spcPts val="0"/>
              </a:spcAft>
              <a:buClr>
                <a:srgbClr val="0C0C0C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spcBef>
                <a:spcPts val="180"/>
              </a:spcBef>
              <a:spcAft>
                <a:spcPts val="0"/>
              </a:spcAft>
              <a:buClr>
                <a:srgbClr val="0C0C0C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spcBef>
                <a:spcPts val="180"/>
              </a:spcBef>
              <a:spcAft>
                <a:spcPts val="0"/>
              </a:spcAft>
              <a:buClr>
                <a:srgbClr val="0C0C0C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8" name="Google Shape;58;p9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0C0C0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9" name="Google Shape;59;p9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0C0C0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0" name="Google Shape;60;p9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0C0C0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0C0C0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0C0C0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0C0C0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0C0C0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0C0C0C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0C0C0C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0C0C0C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0C0C0C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Рисунок с подписью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0"/>
          <p:cNvSpPr txBox="1"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E60000"/>
              </a:buClr>
              <a:buSzPts val="2000"/>
              <a:buFont typeface="Arial"/>
              <a:buNone/>
              <a:defRPr sz="2000" b="1" i="0" u="none" strike="noStrike" cap="none">
                <a:solidFill>
                  <a:srgbClr val="E6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63" name="Google Shape;63;p10"/>
          <p:cNvSpPr>
            <a:spLocks noGrp="1"/>
          </p:cNvSpPr>
          <p:nvPr>
            <p:ph type="pic" idx="2"/>
          </p:nvPr>
        </p:nvSpPr>
        <p:spPr>
          <a:xfrm>
            <a:off x="2389717" y="612775"/>
            <a:ext cx="7315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0" marR="0" lvl="0" indent="0" algn="l" rtl="0">
              <a:spcBef>
                <a:spcPts val="640"/>
              </a:spcBef>
              <a:spcAft>
                <a:spcPts val="0"/>
              </a:spcAft>
              <a:buClr>
                <a:srgbClr val="0C0C0C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spcBef>
                <a:spcPts val="560"/>
              </a:spcBef>
              <a:spcAft>
                <a:spcPts val="0"/>
              </a:spcAft>
              <a:buClr>
                <a:srgbClr val="0C0C0C"/>
              </a:buClr>
              <a:buSzPts val="2800"/>
              <a:buFont typeface="Arial"/>
              <a:buNone/>
              <a:defRPr sz="2800" b="0" i="0" u="none" strike="noStrike" cap="none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spcBef>
                <a:spcPts val="480"/>
              </a:spcBef>
              <a:spcAft>
                <a:spcPts val="0"/>
              </a:spcAft>
              <a:buClr>
                <a:srgbClr val="0C0C0C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spcBef>
                <a:spcPts val="400"/>
              </a:spcBef>
              <a:spcAft>
                <a:spcPts val="0"/>
              </a:spcAft>
              <a:buClr>
                <a:srgbClr val="0C0C0C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spcBef>
                <a:spcPts val="400"/>
              </a:spcBef>
              <a:spcAft>
                <a:spcPts val="0"/>
              </a:spcAft>
              <a:buClr>
                <a:srgbClr val="0C0C0C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4" name="Google Shape;64;p10"/>
          <p:cNvSpPr txBox="1">
            <a:spLocks noGrp="1"/>
          </p:cNvSpPr>
          <p:nvPr>
            <p:ph type="body" idx="1"/>
          </p:nvPr>
        </p:nvSpPr>
        <p:spPr>
          <a:xfrm>
            <a:off x="2389717" y="5367338"/>
            <a:ext cx="73152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228600" algn="l" rtl="0">
              <a:spcBef>
                <a:spcPts val="280"/>
              </a:spcBef>
              <a:spcAft>
                <a:spcPts val="0"/>
              </a:spcAft>
              <a:buClr>
                <a:srgbClr val="0C0C0C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spcBef>
                <a:spcPts val="240"/>
              </a:spcBef>
              <a:spcAft>
                <a:spcPts val="0"/>
              </a:spcAft>
              <a:buClr>
                <a:srgbClr val="0C0C0C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spcBef>
                <a:spcPts val="200"/>
              </a:spcBef>
              <a:spcAft>
                <a:spcPts val="0"/>
              </a:spcAft>
              <a:buClr>
                <a:srgbClr val="0C0C0C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spcBef>
                <a:spcPts val="180"/>
              </a:spcBef>
              <a:spcAft>
                <a:spcPts val="0"/>
              </a:spcAft>
              <a:buClr>
                <a:srgbClr val="0C0C0C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spcBef>
                <a:spcPts val="180"/>
              </a:spcBef>
              <a:spcAft>
                <a:spcPts val="0"/>
              </a:spcAft>
              <a:buClr>
                <a:srgbClr val="0C0C0C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5" name="Google Shape;65;p10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0C0C0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6" name="Google Shape;66;p10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0C0C0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7" name="Google Shape;67;p10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0C0C0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0C0C0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0C0C0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0C0C0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0C0C0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0C0C0C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0C0C0C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0C0C0C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0C0C0C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6">
            <a:alphaModFix/>
          </a:blip>
          <a:stretch>
            <a:fillRect/>
          </a:stretch>
        </a:blip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E60000"/>
              </a:buClr>
              <a:buSzPts val="5400"/>
              <a:buFont typeface="Arial"/>
              <a:buNone/>
              <a:defRPr sz="5400" b="1" i="0" u="none" strike="noStrike" cap="none">
                <a:solidFill>
                  <a:srgbClr val="E6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609600" y="1600200"/>
            <a:ext cx="10972800" cy="464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rgbClr val="0C0C0C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rgbClr val="0C0C0C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rgbClr val="0C0C0C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rgbClr val="0C0C0C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rgbClr val="0C0C0C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0C0C0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1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0C0C0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1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0C0C0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0C0C0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0C0C0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0C0C0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0C0C0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0C0C0C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0C0C0C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0C0C0C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0C0C0C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</p:sldLayoutIdLst>
  <mc:AlternateContent xmlns:mc="http://schemas.openxmlformats.org/markup-compatibility/2006">
    <mc:Choice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 Requires="p14">
      <p:transition spd="slow">
        <p14:gallery dir="l"/>
      </p:transition>
    </mc:Choice>
    <mc:Fallback>
      <p:transition spd="slow">
        <p:fade/>
      </p:transition>
    </mc:Fallback>
  </mc:AlternateConten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16"/>
          <p:cNvSpPr txBox="1"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E60000"/>
              </a:buClr>
              <a:buSzPts val="4200"/>
              <a:buFont typeface="Arial"/>
              <a:buNone/>
            </a:pPr>
            <a:r>
              <a:rPr lang="uk-UA" sz="4200" b="1" i="0" u="none" strike="noStrike" cap="none" dirty="0">
                <a:solidFill>
                  <a:srgbClr val="E60000"/>
                </a:solidFill>
                <a:latin typeface="Arial"/>
                <a:ea typeface="Arial"/>
                <a:cs typeface="Arial"/>
                <a:sym typeface="Arial"/>
              </a:rPr>
              <a:t>Особливості</a:t>
            </a:r>
            <a:br>
              <a:rPr lang="uk-UA" sz="4200" b="1" i="0" u="none" strike="noStrike" cap="none" dirty="0">
                <a:solidFill>
                  <a:srgbClr val="E60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uk-UA" sz="4200" b="1" i="0" u="none" strike="noStrike" cap="none" dirty="0">
                <a:solidFill>
                  <a:srgbClr val="E60000"/>
                </a:solidFill>
                <a:latin typeface="Arial"/>
                <a:ea typeface="Arial"/>
                <a:cs typeface="Arial"/>
                <a:sym typeface="Arial"/>
              </a:rPr>
              <a:t>побудови й опрацювання векторних зображень</a:t>
            </a:r>
            <a:endParaRPr/>
          </a:p>
        </p:txBody>
      </p:sp>
      <p:pic>
        <p:nvPicPr>
          <p:cNvPr id="136" name="Google Shape;136;p16" descr="Результат пошуку зображень за запитом &quot;Inkscape logo&quot;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350748" y="3516090"/>
            <a:ext cx="2652624" cy="26526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37" name="Google Shape;137;p16" descr="computer, creative, design, graphics, pen icon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514078" y="3732429"/>
            <a:ext cx="2503021" cy="243849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 Requires="p14">
      <p:transition spd="slow">
        <p14:gallery dir="l"/>
      </p:transition>
    </mc:Choice>
    <mc:Fallback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p25"/>
          <p:cNvSpPr txBox="1"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E60000"/>
              </a:buClr>
              <a:buSzPts val="5400"/>
              <a:buFont typeface="Arial"/>
              <a:buNone/>
            </a:pPr>
            <a:r>
              <a:rPr lang="uk-UA" sz="4800" b="1" i="0" u="none" strike="noStrike" cap="none" dirty="0">
                <a:solidFill>
                  <a:srgbClr val="E60000"/>
                </a:solidFill>
                <a:latin typeface="Arial"/>
                <a:ea typeface="Arial"/>
                <a:cs typeface="Arial"/>
                <a:sym typeface="Arial"/>
              </a:rPr>
              <a:t>Побудова графічних примітивів</a:t>
            </a:r>
            <a:endParaRPr sz="4800"/>
          </a:p>
        </p:txBody>
      </p:sp>
      <p:sp>
        <p:nvSpPr>
          <p:cNvPr id="217" name="Google Shape;217;p25"/>
          <p:cNvSpPr txBox="1"/>
          <p:nvPr/>
        </p:nvSpPr>
        <p:spPr>
          <a:xfrm>
            <a:off x="72008" y="1196763"/>
            <a:ext cx="12050142" cy="954107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2745"/>
              </a:srgbClr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44450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2800" b="1" i="1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Щоб </a:t>
            </a:r>
            <a:r>
              <a:rPr lang="uk-UA" sz="2800" b="1" i="1" u="none" strike="noStrike" cap="none">
                <a:solidFill>
                  <a:srgbClr val="FFFF00"/>
                </a:solidFill>
                <a:latin typeface="Calibri"/>
                <a:ea typeface="Calibri"/>
                <a:cs typeface="Calibri"/>
                <a:sym typeface="Calibri"/>
              </a:rPr>
              <a:t>виділити декілька об'єктів, розміщених поряд</a:t>
            </a:r>
            <a:r>
              <a:rPr lang="uk-UA" sz="2800" b="1" i="1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, слід:</a:t>
            </a:r>
            <a:endParaRPr/>
          </a:p>
        </p:txBody>
      </p:sp>
      <p:sp>
        <p:nvSpPr>
          <p:cNvPr id="218" name="Google Shape;218;p25"/>
          <p:cNvSpPr txBox="1"/>
          <p:nvPr/>
        </p:nvSpPr>
        <p:spPr>
          <a:xfrm>
            <a:off x="247202" y="2278064"/>
            <a:ext cx="11874948" cy="523220"/>
          </a:xfrm>
          <a:prstGeom prst="rect">
            <a:avLst/>
          </a:prstGeom>
          <a:solidFill>
            <a:srgbClr val="0080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2745"/>
              </a:srgbClr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514350" marR="0" lvl="0" indent="-514350" algn="just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Font typeface="Calibri"/>
              <a:buAutoNum type="arabicParenR"/>
            </a:pPr>
            <a:r>
              <a:rPr lang="uk-UA" sz="2800" b="1" i="1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поставити стрілку ліворуч і вище від групи;</a:t>
            </a:r>
            <a:endParaRPr/>
          </a:p>
        </p:txBody>
      </p:sp>
      <p:sp>
        <p:nvSpPr>
          <p:cNvPr id="219" name="Google Shape;219;p25"/>
          <p:cNvSpPr txBox="1"/>
          <p:nvPr/>
        </p:nvSpPr>
        <p:spPr>
          <a:xfrm>
            <a:off x="247202" y="2928478"/>
            <a:ext cx="11874948" cy="954107"/>
          </a:xfrm>
          <a:prstGeom prst="rect">
            <a:avLst/>
          </a:prstGeom>
          <a:solidFill>
            <a:srgbClr val="0080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2745"/>
              </a:srgbClr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514350" marR="0" lvl="0" indent="-514350" algn="just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Font typeface="Calibri"/>
              <a:buAutoNum type="arabicParenR" startAt="2"/>
            </a:pPr>
            <a:r>
              <a:rPr lang="uk-UA" sz="2800" b="1" i="1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натиснути ліву кнопку миші і, не відпускаючи, перетягнути стрілку праворуч і нижче від групи;</a:t>
            </a:r>
            <a:endParaRPr/>
          </a:p>
        </p:txBody>
      </p:sp>
      <p:sp>
        <p:nvSpPr>
          <p:cNvPr id="220" name="Google Shape;220;p25"/>
          <p:cNvSpPr txBox="1"/>
          <p:nvPr/>
        </p:nvSpPr>
        <p:spPr>
          <a:xfrm>
            <a:off x="247202" y="4009779"/>
            <a:ext cx="11874948" cy="523220"/>
          </a:xfrm>
          <a:prstGeom prst="rect">
            <a:avLst/>
          </a:prstGeom>
          <a:solidFill>
            <a:srgbClr val="0080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2745"/>
              </a:srgbClr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514350" marR="0" lvl="0" indent="-514350" algn="just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Font typeface="Calibri"/>
              <a:buAutoNum type="arabicParenR" startAt="3"/>
            </a:pPr>
            <a:r>
              <a:rPr lang="uk-UA" sz="2800" b="1" i="1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відпустити кнопку.</a:t>
            </a:r>
            <a:endParaRPr/>
          </a:p>
        </p:txBody>
      </p:sp>
      <p:sp>
        <p:nvSpPr>
          <p:cNvPr id="221" name="Google Shape;221;p25"/>
          <p:cNvSpPr txBox="1"/>
          <p:nvPr/>
        </p:nvSpPr>
        <p:spPr>
          <a:xfrm>
            <a:off x="72008" y="4671559"/>
            <a:ext cx="10152634" cy="954107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2745"/>
              </a:srgbClr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44450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2800" b="1" i="1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В ході роботи буде видно прямокутник, який охоплює виділені об'єкти.</a:t>
            </a:r>
            <a:endParaRPr/>
          </a:p>
        </p:txBody>
      </p:sp>
      <p:sp>
        <p:nvSpPr>
          <p:cNvPr id="222" name="Google Shape;222;p25"/>
          <p:cNvSpPr txBox="1"/>
          <p:nvPr/>
        </p:nvSpPr>
        <p:spPr>
          <a:xfrm>
            <a:off x="72008" y="5752860"/>
            <a:ext cx="10152634" cy="954107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2745"/>
              </a:srgbClr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44450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2800" b="1" i="1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Щоб вилучити виділені об'єкти, слід натиснути клавішу </a:t>
            </a:r>
            <a:r>
              <a:rPr lang="uk-UA" sz="2800" b="1" i="1" u="none" strike="noStrike" cap="none">
                <a:solidFill>
                  <a:srgbClr val="FFFF00"/>
                </a:solidFill>
                <a:latin typeface="Calibri"/>
                <a:ea typeface="Calibri"/>
                <a:cs typeface="Calibri"/>
                <a:sym typeface="Calibri"/>
              </a:rPr>
              <a:t>Delete</a:t>
            </a:r>
            <a:r>
              <a:rPr lang="uk-UA" sz="2800" b="1" i="1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/>
          </a:p>
        </p:txBody>
      </p:sp>
      <p:pic>
        <p:nvPicPr>
          <p:cNvPr id="223" name="Google Shape;223;p2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319750" y="4671559"/>
            <a:ext cx="1801319" cy="203520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 Requires="p14">
      <p:transition spd="slow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6000"/>
                            </p:stCondLst>
                            <p:childTnLst>
                              <p:par>
                                <p:cTn id="29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/>
                                        <p:tgtEl>
                                          <p:spTgt spid="2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/>
                                        <p:tgtEl>
                                          <p:spTgt spid="2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p26"/>
          <p:cNvSpPr txBox="1"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E60000"/>
              </a:buClr>
              <a:buSzPts val="5400"/>
              <a:buFont typeface="Arial"/>
              <a:buNone/>
            </a:pPr>
            <a:r>
              <a:rPr lang="uk-UA" sz="4800" b="1" i="0" u="none" strike="noStrike" cap="none" dirty="0">
                <a:solidFill>
                  <a:srgbClr val="E60000"/>
                </a:solidFill>
                <a:latin typeface="Arial"/>
                <a:ea typeface="Arial"/>
                <a:cs typeface="Arial"/>
                <a:sym typeface="Arial"/>
              </a:rPr>
              <a:t>Побудова графічних примітивів</a:t>
            </a:r>
            <a:endParaRPr sz="4800"/>
          </a:p>
        </p:txBody>
      </p:sp>
      <p:sp>
        <p:nvSpPr>
          <p:cNvPr id="229" name="Google Shape;229;p26"/>
          <p:cNvSpPr txBox="1"/>
          <p:nvPr/>
        </p:nvSpPr>
        <p:spPr>
          <a:xfrm>
            <a:off x="72008" y="1196763"/>
            <a:ext cx="12050142" cy="954107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2745"/>
              </a:srgbClr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44450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2800" b="1" i="1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Над виділеними об'єктами можна виконати такі операції.</a:t>
            </a:r>
            <a:endParaRPr/>
          </a:p>
        </p:txBody>
      </p:sp>
      <p:sp>
        <p:nvSpPr>
          <p:cNvPr id="230" name="Google Shape;230;p26"/>
          <p:cNvSpPr txBox="1"/>
          <p:nvPr/>
        </p:nvSpPr>
        <p:spPr>
          <a:xfrm>
            <a:off x="72008" y="2238736"/>
            <a:ext cx="12050142" cy="523220"/>
          </a:xfrm>
          <a:prstGeom prst="rect">
            <a:avLst/>
          </a:prstGeom>
          <a:solidFill>
            <a:srgbClr val="FF00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2745"/>
              </a:srgbClr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44450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2800" b="1" i="1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Переміщення</a:t>
            </a:r>
            <a:endParaRPr/>
          </a:p>
        </p:txBody>
      </p:sp>
      <p:sp>
        <p:nvSpPr>
          <p:cNvPr id="231" name="Google Shape;231;p26"/>
          <p:cNvSpPr txBox="1"/>
          <p:nvPr/>
        </p:nvSpPr>
        <p:spPr>
          <a:xfrm>
            <a:off x="72008" y="2846803"/>
            <a:ext cx="12050142" cy="1384995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2745"/>
              </a:srgbClr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44450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2800" b="1" i="1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Щоб перемістити об'єкт, слід навести вказівник на стрілку й перетягнути мишею. Щоб одночасно перетягнути кілька об'єктів їх треба перед тим виділити.</a:t>
            </a:r>
            <a:endParaRPr/>
          </a:p>
        </p:txBody>
      </p:sp>
      <p:sp>
        <p:nvSpPr>
          <p:cNvPr id="232" name="Google Shape;232;p26"/>
          <p:cNvSpPr txBox="1"/>
          <p:nvPr/>
        </p:nvSpPr>
        <p:spPr>
          <a:xfrm>
            <a:off x="72008" y="4316645"/>
            <a:ext cx="12050142" cy="523220"/>
          </a:xfrm>
          <a:prstGeom prst="rect">
            <a:avLst/>
          </a:prstGeom>
          <a:solidFill>
            <a:srgbClr val="FF00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2745"/>
              </a:srgbClr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44450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2800" b="1" i="1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Масштабування (змінення розмірів)</a:t>
            </a:r>
            <a:endParaRPr/>
          </a:p>
        </p:txBody>
      </p:sp>
      <p:sp>
        <p:nvSpPr>
          <p:cNvPr id="233" name="Google Shape;233;p26"/>
          <p:cNvSpPr txBox="1"/>
          <p:nvPr/>
        </p:nvSpPr>
        <p:spPr>
          <a:xfrm>
            <a:off x="72008" y="4924712"/>
            <a:ext cx="9405232" cy="1815882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2745"/>
              </a:srgbClr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44450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2800" b="1" i="1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Щоб змінити розміри об'єкта, треба перетягнути відповідні стрілки. Кутовими стрілками змінюють одночасно довжину і ширину, а бічними — лише один із розмірів.</a:t>
            </a:r>
            <a:endParaRPr/>
          </a:p>
        </p:txBody>
      </p:sp>
      <p:pic>
        <p:nvPicPr>
          <p:cNvPr id="234" name="Google Shape;234;p2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556954" y="4924712"/>
            <a:ext cx="2564169" cy="181452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 Requires="p14">
      <p:transition spd="slow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0"/>
                            </p:stCondLst>
                            <p:childTnLst>
                              <p:par>
                                <p:cTn id="2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/>
                                        <p:tgtEl>
                                          <p:spTgt spid="2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/>
                                        <p:tgtEl>
                                          <p:spTgt spid="2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p27"/>
          <p:cNvSpPr txBox="1">
            <a:spLocks noGrp="1"/>
          </p:cNvSpPr>
          <p:nvPr>
            <p:ph type="title"/>
          </p:nvPr>
        </p:nvSpPr>
        <p:spPr>
          <a:xfrm>
            <a:off x="666712" y="142852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E60000"/>
              </a:buClr>
              <a:buSzPts val="5400"/>
              <a:buFont typeface="Arial"/>
              <a:buNone/>
            </a:pPr>
            <a:r>
              <a:rPr lang="uk-UA" sz="4800" b="1" i="0" u="none" strike="noStrike" cap="none" dirty="0">
                <a:solidFill>
                  <a:srgbClr val="E60000"/>
                </a:solidFill>
                <a:latin typeface="Arial"/>
                <a:ea typeface="Arial"/>
                <a:cs typeface="Arial"/>
                <a:sym typeface="Arial"/>
              </a:rPr>
              <a:t>Побудова графічних примітивів</a:t>
            </a:r>
            <a:endParaRPr sz="4800"/>
          </a:p>
        </p:txBody>
      </p:sp>
      <p:sp>
        <p:nvSpPr>
          <p:cNvPr id="240" name="Google Shape;240;p27"/>
          <p:cNvSpPr txBox="1"/>
          <p:nvPr/>
        </p:nvSpPr>
        <p:spPr>
          <a:xfrm>
            <a:off x="72008" y="1196763"/>
            <a:ext cx="12050142" cy="523220"/>
          </a:xfrm>
          <a:prstGeom prst="rect">
            <a:avLst/>
          </a:prstGeom>
          <a:solidFill>
            <a:srgbClr val="FF00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2745"/>
              </a:srgbClr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44450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2800" b="1" i="1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Обертання</a:t>
            </a:r>
            <a:endParaRPr/>
          </a:p>
        </p:txBody>
      </p:sp>
      <p:sp>
        <p:nvSpPr>
          <p:cNvPr id="241" name="Google Shape;241;p27"/>
          <p:cNvSpPr txBox="1"/>
          <p:nvPr/>
        </p:nvSpPr>
        <p:spPr>
          <a:xfrm>
            <a:off x="72007" y="1816278"/>
            <a:ext cx="8167425" cy="2677656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2745"/>
              </a:srgbClr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44450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2800" b="1" i="1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Якщо клацнути на об'єкті — стрілки змінять вигляд і з'явиться хрестик, що позначає центр обертання. Під час перетягування кутових стрілок об'єкт буде обертатись. Центр також можна перетягти в інше місце.</a:t>
            </a:r>
            <a:endParaRPr/>
          </a:p>
        </p:txBody>
      </p:sp>
      <p:pic>
        <p:nvPicPr>
          <p:cNvPr id="242" name="Google Shape;242;p2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445909" y="1892084"/>
            <a:ext cx="3675261" cy="2412172"/>
          </a:xfrm>
          <a:prstGeom prst="rect">
            <a:avLst/>
          </a:prstGeom>
          <a:noFill/>
          <a:ln>
            <a:noFill/>
          </a:ln>
          <a:effectLst>
            <a:outerShdw blurRad="292100" dist="139700" dir="2700000" algn="tl" rotWithShape="0">
              <a:srgbClr val="333333">
                <a:alpha val="64705"/>
              </a:srgbClr>
            </a:outerShdw>
          </a:effectLst>
        </p:spPr>
      </p:pic>
      <p:sp>
        <p:nvSpPr>
          <p:cNvPr id="243" name="Google Shape;243;p27"/>
          <p:cNvSpPr txBox="1"/>
          <p:nvPr/>
        </p:nvSpPr>
        <p:spPr>
          <a:xfrm>
            <a:off x="72007" y="4575778"/>
            <a:ext cx="9632432" cy="1815882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2745"/>
              </a:srgbClr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44450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2800" b="1" i="1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Швидко обернути об'єкт на 90' за чи проти ходу годинникової стрілки дозволяють кнопки, розташовані на панелі параметрів інструмента </a:t>
            </a:r>
            <a:r>
              <a:rPr lang="uk-UA" sz="2800" b="1" i="1" u="none" strike="noStrike" cap="none">
                <a:solidFill>
                  <a:srgbClr val="FFFF00"/>
                </a:solidFill>
                <a:latin typeface="Calibri"/>
                <a:ea typeface="Calibri"/>
                <a:cs typeface="Calibri"/>
                <a:sym typeface="Calibri"/>
              </a:rPr>
              <a:t>Стрілка</a:t>
            </a:r>
            <a:r>
              <a:rPr lang="uk-UA" sz="2800" b="1" i="1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/>
          </a:p>
        </p:txBody>
      </p:sp>
      <p:pic>
        <p:nvPicPr>
          <p:cNvPr id="244" name="Google Shape;244;p27"/>
          <p:cNvPicPr preferRelativeResize="0"/>
          <p:nvPr/>
        </p:nvPicPr>
        <p:blipFill rotWithShape="1">
          <a:blip r:embed="rId4">
            <a:alphaModFix/>
          </a:blip>
          <a:srcRect l="11542"/>
          <a:stretch/>
        </p:blipFill>
        <p:spPr>
          <a:xfrm>
            <a:off x="9792929" y="4683933"/>
            <a:ext cx="2328988" cy="1560390"/>
          </a:xfrm>
          <a:prstGeom prst="rect">
            <a:avLst/>
          </a:prstGeom>
          <a:noFill/>
          <a:ln>
            <a:noFill/>
          </a:ln>
          <a:effectLst>
            <a:outerShdw blurRad="292100" dist="139700" dir="2700000" algn="tl" rotWithShape="0">
              <a:srgbClr val="333333">
                <a:alpha val="64705"/>
              </a:srgbClr>
            </a:outerShdw>
          </a:effectLst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 Requires="p14">
      <p:transition spd="slow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/>
                                        <p:tgtEl>
                                          <p:spTgt spid="2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/>
                                        <p:tgtEl>
                                          <p:spTgt spid="2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300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4000"/>
                            </p:stCondLst>
                            <p:childTnLst>
                              <p:par>
                                <p:cTn id="22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000"/>
                                        <p:tgtEl>
                                          <p:spTgt spid="2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000"/>
                                        <p:tgtEl>
                                          <p:spTgt spid="2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p28"/>
          <p:cNvSpPr txBox="1"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E60000"/>
              </a:buClr>
              <a:buSzPts val="5400"/>
              <a:buFont typeface="Arial"/>
              <a:buNone/>
            </a:pPr>
            <a:r>
              <a:rPr lang="uk-UA" sz="4800" b="1" i="0" u="none" strike="noStrike" cap="none" dirty="0">
                <a:solidFill>
                  <a:srgbClr val="E60000"/>
                </a:solidFill>
                <a:latin typeface="Arial"/>
                <a:ea typeface="Arial"/>
                <a:cs typeface="Arial"/>
                <a:sym typeface="Arial"/>
              </a:rPr>
              <a:t>Побудова графічних примітивів</a:t>
            </a:r>
            <a:endParaRPr sz="4800"/>
          </a:p>
        </p:txBody>
      </p:sp>
      <p:sp>
        <p:nvSpPr>
          <p:cNvPr id="250" name="Google Shape;250;p28"/>
          <p:cNvSpPr txBox="1"/>
          <p:nvPr/>
        </p:nvSpPr>
        <p:spPr>
          <a:xfrm>
            <a:off x="72008" y="1196763"/>
            <a:ext cx="12050142" cy="523220"/>
          </a:xfrm>
          <a:prstGeom prst="rect">
            <a:avLst/>
          </a:prstGeom>
          <a:solidFill>
            <a:srgbClr val="FF00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2745"/>
              </a:srgbClr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44450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2800" b="1" i="1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Нахиляння</a:t>
            </a:r>
            <a:endParaRPr/>
          </a:p>
        </p:txBody>
      </p:sp>
      <p:sp>
        <p:nvSpPr>
          <p:cNvPr id="251" name="Google Shape;251;p28"/>
          <p:cNvSpPr txBox="1"/>
          <p:nvPr/>
        </p:nvSpPr>
        <p:spPr>
          <a:xfrm>
            <a:off x="72007" y="1816278"/>
            <a:ext cx="9239141" cy="1815882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2745"/>
              </a:srgbClr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44450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2800" b="1" i="1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Стрілками біля сторін прямокутника зсовують одні частини об'єкта відносно інших. Центр залишається нерухомим, як і під час обертання.</a:t>
            </a:r>
            <a:endParaRPr/>
          </a:p>
        </p:txBody>
      </p:sp>
      <p:pic>
        <p:nvPicPr>
          <p:cNvPr id="252" name="Google Shape;252;p2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714272" y="1764210"/>
            <a:ext cx="2368550" cy="1909213"/>
          </a:xfrm>
          <a:prstGeom prst="rect">
            <a:avLst/>
          </a:prstGeom>
          <a:noFill/>
          <a:ln>
            <a:noFill/>
          </a:ln>
          <a:effectLst>
            <a:outerShdw blurRad="292100" dist="139700" dir="2700000" algn="tl" rotWithShape="0">
              <a:srgbClr val="333333">
                <a:alpha val="64705"/>
              </a:srgbClr>
            </a:outerShdw>
          </a:effectLst>
        </p:spPr>
      </p:pic>
      <p:sp>
        <p:nvSpPr>
          <p:cNvPr id="253" name="Google Shape;253;p28"/>
          <p:cNvSpPr txBox="1"/>
          <p:nvPr/>
        </p:nvSpPr>
        <p:spPr>
          <a:xfrm>
            <a:off x="72008" y="3719067"/>
            <a:ext cx="12050142" cy="523220"/>
          </a:xfrm>
          <a:prstGeom prst="rect">
            <a:avLst/>
          </a:prstGeom>
          <a:solidFill>
            <a:srgbClr val="FF00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2745"/>
              </a:srgbClr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44450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2800" b="1" i="1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Відображення</a:t>
            </a:r>
            <a:endParaRPr/>
          </a:p>
        </p:txBody>
      </p:sp>
      <p:sp>
        <p:nvSpPr>
          <p:cNvPr id="254" name="Google Shape;254;p28"/>
          <p:cNvSpPr txBox="1"/>
          <p:nvPr/>
        </p:nvSpPr>
        <p:spPr>
          <a:xfrm>
            <a:off x="72007" y="4338582"/>
            <a:ext cx="9239141" cy="2246769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2745"/>
              </a:srgbClr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44450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2800" b="1" i="1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Кнопки </a:t>
            </a:r>
            <a:r>
              <a:rPr lang="uk-UA" sz="2800" b="1" i="1" u="none" strike="noStrike" cap="none">
                <a:solidFill>
                  <a:srgbClr val="FFFF00"/>
                </a:solidFill>
                <a:latin typeface="Calibri"/>
                <a:ea typeface="Calibri"/>
                <a:cs typeface="Calibri"/>
                <a:sym typeface="Calibri"/>
              </a:rPr>
              <a:t>Віддзеркалити</a:t>
            </a:r>
            <a:r>
              <a:rPr lang="uk-UA" sz="2800" b="1" i="1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, розташовані на панелі параметрів інструмента </a:t>
            </a:r>
            <a:r>
              <a:rPr lang="uk-UA" sz="2800" b="1" i="1" u="none" strike="noStrike" cap="none">
                <a:solidFill>
                  <a:srgbClr val="FFFF00"/>
                </a:solidFill>
                <a:latin typeface="Calibri"/>
                <a:ea typeface="Calibri"/>
                <a:cs typeface="Calibri"/>
                <a:sym typeface="Calibri"/>
              </a:rPr>
              <a:t>Стрілка</a:t>
            </a:r>
            <a:r>
              <a:rPr lang="uk-UA" sz="2800" b="1" i="1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, дозволяють відобразити об'єкт відносно горизонтальної або вертикальної осі, яка проходить через центр обертання.</a:t>
            </a:r>
            <a:endParaRPr/>
          </a:p>
        </p:txBody>
      </p:sp>
      <p:pic>
        <p:nvPicPr>
          <p:cNvPr id="255" name="Google Shape;255;p2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401445" y="4879058"/>
            <a:ext cx="2680662" cy="1165816"/>
          </a:xfrm>
          <a:prstGeom prst="rect">
            <a:avLst/>
          </a:prstGeom>
          <a:noFill/>
          <a:ln>
            <a:noFill/>
          </a:ln>
          <a:effectLst>
            <a:outerShdw blurRad="292100" dist="139700" dir="2700000" algn="tl" rotWithShape="0">
              <a:srgbClr val="333333">
                <a:alpha val="64705"/>
              </a:srgbClr>
            </a:outerShdw>
          </a:effectLst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 Requires="p14">
      <p:transition spd="slow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/>
                                        <p:tgtEl>
                                          <p:spTgt spid="2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/>
                                        <p:tgtEl>
                                          <p:spTgt spid="2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300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4000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0"/>
                            </p:stCondLst>
                            <p:childTnLst>
                              <p:par>
                                <p:cTn id="26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1000"/>
                                        <p:tgtEl>
                                          <p:spTgt spid="2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1000"/>
                                        <p:tgtEl>
                                          <p:spTgt spid="2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Google Shape;260;p29"/>
          <p:cNvSpPr txBox="1"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E60000"/>
              </a:buClr>
              <a:buSzPts val="5400"/>
              <a:buFont typeface="Arial"/>
              <a:buNone/>
            </a:pPr>
            <a:r>
              <a:rPr lang="uk-UA" sz="4800" b="1" i="0" u="none" strike="noStrike" cap="none" dirty="0">
                <a:solidFill>
                  <a:srgbClr val="E60000"/>
                </a:solidFill>
                <a:latin typeface="Arial"/>
                <a:ea typeface="Arial"/>
                <a:cs typeface="Arial"/>
                <a:sym typeface="Arial"/>
              </a:rPr>
              <a:t>Інструменти для малювання ліній</a:t>
            </a:r>
            <a:endParaRPr sz="4800"/>
          </a:p>
        </p:txBody>
      </p:sp>
      <p:sp>
        <p:nvSpPr>
          <p:cNvPr id="261" name="Google Shape;261;p29"/>
          <p:cNvSpPr txBox="1"/>
          <p:nvPr/>
        </p:nvSpPr>
        <p:spPr>
          <a:xfrm>
            <a:off x="72008" y="1196763"/>
            <a:ext cx="6928560" cy="3108543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2745"/>
              </a:srgbClr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44450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2800" b="1" i="1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Більшість малюнків у книжках, комп'ютерних іграх тощо складаються не лише з простих геометричних фігур, про які йшлося раніше, а й зі складних за формою криволінійних елементів. </a:t>
            </a:r>
            <a:endParaRPr/>
          </a:p>
        </p:txBody>
      </p:sp>
      <p:sp>
        <p:nvSpPr>
          <p:cNvPr id="262" name="Google Shape;262;p29"/>
          <p:cNvSpPr txBox="1"/>
          <p:nvPr/>
        </p:nvSpPr>
        <p:spPr>
          <a:xfrm>
            <a:off x="72008" y="4441408"/>
            <a:ext cx="6928560" cy="1384995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2745"/>
              </a:srgbClr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44450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2800" b="1" i="1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Панель інструментів містить декілька інструментів, якими малюють лінії.</a:t>
            </a:r>
            <a:endParaRPr/>
          </a:p>
        </p:txBody>
      </p:sp>
      <p:pic>
        <p:nvPicPr>
          <p:cNvPr id="263" name="Google Shape;263;p29" descr="Результат пошуку зображень за запитом &quot;leaf&quot;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000568" y="1196762"/>
            <a:ext cx="5065327" cy="506532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 Requires="p14">
      <p:transition spd="slow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/>
                                        <p:tgtEl>
                                          <p:spTgt spid="2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/>
                                        <p:tgtEl>
                                          <p:spTgt spid="2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Google Shape;268;p30"/>
          <p:cNvSpPr txBox="1"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E60000"/>
              </a:buClr>
              <a:buSzPts val="5400"/>
              <a:buFont typeface="Arial"/>
              <a:buNone/>
            </a:pPr>
            <a:r>
              <a:rPr lang="uk-UA" sz="4800" b="1" i="0" u="none" strike="noStrike" cap="none" dirty="0">
                <a:solidFill>
                  <a:srgbClr val="E60000"/>
                </a:solidFill>
                <a:latin typeface="Arial"/>
                <a:ea typeface="Arial"/>
                <a:cs typeface="Arial"/>
                <a:sym typeface="Arial"/>
              </a:rPr>
              <a:t>Інструменти для малювання ліній</a:t>
            </a:r>
            <a:endParaRPr sz="4800"/>
          </a:p>
        </p:txBody>
      </p:sp>
      <p:sp>
        <p:nvSpPr>
          <p:cNvPr id="269" name="Google Shape;269;p30"/>
          <p:cNvSpPr txBox="1"/>
          <p:nvPr/>
        </p:nvSpPr>
        <p:spPr>
          <a:xfrm>
            <a:off x="72008" y="1196763"/>
            <a:ext cx="9012998" cy="1384995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2745"/>
              </a:srgbClr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44450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2800" b="1" i="1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Побудуємо вітрило човника. Інструментом </a:t>
            </a:r>
            <a:r>
              <a:rPr lang="uk-UA" sz="2800" b="1" i="1" u="none" strike="noStrike" cap="none">
                <a:solidFill>
                  <a:srgbClr val="FFFF00"/>
                </a:solidFill>
                <a:latin typeface="Calibri"/>
                <a:ea typeface="Calibri"/>
                <a:cs typeface="Calibri"/>
                <a:sym typeface="Calibri"/>
              </a:rPr>
              <a:t>Перо</a:t>
            </a:r>
            <a:r>
              <a:rPr lang="uk-UA" sz="2800" b="1" i="1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слід клацнути по черзі у вершинах чотирикутника</a:t>
            </a:r>
            <a:endParaRPr/>
          </a:p>
        </p:txBody>
      </p:sp>
      <p:sp>
        <p:nvSpPr>
          <p:cNvPr id="270" name="Google Shape;270;p30"/>
          <p:cNvSpPr txBox="1"/>
          <p:nvPr/>
        </p:nvSpPr>
        <p:spPr>
          <a:xfrm>
            <a:off x="72008" y="2699400"/>
            <a:ext cx="9012998" cy="1384995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2745"/>
              </a:srgbClr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44450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2800" b="1" i="1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Першу вершину в кінці побудови слід клацнути ще раз, щоб контур був замкненим.</a:t>
            </a:r>
            <a:endParaRPr/>
          </a:p>
        </p:txBody>
      </p:sp>
      <p:pic>
        <p:nvPicPr>
          <p:cNvPr id="271" name="Google Shape;271;p3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547123" y="1196762"/>
            <a:ext cx="2574834" cy="2922017"/>
          </a:xfrm>
          <a:prstGeom prst="rect">
            <a:avLst/>
          </a:prstGeom>
          <a:noFill/>
          <a:ln>
            <a:noFill/>
          </a:ln>
        </p:spPr>
      </p:pic>
      <p:sp>
        <p:nvSpPr>
          <p:cNvPr id="272" name="Google Shape;272;p30"/>
          <p:cNvSpPr txBox="1"/>
          <p:nvPr/>
        </p:nvSpPr>
        <p:spPr>
          <a:xfrm>
            <a:off x="72008" y="4202037"/>
            <a:ext cx="12050142" cy="954107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2745"/>
              </a:srgbClr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44450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2800" b="1" i="1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Інструментом </a:t>
            </a:r>
            <a:r>
              <a:rPr lang="uk-UA" sz="2800" b="1" i="1" u="none" strike="noStrike" cap="none">
                <a:solidFill>
                  <a:srgbClr val="FFFF00"/>
                </a:solidFill>
                <a:latin typeface="Calibri"/>
                <a:ea typeface="Calibri"/>
                <a:cs typeface="Calibri"/>
                <a:sym typeface="Calibri"/>
              </a:rPr>
              <a:t>Вузол</a:t>
            </a:r>
            <a:r>
              <a:rPr lang="uk-UA" sz="2800" b="1" i="1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треба вибрати чотирикутник, а потім, утримуючи Shift, — усі чотири його вузли.</a:t>
            </a:r>
            <a:endParaRPr/>
          </a:p>
        </p:txBody>
      </p:sp>
      <p:pic>
        <p:nvPicPr>
          <p:cNvPr id="273" name="Google Shape;273;p30"/>
          <p:cNvPicPr preferRelativeResize="0"/>
          <p:nvPr/>
        </p:nvPicPr>
        <p:blipFill rotWithShape="1">
          <a:blip r:embed="rId4">
            <a:alphaModFix/>
          </a:blip>
          <a:srcRect t="13470" b="64132"/>
          <a:stretch/>
        </p:blipFill>
        <p:spPr>
          <a:xfrm>
            <a:off x="316409" y="5273786"/>
            <a:ext cx="11533786" cy="1202725"/>
          </a:xfrm>
          <a:prstGeom prst="rect">
            <a:avLst/>
          </a:prstGeom>
          <a:noFill/>
          <a:ln>
            <a:noFill/>
          </a:ln>
          <a:effectLst>
            <a:outerShdw blurRad="292100" dist="139700" dir="2700000" algn="tl" rotWithShape="0">
              <a:srgbClr val="333333">
                <a:alpha val="64705"/>
              </a:srgbClr>
            </a:outerShdw>
          </a:effectLst>
        </p:spPr>
      </p:pic>
      <p:sp>
        <p:nvSpPr>
          <p:cNvPr id="274" name="Google Shape;274;p30"/>
          <p:cNvSpPr/>
          <p:nvPr/>
        </p:nvSpPr>
        <p:spPr>
          <a:xfrm>
            <a:off x="331649" y="6082198"/>
            <a:ext cx="404951" cy="396240"/>
          </a:xfrm>
          <a:prstGeom prst="rect">
            <a:avLst/>
          </a:prstGeom>
          <a:solidFill>
            <a:srgbClr val="008000">
              <a:alpha val="29803"/>
            </a:srgbClr>
          </a:solidFill>
          <a:ln w="571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5" name="Google Shape;275;p30"/>
          <p:cNvSpPr/>
          <p:nvPr/>
        </p:nvSpPr>
        <p:spPr>
          <a:xfrm rot="-2700000">
            <a:off x="484531" y="5447174"/>
            <a:ext cx="1152128" cy="648072"/>
          </a:xfrm>
          <a:prstGeom prst="leftArrow">
            <a:avLst>
              <a:gd name="adj1" fmla="val 50000"/>
              <a:gd name="adj2" fmla="val 50000"/>
            </a:avLst>
          </a:prstGeom>
          <a:solidFill>
            <a:srgbClr val="FF00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2745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 Requires="p14">
      <p:transition spd="slow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/>
                                        <p:tgtEl>
                                          <p:spTgt spid="2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/>
                                        <p:tgtEl>
                                          <p:spTgt spid="2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300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4000"/>
                            </p:stCondLst>
                            <p:childTnLst>
                              <p:par>
                                <p:cTn id="22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000"/>
                                        <p:tgtEl>
                                          <p:spTgt spid="2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000"/>
                                        <p:tgtEl>
                                          <p:spTgt spid="2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0"/>
                            </p:stCondLst>
                            <p:childTnLst>
                              <p:par>
                                <p:cTn id="2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250"/>
                                        <p:tgtEl>
                                          <p:spTgt spid="2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7250"/>
                            </p:stCondLst>
                            <p:childTnLst>
                              <p:par>
                                <p:cTn id="3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p31"/>
          <p:cNvSpPr txBox="1"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E60000"/>
              </a:buClr>
              <a:buSzPts val="5400"/>
              <a:buFont typeface="Arial"/>
              <a:buNone/>
            </a:pPr>
            <a:r>
              <a:rPr lang="uk-UA" sz="4800" b="1" i="0" u="none" strike="noStrike" cap="none" dirty="0">
                <a:solidFill>
                  <a:srgbClr val="E60000"/>
                </a:solidFill>
                <a:latin typeface="Arial"/>
                <a:ea typeface="Arial"/>
                <a:cs typeface="Arial"/>
                <a:sym typeface="Arial"/>
              </a:rPr>
              <a:t>Інструменти для малювання ліній</a:t>
            </a:r>
            <a:endParaRPr/>
          </a:p>
        </p:txBody>
      </p:sp>
      <p:sp>
        <p:nvSpPr>
          <p:cNvPr id="281" name="Google Shape;281;p31"/>
          <p:cNvSpPr txBox="1"/>
          <p:nvPr/>
        </p:nvSpPr>
        <p:spPr>
          <a:xfrm>
            <a:off x="72008" y="1196763"/>
            <a:ext cx="8580379" cy="1815882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2745"/>
              </a:srgbClr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44450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2800" b="1" i="1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Клацнувши  кнопку </a:t>
            </a:r>
            <a:r>
              <a:rPr lang="uk-UA" sz="2800" b="1" i="1" u="none" strike="noStrike" cap="none">
                <a:solidFill>
                  <a:srgbClr val="FFFF00"/>
                </a:solidFill>
                <a:latin typeface="Calibri"/>
                <a:ea typeface="Calibri"/>
                <a:cs typeface="Calibri"/>
                <a:sym typeface="Calibri"/>
              </a:rPr>
              <a:t>Зробити позначені сегменти кривими</a:t>
            </a:r>
            <a:r>
              <a:rPr lang="uk-UA" sz="2800" b="1" i="1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, треба зробити всі сегменти криволінійними: з'являться маркери контрольних точок. </a:t>
            </a:r>
            <a:endParaRPr/>
          </a:p>
        </p:txBody>
      </p:sp>
      <p:sp>
        <p:nvSpPr>
          <p:cNvPr id="282" name="Google Shape;282;p31"/>
          <p:cNvSpPr txBox="1"/>
          <p:nvPr/>
        </p:nvSpPr>
        <p:spPr>
          <a:xfrm>
            <a:off x="3578943" y="3112367"/>
            <a:ext cx="5073444" cy="1815882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2745"/>
              </a:srgbClr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44450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2800" b="1" i="1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Щоб отримати бажану форму контуру, слід перетягнути маркери.</a:t>
            </a:r>
            <a:endParaRPr/>
          </a:p>
        </p:txBody>
      </p:sp>
      <p:pic>
        <p:nvPicPr>
          <p:cNvPr id="283" name="Google Shape;283;p3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740375" y="1196761"/>
            <a:ext cx="3448173" cy="37314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84" name="Google Shape;284;p3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2008" y="3112367"/>
            <a:ext cx="3328954" cy="352074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 Requires="p14">
      <p:transition spd="slow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/>
                                        <p:tgtEl>
                                          <p:spTgt spid="2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/>
                                        <p:tgtEl>
                                          <p:spTgt spid="2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3000"/>
                            </p:stCondLst>
                            <p:childTnLst>
                              <p:par>
                                <p:cTn id="18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1000"/>
                                        <p:tgtEl>
                                          <p:spTgt spid="2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1000"/>
                                        <p:tgtEl>
                                          <p:spTgt spid="2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p32"/>
          <p:cNvSpPr txBox="1"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E60000"/>
              </a:buClr>
              <a:buSzPts val="5400"/>
              <a:buFont typeface="Arial"/>
              <a:buNone/>
            </a:pPr>
            <a:r>
              <a:rPr lang="uk-UA" sz="4800" b="1" i="0" u="none" strike="noStrike" cap="none" dirty="0">
                <a:solidFill>
                  <a:srgbClr val="E60000"/>
                </a:solidFill>
                <a:latin typeface="Arial"/>
                <a:ea typeface="Arial"/>
                <a:cs typeface="Arial"/>
                <a:sym typeface="Arial"/>
              </a:rPr>
              <a:t>Інструменти для малювання ліній</a:t>
            </a:r>
            <a:endParaRPr sz="4800"/>
          </a:p>
        </p:txBody>
      </p:sp>
      <p:sp>
        <p:nvSpPr>
          <p:cNvPr id="290" name="Google Shape;290;p32"/>
          <p:cNvSpPr txBox="1"/>
          <p:nvPr/>
        </p:nvSpPr>
        <p:spPr>
          <a:xfrm>
            <a:off x="72008" y="1196763"/>
            <a:ext cx="7007218" cy="2246769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2745"/>
              </a:srgbClr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44450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2800" b="1" i="1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Відкривши   кнопкою           вікно   </a:t>
            </a:r>
            <a:r>
              <a:rPr lang="uk-UA" sz="2800" b="1" i="1" u="none" strike="noStrike" cap="none">
                <a:solidFill>
                  <a:srgbClr val="FFFF00"/>
                </a:solidFill>
                <a:latin typeface="Calibri"/>
                <a:ea typeface="Calibri"/>
                <a:cs typeface="Calibri"/>
                <a:sym typeface="Calibri"/>
              </a:rPr>
              <a:t>Заповнення та штрих слід</a:t>
            </a:r>
            <a:r>
              <a:rPr lang="uk-UA" sz="2800" b="1" i="1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підібрати колір (блакитний), а потім вид заповнення (лінійний градієнт).</a:t>
            </a:r>
            <a:endParaRPr/>
          </a:p>
        </p:txBody>
      </p:sp>
      <p:pic>
        <p:nvPicPr>
          <p:cNvPr id="291" name="Google Shape;291;p3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334865" y="1196763"/>
            <a:ext cx="4760476" cy="5290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92" name="Google Shape;292;p32"/>
          <p:cNvPicPr preferRelativeResize="0"/>
          <p:nvPr/>
        </p:nvPicPr>
        <p:blipFill rotWithShape="1">
          <a:blip r:embed="rId4">
            <a:alphaModFix/>
          </a:blip>
          <a:srcRect b="45434"/>
          <a:stretch/>
        </p:blipFill>
        <p:spPr>
          <a:xfrm>
            <a:off x="1482044" y="3527937"/>
            <a:ext cx="4174654" cy="2808711"/>
          </a:xfrm>
          <a:prstGeom prst="rect">
            <a:avLst/>
          </a:prstGeom>
          <a:noFill/>
          <a:ln>
            <a:noFill/>
          </a:ln>
          <a:effectLst>
            <a:outerShdw blurRad="292100" dist="139700" dir="2700000" algn="tl" rotWithShape="0">
              <a:srgbClr val="333333">
                <a:alpha val="64705"/>
              </a:srgbClr>
            </a:outerShdw>
          </a:effectLst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 Requires="p14">
      <p:transition spd="slow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1000"/>
                                        <p:tgtEl>
                                          <p:spTgt spid="2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1000"/>
                                        <p:tgtEl>
                                          <p:spTgt spid="2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Google Shape;297;p33"/>
          <p:cNvSpPr txBox="1"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E60000"/>
              </a:buClr>
              <a:buSzPts val="5400"/>
              <a:buFont typeface="Arial"/>
              <a:buNone/>
            </a:pPr>
            <a:r>
              <a:rPr lang="uk-UA" sz="5400" b="1" i="0" u="none" strike="noStrike" cap="none" dirty="0">
                <a:solidFill>
                  <a:srgbClr val="E60000"/>
                </a:solidFill>
                <a:latin typeface="Arial"/>
                <a:ea typeface="Arial"/>
                <a:cs typeface="Arial"/>
                <a:sym typeface="Arial"/>
              </a:rPr>
              <a:t>Робота з файлами в </a:t>
            </a:r>
            <a:r>
              <a:rPr lang="uk-UA" sz="5400" b="1" i="0" u="none" strike="noStrike" cap="none" dirty="0" err="1">
                <a:solidFill>
                  <a:srgbClr val="E60000"/>
                </a:solidFill>
                <a:latin typeface="Arial"/>
                <a:ea typeface="Arial"/>
                <a:cs typeface="Arial"/>
                <a:sym typeface="Arial"/>
              </a:rPr>
              <a:t>Inkscape</a:t>
            </a:r>
            <a:endParaRPr sz="5400" b="1" i="0" u="none" strike="noStrike" cap="none">
              <a:solidFill>
                <a:srgbClr val="E6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8" name="Google Shape;298;p33"/>
          <p:cNvSpPr txBox="1"/>
          <p:nvPr/>
        </p:nvSpPr>
        <p:spPr>
          <a:xfrm>
            <a:off x="72008" y="1196763"/>
            <a:ext cx="12050142" cy="1815882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2745"/>
              </a:srgbClr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44450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2800" b="1" i="1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Як і багато інших програм, </a:t>
            </a:r>
            <a:r>
              <a:rPr lang="uk-UA" sz="2800" b="1" i="1" u="none" strike="noStrike" cap="none">
                <a:solidFill>
                  <a:srgbClr val="FFFF00"/>
                </a:solidFill>
                <a:latin typeface="Calibri"/>
                <a:ea typeface="Calibri"/>
                <a:cs typeface="Calibri"/>
                <a:sym typeface="Calibri"/>
              </a:rPr>
              <a:t>Inkscape</a:t>
            </a:r>
            <a:r>
              <a:rPr lang="uk-UA" sz="2800" b="1" i="1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дозволяє зберігати й відкривати для опрацювання файли різних форматів. Проте, якщо робота з малюнком не закінчена, то під час збереження слід вибрати тип файла:</a:t>
            </a:r>
            <a:endParaRPr sz="2800" b="1" i="1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9" name="Google Shape;299;p33"/>
          <p:cNvSpPr txBox="1"/>
          <p:nvPr/>
        </p:nvSpPr>
        <p:spPr>
          <a:xfrm>
            <a:off x="72008" y="3133718"/>
            <a:ext cx="12050142" cy="830997"/>
          </a:xfrm>
          <a:prstGeom prst="rect">
            <a:avLst/>
          </a:prstGeom>
          <a:solidFill>
            <a:srgbClr val="0080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2745"/>
              </a:srgbClr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4800" b="1" i="1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Inkscape SVG</a:t>
            </a:r>
            <a:endParaRPr/>
          </a:p>
        </p:txBody>
      </p:sp>
      <p:pic>
        <p:nvPicPr>
          <p:cNvPr id="300" name="Google Shape;300;p3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95702" y="4209397"/>
            <a:ext cx="10377787" cy="1076147"/>
          </a:xfrm>
          <a:prstGeom prst="rect">
            <a:avLst/>
          </a:prstGeom>
          <a:noFill/>
          <a:ln>
            <a:noFill/>
          </a:ln>
          <a:effectLst>
            <a:outerShdw blurRad="292100" dist="139700" dir="2700000" algn="tl" rotWithShape="0">
              <a:srgbClr val="333333">
                <a:alpha val="64705"/>
              </a:srgbClr>
            </a:outerShdw>
          </a:effectLst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 Requires="p14">
      <p:transition spd="slow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/>
                                        <p:tgtEl>
                                          <p:spTgt spid="3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/>
                                        <p:tgtEl>
                                          <p:spTgt spid="3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Google Shape;322;p36"/>
          <p:cNvSpPr txBox="1"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E60000"/>
              </a:buClr>
              <a:buSzPts val="5400"/>
              <a:buFont typeface="Arial"/>
              <a:buNone/>
            </a:pPr>
            <a:r>
              <a:rPr lang="uk-UA" sz="5400" b="1" i="0" u="none" strike="noStrike" cap="none">
                <a:solidFill>
                  <a:srgbClr val="E60000"/>
                </a:solidFill>
                <a:latin typeface="Arial"/>
                <a:ea typeface="Arial"/>
                <a:cs typeface="Arial"/>
                <a:sym typeface="Arial"/>
              </a:rPr>
              <a:t>Дякую за увагу!</a:t>
            </a:r>
            <a:endParaRPr/>
          </a:p>
        </p:txBody>
      </p:sp>
      <p:sp>
        <p:nvSpPr>
          <p:cNvPr id="323" name="Google Shape;323;p36"/>
          <p:cNvSpPr txBox="1">
            <a:spLocks noGrp="1"/>
          </p:cNvSpPr>
          <p:nvPr>
            <p:ph type="subTitle" idx="1"/>
          </p:nvPr>
        </p:nvSpPr>
        <p:spPr>
          <a:xfrm>
            <a:off x="1828800" y="3581400"/>
            <a:ext cx="8534400" cy="60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Arial"/>
              <a:buNone/>
            </a:pPr>
            <a:r>
              <a:rPr lang="uk-UA" sz="1600" b="1" i="0" u="none" strike="noStrike" cap="none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За новою програмою</a:t>
            </a:r>
            <a:endParaRPr/>
          </a:p>
        </p:txBody>
      </p:sp>
      <p:pic>
        <p:nvPicPr>
          <p:cNvPr id="324" name="Google Shape;324;p36" descr="Результат пошуку зображень за запитом &quot;Inkscape logo&quot;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45026" y="3312891"/>
            <a:ext cx="2652624" cy="2652624"/>
          </a:xfrm>
          <a:prstGeom prst="rect">
            <a:avLst/>
          </a:prstGeom>
          <a:noFill/>
          <a:ln>
            <a:noFill/>
          </a:ln>
        </p:spPr>
      </p:pic>
      <p:pic>
        <p:nvPicPr>
          <p:cNvPr id="325" name="Google Shape;325;p36" descr="computer, creative, design, graphics, pen icon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738699" y="3829736"/>
            <a:ext cx="2503021" cy="243849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 Requires="p14">
      <p:transition spd="slow">
        <p14:gallery dir="l"/>
      </p:transition>
    </mc:Choice>
    <mc:Fallback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17"/>
          <p:cNvSpPr txBox="1"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E60000"/>
              </a:buClr>
              <a:buSzPts val="3200"/>
              <a:buFont typeface="Arial"/>
              <a:buNone/>
            </a:pPr>
            <a:r>
              <a:rPr lang="uk-UA" sz="3200" b="1" i="0" u="none" strike="noStrike" cap="none">
                <a:solidFill>
                  <a:srgbClr val="E60000"/>
                </a:solidFill>
                <a:latin typeface="Arial"/>
                <a:ea typeface="Arial"/>
                <a:cs typeface="Arial"/>
                <a:sym typeface="Arial"/>
              </a:rPr>
              <a:t>Особливості побудови й опрацювання векторних зображен</a:t>
            </a:r>
            <a:endParaRPr sz="3200" b="1" i="0" u="none" strike="noStrike" cap="none">
              <a:solidFill>
                <a:srgbClr val="E6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3" name="Google Shape;143;p17"/>
          <p:cNvSpPr txBox="1"/>
          <p:nvPr/>
        </p:nvSpPr>
        <p:spPr>
          <a:xfrm>
            <a:off x="0" y="1428736"/>
            <a:ext cx="12050142" cy="1815882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2745"/>
              </a:srgbClr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44450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2800" b="1" i="1" u="none" strike="noStrike" cap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Для малювання довільних контурів, як і в растровому графічному редакторі </a:t>
            </a:r>
            <a:r>
              <a:rPr lang="uk-UA" sz="2800" b="1" i="1" u="none" strike="noStrike" cap="none" dirty="0" err="1">
                <a:solidFill>
                  <a:srgbClr val="FFFF00"/>
                </a:solidFill>
                <a:latin typeface="Calibri"/>
                <a:ea typeface="Calibri"/>
                <a:cs typeface="Calibri"/>
                <a:sym typeface="Calibri"/>
              </a:rPr>
              <a:t>Paint</a:t>
            </a:r>
            <a:r>
              <a:rPr lang="uk-UA" sz="2800" b="1" i="1" u="none" strike="noStrike" cap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, можна скористатися інструментом </a:t>
            </a:r>
            <a:r>
              <a:rPr lang="uk-UA" sz="2800" b="1" i="1" u="none" strike="noStrike" cap="none" dirty="0">
                <a:solidFill>
                  <a:srgbClr val="FFFF00"/>
                </a:solidFill>
                <a:latin typeface="Calibri"/>
                <a:ea typeface="Calibri"/>
                <a:cs typeface="Calibri"/>
                <a:sym typeface="Calibri"/>
              </a:rPr>
              <a:t>Малювання довільних контурів </a:t>
            </a:r>
            <a:r>
              <a:rPr lang="uk-UA" sz="2800" b="1" i="1" u="none" strike="noStrike" cap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, дія якого нагадує малювання звичайним олівцем від руки.</a:t>
            </a:r>
            <a:endParaRPr/>
          </a:p>
        </p:txBody>
      </p:sp>
      <p:pic>
        <p:nvPicPr>
          <p:cNvPr id="144" name="Google Shape;144;p17"/>
          <p:cNvPicPr preferRelativeResize="0"/>
          <p:nvPr/>
        </p:nvPicPr>
        <p:blipFill rotWithShape="1">
          <a:blip r:embed="rId3">
            <a:alphaModFix/>
          </a:blip>
          <a:srcRect t="19653"/>
          <a:stretch/>
        </p:blipFill>
        <p:spPr>
          <a:xfrm>
            <a:off x="1262677" y="3210340"/>
            <a:ext cx="9659135" cy="3254933"/>
          </a:xfrm>
          <a:prstGeom prst="rect">
            <a:avLst/>
          </a:prstGeom>
          <a:noFill/>
          <a:ln>
            <a:noFill/>
          </a:ln>
          <a:effectLst>
            <a:outerShdw blurRad="292100" dist="139700" dir="2700000" algn="tl" rotWithShape="0">
              <a:srgbClr val="333333">
                <a:alpha val="64705"/>
              </a:srgbClr>
            </a:outerShdw>
          </a:effectLst>
        </p:spPr>
      </p:pic>
      <p:sp>
        <p:nvSpPr>
          <p:cNvPr id="145" name="Google Shape;145;p17"/>
          <p:cNvSpPr/>
          <p:nvPr/>
        </p:nvSpPr>
        <p:spPr>
          <a:xfrm>
            <a:off x="1262677" y="5868145"/>
            <a:ext cx="307043" cy="293573"/>
          </a:xfrm>
          <a:prstGeom prst="rect">
            <a:avLst/>
          </a:prstGeom>
          <a:solidFill>
            <a:srgbClr val="008000">
              <a:alpha val="29803"/>
            </a:srgbClr>
          </a:solidFill>
          <a:ln w="571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6" name="Google Shape;146;p17"/>
          <p:cNvSpPr/>
          <p:nvPr/>
        </p:nvSpPr>
        <p:spPr>
          <a:xfrm rot="-2700000">
            <a:off x="1327907" y="5201215"/>
            <a:ext cx="1152128" cy="648072"/>
          </a:xfrm>
          <a:prstGeom prst="leftArrow">
            <a:avLst>
              <a:gd name="adj1" fmla="val 50000"/>
              <a:gd name="adj2" fmla="val 50000"/>
            </a:avLst>
          </a:prstGeom>
          <a:solidFill>
            <a:srgbClr val="FF00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2745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 Requires="p14">
      <p:transition spd="slow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/>
                                        <p:tgtEl>
                                          <p:spTgt spid="1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/>
                                        <p:tgtEl>
                                          <p:spTgt spid="1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25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425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18"/>
          <p:cNvSpPr txBox="1"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E60000"/>
              </a:buClr>
              <a:buSzPts val="5400"/>
              <a:buFont typeface="Arial"/>
              <a:buNone/>
            </a:pPr>
            <a:r>
              <a:rPr lang="uk-UA" sz="4800" b="1" i="0" u="none" strike="noStrike" cap="none" dirty="0">
                <a:solidFill>
                  <a:srgbClr val="E60000"/>
                </a:solidFill>
                <a:latin typeface="Arial"/>
                <a:ea typeface="Arial"/>
                <a:cs typeface="Arial"/>
                <a:sym typeface="Arial"/>
              </a:rPr>
              <a:t>Інструменти для малювання ліній</a:t>
            </a:r>
            <a:endParaRPr sz="4800"/>
          </a:p>
        </p:txBody>
      </p:sp>
      <p:sp>
        <p:nvSpPr>
          <p:cNvPr id="152" name="Google Shape;152;p18"/>
          <p:cNvSpPr txBox="1"/>
          <p:nvPr/>
        </p:nvSpPr>
        <p:spPr>
          <a:xfrm>
            <a:off x="72008" y="1196763"/>
            <a:ext cx="12050142" cy="523220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2745"/>
              </a:srgbClr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44450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2800" b="1" i="1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Щоб </a:t>
            </a:r>
            <a:r>
              <a:rPr lang="uk-UA" sz="2800" b="1" i="1" u="none" strike="noStrike" cap="none" dirty="0">
                <a:solidFill>
                  <a:srgbClr val="FFFF00"/>
                </a:solidFill>
                <a:latin typeface="Calibri"/>
                <a:ea typeface="Calibri"/>
                <a:cs typeface="Calibri"/>
                <a:sym typeface="Calibri"/>
              </a:rPr>
              <a:t>намалювати криву лінію</a:t>
            </a:r>
            <a:r>
              <a:rPr lang="uk-UA" sz="2800" b="1" i="1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, потрібно:</a:t>
            </a:r>
            <a:endParaRPr/>
          </a:p>
        </p:txBody>
      </p:sp>
      <p:sp>
        <p:nvSpPr>
          <p:cNvPr id="153" name="Google Shape;153;p18"/>
          <p:cNvSpPr txBox="1"/>
          <p:nvPr/>
        </p:nvSpPr>
        <p:spPr>
          <a:xfrm>
            <a:off x="247202" y="1808636"/>
            <a:ext cx="11874948" cy="523220"/>
          </a:xfrm>
          <a:prstGeom prst="rect">
            <a:avLst/>
          </a:prstGeom>
          <a:solidFill>
            <a:srgbClr val="0080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2745"/>
              </a:srgbClr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514350" marR="0" lvl="0" indent="-514350" algn="just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Font typeface="Calibri"/>
              <a:buAutoNum type="arabicParenR"/>
            </a:pPr>
            <a:r>
              <a:rPr lang="uk-UA" sz="2800" b="1" i="1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вибрати інструмент;</a:t>
            </a:r>
            <a:endParaRPr/>
          </a:p>
        </p:txBody>
      </p:sp>
      <p:sp>
        <p:nvSpPr>
          <p:cNvPr id="154" name="Google Shape;154;p18"/>
          <p:cNvSpPr txBox="1"/>
          <p:nvPr/>
        </p:nvSpPr>
        <p:spPr>
          <a:xfrm>
            <a:off x="247202" y="2476815"/>
            <a:ext cx="11874948" cy="1384995"/>
          </a:xfrm>
          <a:prstGeom prst="rect">
            <a:avLst/>
          </a:prstGeom>
          <a:solidFill>
            <a:srgbClr val="0080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2745"/>
              </a:srgbClr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514350" marR="0" lvl="0" indent="-514350" algn="just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Font typeface="Calibri"/>
              <a:buAutoNum type="arabicParenR" startAt="2"/>
            </a:pPr>
            <a:r>
              <a:rPr lang="uk-UA" sz="2800" b="1" i="1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натиснути ліву кнопку миші та, не відпускаючи, рухом миші малювати лінію. Якщо початок і кінець кривої збігаються, вона стає замкненою;</a:t>
            </a:r>
            <a:endParaRPr/>
          </a:p>
        </p:txBody>
      </p:sp>
      <p:sp>
        <p:nvSpPr>
          <p:cNvPr id="155" name="Google Shape;155;p18"/>
          <p:cNvSpPr txBox="1"/>
          <p:nvPr/>
        </p:nvSpPr>
        <p:spPr>
          <a:xfrm>
            <a:off x="247202" y="4006769"/>
            <a:ext cx="11874948" cy="954107"/>
          </a:xfrm>
          <a:prstGeom prst="rect">
            <a:avLst/>
          </a:prstGeom>
          <a:solidFill>
            <a:srgbClr val="0080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2745"/>
              </a:srgbClr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514350" marR="0" lvl="0" indent="-514350" algn="just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Font typeface="Calibri"/>
              <a:buAutoNum type="arabicParenR" startAt="3"/>
            </a:pPr>
            <a:r>
              <a:rPr lang="uk-UA" sz="2800" b="1" i="1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щоб закінчити малювання кривої, слід відпустити кнопку миші.</a:t>
            </a:r>
            <a:endParaRPr/>
          </a:p>
        </p:txBody>
      </p:sp>
      <p:sp>
        <p:nvSpPr>
          <p:cNvPr id="156" name="Google Shape;156;p18"/>
          <p:cNvSpPr txBox="1"/>
          <p:nvPr/>
        </p:nvSpPr>
        <p:spPr>
          <a:xfrm>
            <a:off x="72008" y="5105835"/>
            <a:ext cx="12050142" cy="1384995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2745"/>
              </a:srgbClr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44450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2800" b="1" i="1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Якщо   ж   після   вибору   інструмента   клацнути   мишею   послідовно в початковій і кінцевій точках, то отримаємо прямолінійний відрізок.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 Requires="p14">
      <p:transition spd="slow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19"/>
          <p:cNvSpPr txBox="1"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E60000"/>
              </a:buClr>
              <a:buSzPts val="4000"/>
              <a:buFont typeface="Arial"/>
              <a:buNone/>
            </a:pPr>
            <a:r>
              <a:rPr lang="uk-UA" sz="3600" b="1" i="0" u="none" strike="noStrike" cap="none" dirty="0">
                <a:solidFill>
                  <a:srgbClr val="E60000"/>
                </a:solidFill>
                <a:latin typeface="Arial"/>
                <a:ea typeface="Arial"/>
                <a:cs typeface="Arial"/>
                <a:sym typeface="Arial"/>
              </a:rPr>
              <a:t>Як створювати малюнки з кривих і ламаних?</a:t>
            </a:r>
            <a:endParaRPr sz="4800"/>
          </a:p>
        </p:txBody>
      </p:sp>
      <p:sp>
        <p:nvSpPr>
          <p:cNvPr id="162" name="Google Shape;162;p19"/>
          <p:cNvSpPr txBox="1"/>
          <p:nvPr/>
        </p:nvSpPr>
        <p:spPr>
          <a:xfrm>
            <a:off x="72008" y="1196763"/>
            <a:ext cx="12050142" cy="2246769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2745"/>
              </a:srgbClr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44450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2800" b="1" i="1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На відміну від інших графічних редакторів, </a:t>
            </a:r>
            <a:r>
              <a:rPr lang="uk-UA" sz="2800" b="1" i="1" u="none" strike="noStrike" cap="none">
                <a:solidFill>
                  <a:srgbClr val="FFFF00"/>
                </a:solidFill>
                <a:latin typeface="Calibri"/>
                <a:ea typeface="Calibri"/>
                <a:cs typeface="Calibri"/>
                <a:sym typeface="Calibri"/>
              </a:rPr>
              <a:t>Inkscape</a:t>
            </a:r>
            <a:r>
              <a:rPr lang="uk-UA" sz="2800" b="1" i="1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не містить окремого інструмента для малювання прямих ліній. Малювати прямі та криві лінії можна за допомогою інструмента </a:t>
            </a:r>
            <a:r>
              <a:rPr lang="uk-UA" sz="2800" b="1" i="1" u="none" strike="noStrike" cap="none">
                <a:solidFill>
                  <a:srgbClr val="FFFF00"/>
                </a:solidFill>
                <a:latin typeface="Calibri"/>
                <a:ea typeface="Calibri"/>
                <a:cs typeface="Calibri"/>
                <a:sym typeface="Calibri"/>
              </a:rPr>
              <a:t>Малювання кривих Безьє чи прямих ліній</a:t>
            </a:r>
            <a:r>
              <a:rPr lang="uk-UA" sz="2800" b="1" i="1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. </a:t>
            </a:r>
            <a:endParaRPr/>
          </a:p>
        </p:txBody>
      </p:sp>
      <p:pic>
        <p:nvPicPr>
          <p:cNvPr id="163" name="Google Shape;163;p19"/>
          <p:cNvPicPr preferRelativeResize="0"/>
          <p:nvPr/>
        </p:nvPicPr>
        <p:blipFill rotWithShape="1">
          <a:blip r:embed="rId3">
            <a:alphaModFix/>
          </a:blip>
          <a:srcRect t="21949"/>
          <a:stretch/>
        </p:blipFill>
        <p:spPr>
          <a:xfrm>
            <a:off x="1262677" y="3538330"/>
            <a:ext cx="9659135" cy="3161927"/>
          </a:xfrm>
          <a:prstGeom prst="rect">
            <a:avLst/>
          </a:prstGeom>
          <a:noFill/>
          <a:ln>
            <a:noFill/>
          </a:ln>
          <a:effectLst>
            <a:outerShdw blurRad="292100" dist="139700" dir="2700000" algn="tl" rotWithShape="0">
              <a:srgbClr val="333333">
                <a:alpha val="64705"/>
              </a:srgbClr>
            </a:outerShdw>
          </a:effectLst>
        </p:spPr>
      </p:pic>
      <p:sp>
        <p:nvSpPr>
          <p:cNvPr id="164" name="Google Shape;164;p19"/>
          <p:cNvSpPr/>
          <p:nvPr/>
        </p:nvSpPr>
        <p:spPr>
          <a:xfrm>
            <a:off x="1262677" y="6344243"/>
            <a:ext cx="307043" cy="293573"/>
          </a:xfrm>
          <a:prstGeom prst="rect">
            <a:avLst/>
          </a:prstGeom>
          <a:solidFill>
            <a:srgbClr val="008000">
              <a:alpha val="29803"/>
            </a:srgbClr>
          </a:solidFill>
          <a:ln w="571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5" name="Google Shape;165;p19"/>
          <p:cNvSpPr/>
          <p:nvPr/>
        </p:nvSpPr>
        <p:spPr>
          <a:xfrm rot="-2700000">
            <a:off x="1327907" y="5677313"/>
            <a:ext cx="1152128" cy="648072"/>
          </a:xfrm>
          <a:prstGeom prst="leftArrow">
            <a:avLst>
              <a:gd name="adj1" fmla="val 50000"/>
              <a:gd name="adj2" fmla="val 50000"/>
            </a:avLst>
          </a:prstGeom>
          <a:solidFill>
            <a:srgbClr val="FF00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2745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 Requires="p14">
      <p:transition spd="slow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/>
                                        <p:tgtEl>
                                          <p:spTgt spid="1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/>
                                        <p:tgtEl>
                                          <p:spTgt spid="1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250"/>
                                        <p:tgtEl>
                                          <p:spTgt spid="1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425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20"/>
          <p:cNvSpPr txBox="1"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E60000"/>
              </a:buClr>
              <a:buSzPts val="5400"/>
              <a:buFont typeface="Arial"/>
              <a:buNone/>
            </a:pPr>
            <a:r>
              <a:rPr lang="uk-UA" sz="4800" b="1" i="0" u="none" strike="noStrike" cap="none" dirty="0">
                <a:solidFill>
                  <a:srgbClr val="E60000"/>
                </a:solidFill>
                <a:latin typeface="Arial"/>
                <a:ea typeface="Arial"/>
                <a:cs typeface="Arial"/>
                <a:sym typeface="Arial"/>
              </a:rPr>
              <a:t>Інструменти для малювання ліній</a:t>
            </a:r>
            <a:endParaRPr sz="4800"/>
          </a:p>
        </p:txBody>
      </p:sp>
      <p:sp>
        <p:nvSpPr>
          <p:cNvPr id="171" name="Google Shape;171;p20"/>
          <p:cNvSpPr txBox="1"/>
          <p:nvPr/>
        </p:nvSpPr>
        <p:spPr>
          <a:xfrm>
            <a:off x="72008" y="1196763"/>
            <a:ext cx="7842960" cy="3539430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2745"/>
              </a:srgbClr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44450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2800" b="1" i="1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Якщо, вибравши інструмент, клацати мишею (без перетягування), то отримаємо ламану з прямолінійних відрізків. У разі перетягування з натиснутою лівою кнопкою миші з'являтимуться криві Безьє. Щоб закінчити малювання, треба:</a:t>
            </a:r>
            <a:endParaRPr/>
          </a:p>
        </p:txBody>
      </p:sp>
      <p:sp>
        <p:nvSpPr>
          <p:cNvPr id="172" name="Google Shape;172;p20"/>
          <p:cNvSpPr/>
          <p:nvPr/>
        </p:nvSpPr>
        <p:spPr>
          <a:xfrm>
            <a:off x="72008" y="4872905"/>
            <a:ext cx="5972332" cy="1488568"/>
          </a:xfrm>
          <a:prstGeom prst="rect">
            <a:avLst/>
          </a:prstGeom>
          <a:solidFill>
            <a:srgbClr val="008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2800" b="1" i="1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Двічі клацнути</a:t>
            </a:r>
            <a:endParaRPr/>
          </a:p>
        </p:txBody>
      </p:sp>
      <p:sp>
        <p:nvSpPr>
          <p:cNvPr id="173" name="Google Shape;173;p20"/>
          <p:cNvSpPr/>
          <p:nvPr/>
        </p:nvSpPr>
        <p:spPr>
          <a:xfrm>
            <a:off x="6149820" y="4872905"/>
            <a:ext cx="5972332" cy="1488568"/>
          </a:xfrm>
          <a:prstGeom prst="rect">
            <a:avLst/>
          </a:prstGeom>
          <a:solidFill>
            <a:srgbClr val="008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2800" b="1" i="1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Клацнувши початкову точку, зробити контур замкненим</a:t>
            </a:r>
            <a:endParaRPr/>
          </a:p>
        </p:txBody>
      </p:sp>
      <p:pic>
        <p:nvPicPr>
          <p:cNvPr id="174" name="Google Shape;174;p20" descr="chart, line icon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111612" y="1016370"/>
            <a:ext cx="3732565" cy="373256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 Requires="p14">
      <p:transition spd="slow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/>
                                        <p:tgtEl>
                                          <p:spTgt spid="1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/>
                                        <p:tgtEl>
                                          <p:spTgt spid="1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300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p21"/>
          <p:cNvSpPr txBox="1"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E60000"/>
              </a:buClr>
              <a:buSzPts val="4000"/>
              <a:buFont typeface="Arial"/>
              <a:buNone/>
            </a:pPr>
            <a:r>
              <a:rPr lang="uk-UA" sz="3600" b="1" i="0" u="none" strike="noStrike" cap="none" dirty="0">
                <a:solidFill>
                  <a:srgbClr val="E60000"/>
                </a:solidFill>
                <a:latin typeface="Arial"/>
                <a:ea typeface="Arial"/>
                <a:cs typeface="Arial"/>
                <a:sym typeface="Arial"/>
              </a:rPr>
              <a:t>Як створювати малюнки з кривих і ламаних?</a:t>
            </a:r>
            <a:endParaRPr sz="4800"/>
          </a:p>
        </p:txBody>
      </p:sp>
      <p:sp>
        <p:nvSpPr>
          <p:cNvPr id="180" name="Google Shape;180;p21"/>
          <p:cNvSpPr txBox="1"/>
          <p:nvPr/>
        </p:nvSpPr>
        <p:spPr>
          <a:xfrm>
            <a:off x="72008" y="1196763"/>
            <a:ext cx="12050142" cy="2246769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2745"/>
              </a:srgbClr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44450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2800" b="1" i="1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Форму кривої в подальшому можна змінити за допомогою інструмента </a:t>
            </a:r>
            <a:r>
              <a:rPr lang="uk-UA" sz="2800" b="1" i="1" u="none" strike="noStrike" cap="none">
                <a:solidFill>
                  <a:srgbClr val="FFFF00"/>
                </a:solidFill>
                <a:latin typeface="Calibri"/>
                <a:ea typeface="Calibri"/>
                <a:cs typeface="Calibri"/>
                <a:sym typeface="Calibri"/>
              </a:rPr>
              <a:t>Редагування контурів та вузлів</a:t>
            </a:r>
            <a:r>
              <a:rPr lang="uk-UA" sz="2800" b="1" i="1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. Після вибору цього інструмента вздовж кривої будуть відображені вузли, які можна переміщувати, щоб отримати криву необхідної форми.</a:t>
            </a:r>
            <a:endParaRPr/>
          </a:p>
        </p:txBody>
      </p:sp>
      <p:pic>
        <p:nvPicPr>
          <p:cNvPr id="181" name="Google Shape;181;p21"/>
          <p:cNvPicPr preferRelativeResize="0"/>
          <p:nvPr/>
        </p:nvPicPr>
        <p:blipFill rotWithShape="1">
          <a:blip r:embed="rId3">
            <a:alphaModFix/>
          </a:blip>
          <a:srcRect b="46015"/>
          <a:stretch/>
        </p:blipFill>
        <p:spPr>
          <a:xfrm>
            <a:off x="316409" y="3556259"/>
            <a:ext cx="11533786" cy="2898889"/>
          </a:xfrm>
          <a:prstGeom prst="rect">
            <a:avLst/>
          </a:prstGeom>
          <a:noFill/>
          <a:ln>
            <a:noFill/>
          </a:ln>
          <a:effectLst>
            <a:outerShdw blurRad="292100" dist="139700" dir="2700000" algn="tl" rotWithShape="0">
              <a:srgbClr val="333333">
                <a:alpha val="64705"/>
              </a:srgbClr>
            </a:outerShdw>
          </a:effectLst>
        </p:spPr>
      </p:pic>
      <p:sp>
        <p:nvSpPr>
          <p:cNvPr id="182" name="Google Shape;182;p21"/>
          <p:cNvSpPr/>
          <p:nvPr/>
        </p:nvSpPr>
        <p:spPr>
          <a:xfrm>
            <a:off x="331649" y="5089138"/>
            <a:ext cx="404951" cy="396240"/>
          </a:xfrm>
          <a:prstGeom prst="rect">
            <a:avLst/>
          </a:prstGeom>
          <a:solidFill>
            <a:srgbClr val="008000">
              <a:alpha val="29803"/>
            </a:srgbClr>
          </a:solidFill>
          <a:ln w="571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3" name="Google Shape;183;p21"/>
          <p:cNvSpPr/>
          <p:nvPr/>
        </p:nvSpPr>
        <p:spPr>
          <a:xfrm rot="-2700000">
            <a:off x="484531" y="4454114"/>
            <a:ext cx="1152128" cy="648072"/>
          </a:xfrm>
          <a:prstGeom prst="leftArrow">
            <a:avLst>
              <a:gd name="adj1" fmla="val 50000"/>
              <a:gd name="adj2" fmla="val 50000"/>
            </a:avLst>
          </a:prstGeom>
          <a:solidFill>
            <a:srgbClr val="FF00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2745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 Requires="p14">
      <p:transition spd="slow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/>
                                        <p:tgtEl>
                                          <p:spTgt spid="1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/>
                                        <p:tgtEl>
                                          <p:spTgt spid="1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250"/>
                                        <p:tgtEl>
                                          <p:spTgt spid="1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425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22"/>
          <p:cNvSpPr txBox="1"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E60000"/>
              </a:buClr>
              <a:buSzPts val="5400"/>
              <a:buFont typeface="Arial"/>
              <a:buNone/>
            </a:pPr>
            <a:r>
              <a:rPr lang="uk-UA" sz="4800" b="1" i="0" u="none" strike="noStrike" cap="none" dirty="0">
                <a:solidFill>
                  <a:srgbClr val="E60000"/>
                </a:solidFill>
                <a:latin typeface="Arial"/>
                <a:ea typeface="Arial"/>
                <a:cs typeface="Arial"/>
                <a:sym typeface="Arial"/>
              </a:rPr>
              <a:t>Побудова графічних примітивів</a:t>
            </a:r>
            <a:endParaRPr sz="4800"/>
          </a:p>
        </p:txBody>
      </p:sp>
      <p:sp>
        <p:nvSpPr>
          <p:cNvPr id="189" name="Google Shape;189;p22"/>
          <p:cNvSpPr txBox="1"/>
          <p:nvPr/>
        </p:nvSpPr>
        <p:spPr>
          <a:xfrm>
            <a:off x="72008" y="1196763"/>
            <a:ext cx="6672921" cy="1815882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2745"/>
              </a:srgbClr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44450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2800" b="1" i="1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Форму і розміри об'єкта можна змінити, перетягуючи маркери — білі квадратики або кружечки. </a:t>
            </a:r>
            <a:endParaRPr/>
          </a:p>
        </p:txBody>
      </p:sp>
      <p:pic>
        <p:nvPicPr>
          <p:cNvPr id="190" name="Google Shape;190;p2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941574" y="1196762"/>
            <a:ext cx="5178720" cy="5328636"/>
          </a:xfrm>
          <a:prstGeom prst="rect">
            <a:avLst/>
          </a:prstGeom>
          <a:noFill/>
          <a:ln>
            <a:noFill/>
          </a:ln>
        </p:spPr>
      </p:pic>
      <p:pic>
        <p:nvPicPr>
          <p:cNvPr id="191" name="Google Shape;191;p2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100052" y="3108514"/>
            <a:ext cx="2029037" cy="3417792"/>
          </a:xfrm>
          <a:prstGeom prst="rect">
            <a:avLst/>
          </a:prstGeom>
          <a:noFill/>
          <a:ln>
            <a:noFill/>
          </a:ln>
        </p:spPr>
      </p:pic>
      <p:sp>
        <p:nvSpPr>
          <p:cNvPr id="192" name="Google Shape;192;p22"/>
          <p:cNvSpPr/>
          <p:nvPr/>
        </p:nvSpPr>
        <p:spPr>
          <a:xfrm>
            <a:off x="72008" y="3132179"/>
            <a:ext cx="4243329" cy="1077218"/>
          </a:xfrm>
          <a:prstGeom prst="wedgeRectCallout">
            <a:avLst>
              <a:gd name="adj1" fmla="val 56352"/>
              <a:gd name="adj2" fmla="val -13630"/>
            </a:avLst>
          </a:prstGeom>
          <a:solidFill>
            <a:srgbClr val="008000"/>
          </a:solidFill>
          <a:ln>
            <a:noFill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3200" b="1" i="1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Натиснути та перетягувати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 Requires="p14">
      <p:transition spd="slow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/>
                                        <p:tgtEl>
                                          <p:spTgt spid="1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/>
                                        <p:tgtEl>
                                          <p:spTgt spid="1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300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23"/>
          <p:cNvSpPr txBox="1"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E60000"/>
              </a:buClr>
              <a:buSzPts val="5400"/>
              <a:buFont typeface="Arial"/>
              <a:buNone/>
            </a:pPr>
            <a:r>
              <a:rPr lang="uk-UA" sz="4800" b="1" i="0" u="none" strike="noStrike" cap="none" dirty="0">
                <a:solidFill>
                  <a:srgbClr val="E60000"/>
                </a:solidFill>
                <a:latin typeface="Arial"/>
                <a:ea typeface="Arial"/>
                <a:cs typeface="Arial"/>
                <a:sym typeface="Arial"/>
              </a:rPr>
              <a:t>Побудова графічних примітивів</a:t>
            </a:r>
            <a:endParaRPr sz="4800"/>
          </a:p>
        </p:txBody>
      </p:sp>
      <p:sp>
        <p:nvSpPr>
          <p:cNvPr id="198" name="Google Shape;198;p23"/>
          <p:cNvSpPr txBox="1"/>
          <p:nvPr/>
        </p:nvSpPr>
        <p:spPr>
          <a:xfrm>
            <a:off x="72008" y="1196763"/>
            <a:ext cx="12050142" cy="954107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2745"/>
              </a:srgbClr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44450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2800" b="1" i="1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Перш ніж виконувати над об'єктами різні операції, їх слід виділити, скориставшись інструментом </a:t>
            </a:r>
            <a:r>
              <a:rPr lang="uk-UA" sz="2800" b="1" i="1" u="none" strike="noStrike" cap="none">
                <a:solidFill>
                  <a:srgbClr val="FFFF00"/>
                </a:solidFill>
                <a:latin typeface="Calibri"/>
                <a:ea typeface="Calibri"/>
                <a:cs typeface="Calibri"/>
                <a:sym typeface="Calibri"/>
              </a:rPr>
              <a:t>Стрілка</a:t>
            </a:r>
            <a:r>
              <a:rPr lang="uk-UA" sz="2800" b="1" i="1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/>
          </a:p>
        </p:txBody>
      </p:sp>
      <p:pic>
        <p:nvPicPr>
          <p:cNvPr id="199" name="Google Shape;199;p23"/>
          <p:cNvPicPr preferRelativeResize="0"/>
          <p:nvPr/>
        </p:nvPicPr>
        <p:blipFill rotWithShape="1">
          <a:blip r:embed="rId3">
            <a:alphaModFix/>
          </a:blip>
          <a:srcRect b="26454"/>
          <a:stretch/>
        </p:blipFill>
        <p:spPr>
          <a:xfrm>
            <a:off x="316409" y="2278065"/>
            <a:ext cx="11533786" cy="3949259"/>
          </a:xfrm>
          <a:prstGeom prst="rect">
            <a:avLst/>
          </a:prstGeom>
          <a:noFill/>
          <a:ln>
            <a:noFill/>
          </a:ln>
          <a:effectLst>
            <a:outerShdw blurRad="292100" dist="139700" dir="2700000" algn="tl" rotWithShape="0">
              <a:srgbClr val="333333">
                <a:alpha val="64705"/>
              </a:srgbClr>
            </a:outerShdw>
          </a:effectLst>
        </p:spPr>
      </p:pic>
      <p:sp>
        <p:nvSpPr>
          <p:cNvPr id="200" name="Google Shape;200;p23"/>
          <p:cNvSpPr/>
          <p:nvPr/>
        </p:nvSpPr>
        <p:spPr>
          <a:xfrm>
            <a:off x="316409" y="3462021"/>
            <a:ext cx="404951" cy="396240"/>
          </a:xfrm>
          <a:prstGeom prst="rect">
            <a:avLst/>
          </a:prstGeom>
          <a:solidFill>
            <a:srgbClr val="008000">
              <a:alpha val="29803"/>
            </a:srgbClr>
          </a:solidFill>
          <a:ln w="571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1" name="Google Shape;201;p23"/>
          <p:cNvSpPr/>
          <p:nvPr/>
        </p:nvSpPr>
        <p:spPr>
          <a:xfrm rot="-2700000">
            <a:off x="469291" y="2826997"/>
            <a:ext cx="1152128" cy="648072"/>
          </a:xfrm>
          <a:prstGeom prst="leftArrow">
            <a:avLst>
              <a:gd name="adj1" fmla="val 50000"/>
              <a:gd name="adj2" fmla="val 50000"/>
            </a:avLst>
          </a:prstGeom>
          <a:solidFill>
            <a:srgbClr val="FF00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2745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 Requires="p14">
      <p:transition spd="slow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/>
                                        <p:tgtEl>
                                          <p:spTgt spid="1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/>
                                        <p:tgtEl>
                                          <p:spTgt spid="1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250"/>
                                        <p:tgtEl>
                                          <p:spTgt spid="2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425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p24"/>
          <p:cNvSpPr txBox="1"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E60000"/>
              </a:buClr>
              <a:buSzPts val="5400"/>
              <a:buFont typeface="Arial"/>
              <a:buNone/>
            </a:pPr>
            <a:r>
              <a:rPr lang="uk-UA" sz="4800" b="1" i="0" u="none" strike="noStrike" cap="none" dirty="0">
                <a:solidFill>
                  <a:srgbClr val="E60000"/>
                </a:solidFill>
                <a:latin typeface="Arial"/>
                <a:ea typeface="Arial"/>
                <a:cs typeface="Arial"/>
                <a:sym typeface="Arial"/>
              </a:rPr>
              <a:t>Побудова графічних примітивів</a:t>
            </a:r>
            <a:endParaRPr sz="4800"/>
          </a:p>
        </p:txBody>
      </p:sp>
      <p:sp>
        <p:nvSpPr>
          <p:cNvPr id="207" name="Google Shape;207;p24"/>
          <p:cNvSpPr txBox="1"/>
          <p:nvPr/>
        </p:nvSpPr>
        <p:spPr>
          <a:xfrm>
            <a:off x="72008" y="1196763"/>
            <a:ext cx="12050142" cy="523220"/>
          </a:xfrm>
          <a:prstGeom prst="rect">
            <a:avLst/>
          </a:prstGeom>
          <a:solidFill>
            <a:srgbClr val="FF00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2745"/>
              </a:srgbClr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44450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2800" b="1" i="1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Виділити увесь малюнок або його частину</a:t>
            </a:r>
            <a:endParaRPr/>
          </a:p>
        </p:txBody>
      </p:sp>
      <p:sp>
        <p:nvSpPr>
          <p:cNvPr id="208" name="Google Shape;208;p24"/>
          <p:cNvSpPr txBox="1"/>
          <p:nvPr/>
        </p:nvSpPr>
        <p:spPr>
          <a:xfrm>
            <a:off x="72007" y="1816278"/>
            <a:ext cx="10035554" cy="1815882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2745"/>
              </a:srgbClr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44450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2800" b="1" i="1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Щоб </a:t>
            </a:r>
            <a:r>
              <a:rPr lang="uk-UA" sz="2800" b="1" i="1" u="none" strike="noStrike" cap="none">
                <a:solidFill>
                  <a:srgbClr val="FFFF00"/>
                </a:solidFill>
                <a:latin typeface="Calibri"/>
                <a:ea typeface="Calibri"/>
                <a:cs typeface="Calibri"/>
                <a:sym typeface="Calibri"/>
              </a:rPr>
              <a:t>виділити окремий об'єкт</a:t>
            </a:r>
            <a:r>
              <a:rPr lang="uk-UA" sz="2800" b="1" i="1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, на ньому слід клацнути. Навколо об'єкта з'явиться штрихова прямокутна рамка, а біля неї — стрілки для зміни розмірів.</a:t>
            </a:r>
            <a:endParaRPr/>
          </a:p>
        </p:txBody>
      </p:sp>
      <p:pic>
        <p:nvPicPr>
          <p:cNvPr id="209" name="Google Shape;209;p2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190752" y="1801824"/>
            <a:ext cx="1929531" cy="1829848"/>
          </a:xfrm>
          <a:prstGeom prst="rect">
            <a:avLst/>
          </a:prstGeom>
          <a:noFill/>
          <a:ln>
            <a:noFill/>
          </a:ln>
        </p:spPr>
      </p:pic>
      <p:sp>
        <p:nvSpPr>
          <p:cNvPr id="210" name="Google Shape;210;p24"/>
          <p:cNvSpPr txBox="1"/>
          <p:nvPr/>
        </p:nvSpPr>
        <p:spPr>
          <a:xfrm>
            <a:off x="72008" y="3743399"/>
            <a:ext cx="6417282" cy="1815882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2745"/>
              </a:srgbClr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44450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2800" b="1" i="1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Щоб виділити декілька об'єктів, слід клацнути їх по черзі, утримуючи натиснутою клавішу </a:t>
            </a:r>
            <a:r>
              <a:rPr lang="uk-UA" sz="2800" b="1" i="1" u="none" strike="noStrike" cap="none">
                <a:solidFill>
                  <a:srgbClr val="FFFF00"/>
                </a:solidFill>
                <a:latin typeface="Calibri"/>
                <a:ea typeface="Calibri"/>
                <a:cs typeface="Calibri"/>
                <a:sym typeface="Calibri"/>
              </a:rPr>
              <a:t>Shift</a:t>
            </a:r>
            <a:r>
              <a:rPr lang="uk-UA" sz="2800" b="1" i="1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/>
          </a:p>
        </p:txBody>
      </p:sp>
      <p:pic>
        <p:nvPicPr>
          <p:cNvPr id="211" name="Google Shape;211;p2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607864" y="3743399"/>
            <a:ext cx="5507531" cy="286184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 Requires="p14">
      <p:transition spd="slow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/>
                                        <p:tgtEl>
                                          <p:spTgt spid="20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/>
                                        <p:tgtEl>
                                          <p:spTgt spid="20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300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4000"/>
                            </p:stCondLst>
                            <p:childTnLst>
                              <p:par>
                                <p:cTn id="22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000"/>
                                        <p:tgtEl>
                                          <p:spTgt spid="2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000"/>
                                        <p:tgtEl>
                                          <p:spTgt spid="2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5">
  <a:themeElements>
    <a:clrScheme name="Стандартная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767</Words>
  <PresentationFormat>Произвольный</PresentationFormat>
  <Paragraphs>65</Paragraphs>
  <Slides>19</Slides>
  <Notes>19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Тема5</vt:lpstr>
      <vt:lpstr>Особливості побудови й опрацювання векторних зображень</vt:lpstr>
      <vt:lpstr>Особливості побудови й опрацювання векторних зображен</vt:lpstr>
      <vt:lpstr>Інструменти для малювання ліній</vt:lpstr>
      <vt:lpstr>Як створювати малюнки з кривих і ламаних?</vt:lpstr>
      <vt:lpstr>Інструменти для малювання ліній</vt:lpstr>
      <vt:lpstr>Як створювати малюнки з кривих і ламаних?</vt:lpstr>
      <vt:lpstr>Побудова графічних примітивів</vt:lpstr>
      <vt:lpstr>Побудова графічних примітивів</vt:lpstr>
      <vt:lpstr>Побудова графічних примітивів</vt:lpstr>
      <vt:lpstr>Побудова графічних примітивів</vt:lpstr>
      <vt:lpstr>Побудова графічних примітивів</vt:lpstr>
      <vt:lpstr>Побудова графічних примітивів</vt:lpstr>
      <vt:lpstr>Побудова графічних примітивів</vt:lpstr>
      <vt:lpstr>Інструменти для малювання ліній</vt:lpstr>
      <vt:lpstr>Інструменти для малювання ліній</vt:lpstr>
      <vt:lpstr>Інструменти для малювання ліній</vt:lpstr>
      <vt:lpstr>Інструменти для малювання ліній</vt:lpstr>
      <vt:lpstr>Робота з файлами в Inkscape</vt:lpstr>
      <vt:lpstr>Дякую за увагу!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Особливості побудови й опрацювання векторних зображень</dc:title>
  <cp:lastModifiedBy>Виктория</cp:lastModifiedBy>
  <cp:revision>1</cp:revision>
  <dcterms:modified xsi:type="dcterms:W3CDTF">2021-08-05T16:31:39Z</dcterms:modified>
</cp:coreProperties>
</file>